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4"/>
  </p:notesMasterIdLst>
  <p:sldIdLst>
    <p:sldId id="256" r:id="rId2"/>
    <p:sldId id="307" r:id="rId3"/>
    <p:sldId id="258" r:id="rId4"/>
    <p:sldId id="308" r:id="rId5"/>
    <p:sldId id="309" r:id="rId6"/>
    <p:sldId id="283" r:id="rId7"/>
    <p:sldId id="310" r:id="rId8"/>
    <p:sldId id="311" r:id="rId9"/>
    <p:sldId id="314" r:id="rId10"/>
    <p:sldId id="316" r:id="rId11"/>
    <p:sldId id="317" r:id="rId12"/>
    <p:sldId id="313" r:id="rId13"/>
    <p:sldId id="324" r:id="rId14"/>
    <p:sldId id="321" r:id="rId15"/>
    <p:sldId id="320" r:id="rId16"/>
    <p:sldId id="322" r:id="rId17"/>
    <p:sldId id="325" r:id="rId18"/>
    <p:sldId id="326" r:id="rId19"/>
    <p:sldId id="327" r:id="rId20"/>
    <p:sldId id="328" r:id="rId21"/>
    <p:sldId id="329" r:id="rId22"/>
    <p:sldId id="333" r:id="rId23"/>
  </p:sldIdLst>
  <p:sldSz cx="9144000" cy="5143500" type="screen16x9"/>
  <p:notesSz cx="6858000" cy="9144000"/>
  <p:embeddedFontLst>
    <p:embeddedFont>
      <p:font typeface="Aref Ruqaa" panose="02000503000000000000" pitchFamily="2" charset="-78"/>
      <p:regular r:id="rId25"/>
      <p:bold r:id="rId26"/>
    </p:embeddedFont>
    <p:embeddedFont>
      <p:font typeface="Inter SemiBold" panose="020B0604020202020204" charset="0"/>
      <p:regular r:id="rId27"/>
      <p:bold r:id="rId28"/>
      <p:italic r:id="rId29"/>
      <p:boldItalic r:id="rId30"/>
    </p:embeddedFont>
    <p:embeddedFont>
      <p:font typeface="Karla" pitchFamily="2" charset="-18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F10975A3-BB0D-4790-BFBA-FF24D48C2079}">
          <p14:sldIdLst>
            <p14:sldId id="256"/>
            <p14:sldId id="307"/>
            <p14:sldId id="258"/>
            <p14:sldId id="308"/>
            <p14:sldId id="309"/>
            <p14:sldId id="283"/>
            <p14:sldId id="310"/>
            <p14:sldId id="311"/>
            <p14:sldId id="314"/>
            <p14:sldId id="316"/>
            <p14:sldId id="317"/>
            <p14:sldId id="313"/>
            <p14:sldId id="324"/>
            <p14:sldId id="321"/>
            <p14:sldId id="320"/>
            <p14:sldId id="322"/>
            <p14:sldId id="325"/>
            <p14:sldId id="326"/>
            <p14:sldId id="327"/>
            <p14:sldId id="328"/>
            <p14:sldId id="329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475"/>
    <a:srgbClr val="FFDAA8"/>
    <a:srgbClr val="A2834C"/>
    <a:srgbClr val="FFCF8E"/>
    <a:srgbClr val="FFAE42"/>
    <a:srgbClr val="FF980F"/>
    <a:srgbClr val="DB7D00"/>
    <a:srgbClr val="A8320B"/>
    <a:srgbClr val="C13B09"/>
    <a:srgbClr val="E34A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357A34-1805-4FEA-905A-70051D5CD758}">
  <a:tblStyle styleId="{C6357A34-1805-4FEA-905A-70051D5CD7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73" autoAdjust="0"/>
  </p:normalViewPr>
  <p:slideViewPr>
    <p:cSldViewPr snapToGrid="0">
      <p:cViewPr varScale="1">
        <p:scale>
          <a:sx n="145" d="100"/>
          <a:sy n="145" d="100"/>
        </p:scale>
        <p:origin x="8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Насељеност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979A-4E73-94A0-302C82A95747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79A-4E73-94A0-302C82A95747}"/>
              </c:ext>
            </c:extLst>
          </c:dPt>
          <c:dLbls>
            <c:dLbl>
              <c:idx val="0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979A-4E73-94A0-302C82A95747}"/>
                </c:ext>
              </c:extLst>
            </c:dLbl>
            <c:dLbl>
              <c:idx val="1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2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979A-4E73-94A0-302C82A95747}"/>
                </c:ext>
              </c:extLst>
            </c:dLbl>
            <c:spPr>
              <a:solidFill>
                <a:srgbClr val="7A3941">
                  <a:alpha val="90000"/>
                </a:srgbClr>
              </a:solidFill>
              <a:ln w="12700" cap="flat" cmpd="sng" algn="ctr">
                <a:solidFill>
                  <a:srgbClr val="F9AD7B"/>
                </a:solidFill>
                <a:round/>
              </a:ln>
              <a:effectLst>
                <a:outerShdw blurRad="50800" dist="38100" dir="2700000" algn="tl" rotWithShape="0">
                  <a:srgbClr val="F9AD7B">
                    <a:lumMod val="75000"/>
                    <a:alpha val="40000"/>
                  </a:srgbClr>
                </a:outerShdw>
              </a:effectLst>
            </c:sp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Остало</c:v>
                </c:pt>
                <c:pt idx="1">
                  <c:v>Долина Нила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0.05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9A-4E73-94A0-302C82A9574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CE687-82B2-465C-9A0C-E19474D7F475}" type="doc">
      <dgm:prSet loTypeId="urn:microsoft.com/office/officeart/2005/8/layout/pList2" loCatId="list" qsTypeId="urn:microsoft.com/office/officeart/2005/8/quickstyle/simple4" qsCatId="simple" csTypeId="urn:microsoft.com/office/officeart/2005/8/colors/accent1_2" csCatId="accent1" phldr="1"/>
      <dgm:spPr/>
    </dgm:pt>
    <dgm:pt modelId="{33B663EC-C0CD-41E0-9E44-2469B2C9A399}">
      <dgm:prSet phldrT="[Text]" custT="1"/>
      <dgm:spPr/>
      <dgm:t>
        <a:bodyPr/>
        <a:lstStyle/>
        <a:p>
          <a:r>
            <a:rPr lang="sr-Cyrl-RS" sz="1300" b="1" dirty="0" err="1"/>
            <a:t>Осирис</a:t>
          </a:r>
          <a:r>
            <a:rPr lang="sr-Cyrl-RS" sz="800" b="1" dirty="0"/>
            <a:t> </a:t>
          </a:r>
        </a:p>
        <a:p>
          <a:endParaRPr lang="sr-Cyrl-RS" sz="800" b="1" dirty="0"/>
        </a:p>
        <a:p>
          <a:r>
            <a:rPr lang="sr-Cyrl-RS" sz="900" b="1" dirty="0"/>
            <a:t>Бог подземља.</a:t>
          </a:r>
        </a:p>
        <a:p>
          <a:endParaRPr lang="sr-Cyrl-RS" sz="900" b="1" dirty="0"/>
        </a:p>
        <a:p>
          <a:r>
            <a:rPr lang="sr-Cyrl-RS" sz="900" b="1" dirty="0"/>
            <a:t>Симбол је за смрт, васкрсење и циклус поплава Нила.</a:t>
          </a:r>
          <a:endParaRPr lang="en-GB" sz="900" b="1" dirty="0"/>
        </a:p>
      </dgm:t>
    </dgm:pt>
    <dgm:pt modelId="{9948990C-33A2-4D03-A1F8-60C053E62A24}" type="parTrans" cxnId="{DCFB9167-E9C0-4B77-AE9E-D1EE819B8976}">
      <dgm:prSet/>
      <dgm:spPr/>
      <dgm:t>
        <a:bodyPr/>
        <a:lstStyle/>
        <a:p>
          <a:endParaRPr lang="en-GB"/>
        </a:p>
      </dgm:t>
    </dgm:pt>
    <dgm:pt modelId="{432BAAE6-0437-44F4-8466-12C19202BEA9}" type="sibTrans" cxnId="{DCFB9167-E9C0-4B77-AE9E-D1EE819B8976}">
      <dgm:prSet/>
      <dgm:spPr/>
      <dgm:t>
        <a:bodyPr/>
        <a:lstStyle/>
        <a:p>
          <a:endParaRPr lang="en-GB"/>
        </a:p>
      </dgm:t>
    </dgm:pt>
    <dgm:pt modelId="{54633951-A4B5-4ECF-A70D-EC670FF8BBA7}">
      <dgm:prSet phldrT="[Text]" custT="1"/>
      <dgm:spPr/>
      <dgm:t>
        <a:bodyPr/>
        <a:lstStyle/>
        <a:p>
          <a:r>
            <a:rPr lang="sr-Cyrl-RS" sz="1300" b="1" dirty="0"/>
            <a:t>Сет</a:t>
          </a:r>
          <a:br>
            <a:rPr lang="sr-Cyrl-RS" sz="1300" b="1" dirty="0"/>
          </a:br>
          <a:br>
            <a:rPr lang="sr-Cyrl-RS" sz="1300" b="1" dirty="0"/>
          </a:br>
          <a:r>
            <a:rPr lang="sr-Cyrl-RS" sz="900" b="1" dirty="0"/>
            <a:t>Бог хаоса, насиља, пустиња и олуја.</a:t>
          </a:r>
          <a:br>
            <a:rPr lang="sr-Cyrl-RS" sz="900" b="1" dirty="0"/>
          </a:br>
          <a:br>
            <a:rPr lang="sr-Cyrl-RS" sz="900" b="1" dirty="0"/>
          </a:br>
          <a:r>
            <a:rPr lang="sr-Cyrl-RS" sz="900" b="1" dirty="0"/>
            <a:t>Верују да је комбинација човека и измишљене животиње.</a:t>
          </a:r>
          <a:endParaRPr lang="en-GB" sz="1300" b="1" dirty="0"/>
        </a:p>
      </dgm:t>
    </dgm:pt>
    <dgm:pt modelId="{967AC782-F1F1-4C02-A338-4FE8C22F140A}" type="parTrans" cxnId="{60E9EFA0-8960-4FF2-B5B4-8D6F7163A2F7}">
      <dgm:prSet/>
      <dgm:spPr/>
      <dgm:t>
        <a:bodyPr/>
        <a:lstStyle/>
        <a:p>
          <a:endParaRPr lang="en-GB"/>
        </a:p>
      </dgm:t>
    </dgm:pt>
    <dgm:pt modelId="{54B3DF8F-69AC-496E-BA49-E42E74F96597}" type="sibTrans" cxnId="{60E9EFA0-8960-4FF2-B5B4-8D6F7163A2F7}">
      <dgm:prSet/>
      <dgm:spPr/>
      <dgm:t>
        <a:bodyPr/>
        <a:lstStyle/>
        <a:p>
          <a:endParaRPr lang="en-GB"/>
        </a:p>
      </dgm:t>
    </dgm:pt>
    <dgm:pt modelId="{075DE99C-5A1B-41AF-BAA3-64B5899788CB}">
      <dgm:prSet custT="1"/>
      <dgm:spPr/>
      <dgm:t>
        <a:bodyPr/>
        <a:lstStyle/>
        <a:p>
          <a:r>
            <a:rPr lang="sr-Cyrl-RS" sz="1300" b="1" dirty="0" err="1"/>
            <a:t>Хорус</a:t>
          </a:r>
          <a:br>
            <a:rPr lang="sr-Cyrl-RS" sz="1200" b="1" dirty="0"/>
          </a:br>
          <a:br>
            <a:rPr lang="sr-Cyrl-RS" sz="1200" b="1" dirty="0"/>
          </a:br>
          <a:r>
            <a:rPr lang="sr-Cyrl-RS" sz="900" b="1" dirty="0"/>
            <a:t>Бог нема повезан са ратом и ловом.</a:t>
          </a:r>
          <a:br>
            <a:rPr lang="sr-Cyrl-RS" sz="900" b="1" dirty="0"/>
          </a:br>
          <a:br>
            <a:rPr lang="sr-Cyrl-RS" sz="900" b="1" dirty="0"/>
          </a:br>
          <a:r>
            <a:rPr lang="sr-Cyrl-RS" sz="900" b="1" dirty="0"/>
            <a:t>Приказан као соко или човек са главом сокола.</a:t>
          </a:r>
          <a:endParaRPr lang="en-GB" sz="900" b="1" dirty="0"/>
        </a:p>
      </dgm:t>
    </dgm:pt>
    <dgm:pt modelId="{8A3FBF10-93AA-48B6-AE42-BC799ABE34BB}" type="parTrans" cxnId="{C4657F70-308A-4E99-9009-7E96C5F8B2F9}">
      <dgm:prSet/>
      <dgm:spPr/>
      <dgm:t>
        <a:bodyPr/>
        <a:lstStyle/>
        <a:p>
          <a:endParaRPr lang="en-GB"/>
        </a:p>
      </dgm:t>
    </dgm:pt>
    <dgm:pt modelId="{C3EA2ADC-93AE-4992-B879-BBE56C5614F6}" type="sibTrans" cxnId="{C4657F70-308A-4E99-9009-7E96C5F8B2F9}">
      <dgm:prSet/>
      <dgm:spPr/>
      <dgm:t>
        <a:bodyPr/>
        <a:lstStyle/>
        <a:p>
          <a:endParaRPr lang="en-GB"/>
        </a:p>
      </dgm:t>
    </dgm:pt>
    <dgm:pt modelId="{64849766-3BEB-4FDE-BCA3-61F3565B302D}">
      <dgm:prSet custT="1"/>
      <dgm:spPr/>
      <dgm:t>
        <a:bodyPr/>
        <a:lstStyle/>
        <a:p>
          <a:r>
            <a:rPr lang="sr-Cyrl-RS" sz="1400" b="1" dirty="0"/>
            <a:t>Ра</a:t>
          </a:r>
          <a:br>
            <a:rPr lang="sr-Cyrl-RS" sz="900" b="1" dirty="0"/>
          </a:br>
          <a:br>
            <a:rPr lang="sr-Cyrl-RS" sz="900" b="1" dirty="0"/>
          </a:br>
          <a:r>
            <a:rPr lang="sr-Cyrl-RS" sz="900" b="1" dirty="0"/>
            <a:t>Бог сунца и бог стваралац.</a:t>
          </a:r>
          <a:br>
            <a:rPr lang="sr-Cyrl-RS" sz="900" b="1" dirty="0"/>
          </a:br>
          <a:br>
            <a:rPr lang="sr-Cyrl-RS" sz="900" b="1" dirty="0"/>
          </a:br>
          <a:r>
            <a:rPr lang="sr-Cyrl-RS" sz="900" b="1" dirty="0"/>
            <a:t>Приказан као соко или човек са главом сокола.</a:t>
          </a:r>
          <a:endParaRPr lang="en-GB" sz="900" b="1" dirty="0"/>
        </a:p>
      </dgm:t>
    </dgm:pt>
    <dgm:pt modelId="{6ACA05EC-FC53-48D0-9777-D503117FF91A}" type="parTrans" cxnId="{C2B00936-67B9-4E18-B62A-3C7A3B2439E5}">
      <dgm:prSet/>
      <dgm:spPr/>
      <dgm:t>
        <a:bodyPr/>
        <a:lstStyle/>
        <a:p>
          <a:endParaRPr lang="en-GB"/>
        </a:p>
      </dgm:t>
    </dgm:pt>
    <dgm:pt modelId="{8FF84533-570F-49EE-8701-0CF10645E1FE}" type="sibTrans" cxnId="{C2B00936-67B9-4E18-B62A-3C7A3B2439E5}">
      <dgm:prSet/>
      <dgm:spPr/>
      <dgm:t>
        <a:bodyPr/>
        <a:lstStyle/>
        <a:p>
          <a:endParaRPr lang="en-GB"/>
        </a:p>
      </dgm:t>
    </dgm:pt>
    <dgm:pt modelId="{00C2847F-6460-4B19-88A8-6DAD62A392E5}" type="pres">
      <dgm:prSet presAssocID="{6D9CE687-82B2-465C-9A0C-E19474D7F475}" presName="Name0" presStyleCnt="0">
        <dgm:presLayoutVars>
          <dgm:dir/>
          <dgm:resizeHandles val="exact"/>
        </dgm:presLayoutVars>
      </dgm:prSet>
      <dgm:spPr/>
    </dgm:pt>
    <dgm:pt modelId="{21EE69F2-6FA5-4044-8682-5717C5B548A1}" type="pres">
      <dgm:prSet presAssocID="{6D9CE687-82B2-465C-9A0C-E19474D7F475}" presName="bkgdShp" presStyleLbl="alignAccFollowNode1" presStyleIdx="0" presStyleCnt="1" custLinFactNeighborX="13634"/>
      <dgm:spPr/>
    </dgm:pt>
    <dgm:pt modelId="{499E322E-4F50-421D-9D3F-821481FAAC97}" type="pres">
      <dgm:prSet presAssocID="{6D9CE687-82B2-465C-9A0C-E19474D7F475}" presName="linComp" presStyleCnt="0"/>
      <dgm:spPr/>
    </dgm:pt>
    <dgm:pt modelId="{2E1F70DB-9F77-4C94-B2A7-239561C5F0D7}" type="pres">
      <dgm:prSet presAssocID="{33B663EC-C0CD-41E0-9E44-2469B2C9A399}" presName="compNode" presStyleCnt="0"/>
      <dgm:spPr/>
    </dgm:pt>
    <dgm:pt modelId="{3EE29726-C262-42E5-8930-B3454BDE7AA0}" type="pres">
      <dgm:prSet presAssocID="{33B663EC-C0CD-41E0-9E44-2469B2C9A399}" presName="node" presStyleLbl="node1" presStyleIdx="0" presStyleCnt="4" custScaleX="117879">
        <dgm:presLayoutVars>
          <dgm:bulletEnabled val="1"/>
        </dgm:presLayoutVars>
      </dgm:prSet>
      <dgm:spPr/>
    </dgm:pt>
    <dgm:pt modelId="{ACDA70E0-53D9-4DD4-AD74-2DFE52390A3E}" type="pres">
      <dgm:prSet presAssocID="{33B663EC-C0CD-41E0-9E44-2469B2C9A399}" presName="invisiNode" presStyleLbl="node1" presStyleIdx="0" presStyleCnt="4"/>
      <dgm:spPr/>
    </dgm:pt>
    <dgm:pt modelId="{EAFE7FD9-AFF1-4F99-8B17-8383E0BE0DE6}" type="pres">
      <dgm:prSet presAssocID="{33B663EC-C0CD-41E0-9E44-2469B2C9A399}" presName="imagNode" presStyleLbl="fgImgPlace1" presStyleIdx="0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87" t="1339" r="7087" b="-21339"/>
          </a:stretch>
        </a:blipFill>
      </dgm:spPr>
    </dgm:pt>
    <dgm:pt modelId="{5D845163-1FCC-417C-A903-AA2964CB9C3E}" type="pres">
      <dgm:prSet presAssocID="{432BAAE6-0437-44F4-8466-12C19202BEA9}" presName="sibTrans" presStyleLbl="sibTrans2D1" presStyleIdx="0" presStyleCnt="0"/>
      <dgm:spPr/>
    </dgm:pt>
    <dgm:pt modelId="{FA97EABB-8B46-42FB-8BF7-C61DF5BD7E9B}" type="pres">
      <dgm:prSet presAssocID="{54633951-A4B5-4ECF-A70D-EC670FF8BBA7}" presName="compNode" presStyleCnt="0"/>
      <dgm:spPr/>
    </dgm:pt>
    <dgm:pt modelId="{5DA48BEA-8827-4EC0-9CBD-4F54454E1720}" type="pres">
      <dgm:prSet presAssocID="{54633951-A4B5-4ECF-A70D-EC670FF8BBA7}" presName="node" presStyleLbl="node1" presStyleIdx="1" presStyleCnt="4" custScaleX="130116">
        <dgm:presLayoutVars>
          <dgm:bulletEnabled val="1"/>
        </dgm:presLayoutVars>
      </dgm:prSet>
      <dgm:spPr/>
    </dgm:pt>
    <dgm:pt modelId="{BF24BE4E-170C-4352-A6A3-A5EB819C03F8}" type="pres">
      <dgm:prSet presAssocID="{54633951-A4B5-4ECF-A70D-EC670FF8BBA7}" presName="invisiNode" presStyleLbl="node1" presStyleIdx="1" presStyleCnt="4"/>
      <dgm:spPr/>
    </dgm:pt>
    <dgm:pt modelId="{09175C2E-4E3C-4E6B-9080-B46D23FFA739}" type="pres">
      <dgm:prSet presAssocID="{54633951-A4B5-4ECF-A70D-EC670FF8BBA7}" presName="imagNode" presStyleLbl="fgImgPlace1" presStyleIdx="1" presStyleCnt="4" custScaleX="96178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58" t="-605" r="2658" b="-15395"/>
          </a:stretch>
        </a:blipFill>
      </dgm:spPr>
    </dgm:pt>
    <dgm:pt modelId="{4AA87C81-533C-4F13-90FB-43D48C9C559E}" type="pres">
      <dgm:prSet presAssocID="{54B3DF8F-69AC-496E-BA49-E42E74F96597}" presName="sibTrans" presStyleLbl="sibTrans2D1" presStyleIdx="0" presStyleCnt="0"/>
      <dgm:spPr/>
    </dgm:pt>
    <dgm:pt modelId="{43F5643C-6B91-40A7-BBC3-2946E271D401}" type="pres">
      <dgm:prSet presAssocID="{075DE99C-5A1B-41AF-BAA3-64B5899788CB}" presName="compNode" presStyleCnt="0"/>
      <dgm:spPr/>
    </dgm:pt>
    <dgm:pt modelId="{D3D79BF7-36AF-452D-A299-B33346CA6971}" type="pres">
      <dgm:prSet presAssocID="{075DE99C-5A1B-41AF-BAA3-64B5899788CB}" presName="node" presStyleLbl="node1" presStyleIdx="2" presStyleCnt="4" custScaleX="107503">
        <dgm:presLayoutVars>
          <dgm:bulletEnabled val="1"/>
        </dgm:presLayoutVars>
      </dgm:prSet>
      <dgm:spPr/>
    </dgm:pt>
    <dgm:pt modelId="{0897CCBC-8B7D-4336-BB39-EDE86DE0AD11}" type="pres">
      <dgm:prSet presAssocID="{075DE99C-5A1B-41AF-BAA3-64B5899788CB}" presName="invisiNode" presStyleLbl="node1" presStyleIdx="2" presStyleCnt="4"/>
      <dgm:spPr/>
    </dgm:pt>
    <dgm:pt modelId="{BCFB5D18-16E4-48F4-A33C-AFC6A857EEA3}" type="pres">
      <dgm:prSet presAssocID="{075DE99C-5A1B-41AF-BAA3-64B5899788CB}" presName="imagNode" presStyleLbl="fgImgPlace1" presStyleIdx="2" presStyleCnt="4" custScaleY="120176" custLinFactNeighborX="886" custLinFactNeighborY="-12830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118" t="3255" r="8118" b="-31255"/>
          </a:stretch>
        </a:blipFill>
      </dgm:spPr>
    </dgm:pt>
    <dgm:pt modelId="{3B05D3A2-2948-4F68-B041-74B6F22C25B2}" type="pres">
      <dgm:prSet presAssocID="{C3EA2ADC-93AE-4992-B879-BBE56C5614F6}" presName="sibTrans" presStyleLbl="sibTrans2D1" presStyleIdx="0" presStyleCnt="0"/>
      <dgm:spPr/>
    </dgm:pt>
    <dgm:pt modelId="{4BB60A45-93F4-456D-98C0-416F149E34F8}" type="pres">
      <dgm:prSet presAssocID="{64849766-3BEB-4FDE-BCA3-61F3565B302D}" presName="compNode" presStyleCnt="0"/>
      <dgm:spPr/>
    </dgm:pt>
    <dgm:pt modelId="{F14FD42B-9362-42A3-ABBA-7F47FF5C7D59}" type="pres">
      <dgm:prSet presAssocID="{64849766-3BEB-4FDE-BCA3-61F3565B302D}" presName="node" presStyleLbl="node1" presStyleIdx="3" presStyleCnt="4" custScaleX="118731">
        <dgm:presLayoutVars>
          <dgm:bulletEnabled val="1"/>
        </dgm:presLayoutVars>
      </dgm:prSet>
      <dgm:spPr/>
    </dgm:pt>
    <dgm:pt modelId="{A1E42427-FC25-4964-8DCC-7381045DF3AD}" type="pres">
      <dgm:prSet presAssocID="{64849766-3BEB-4FDE-BCA3-61F3565B302D}" presName="invisiNode" presStyleLbl="node1" presStyleIdx="3" presStyleCnt="4"/>
      <dgm:spPr/>
    </dgm:pt>
    <dgm:pt modelId="{9329BACA-EBD6-491C-A40C-47C00F89D607}" type="pres">
      <dgm:prSet presAssocID="{64849766-3BEB-4FDE-BCA3-61F3565B302D}" presName="imagNode" presStyleLbl="fgImgPlace1" presStyleIdx="3" presStyleCnt="4" custScaleY="119938" custLinFactNeighborX="-3625" custLinFactNeighborY="-1269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576" t="8816" r="-2576" b="-30816"/>
          </a:stretch>
        </a:blipFill>
      </dgm:spPr>
    </dgm:pt>
  </dgm:ptLst>
  <dgm:cxnLst>
    <dgm:cxn modelId="{A1DA8631-CDFC-44ED-9FE6-990C07DF8A20}" type="presOf" srcId="{33B663EC-C0CD-41E0-9E44-2469B2C9A399}" destId="{3EE29726-C262-42E5-8930-B3454BDE7AA0}" srcOrd="0" destOrd="0" presId="urn:microsoft.com/office/officeart/2005/8/layout/pList2"/>
    <dgm:cxn modelId="{C2B00936-67B9-4E18-B62A-3C7A3B2439E5}" srcId="{6D9CE687-82B2-465C-9A0C-E19474D7F475}" destId="{64849766-3BEB-4FDE-BCA3-61F3565B302D}" srcOrd="3" destOrd="0" parTransId="{6ACA05EC-FC53-48D0-9777-D503117FF91A}" sibTransId="{8FF84533-570F-49EE-8701-0CF10645E1FE}"/>
    <dgm:cxn modelId="{DCFB9167-E9C0-4B77-AE9E-D1EE819B8976}" srcId="{6D9CE687-82B2-465C-9A0C-E19474D7F475}" destId="{33B663EC-C0CD-41E0-9E44-2469B2C9A399}" srcOrd="0" destOrd="0" parTransId="{9948990C-33A2-4D03-A1F8-60C053E62A24}" sibTransId="{432BAAE6-0437-44F4-8466-12C19202BEA9}"/>
    <dgm:cxn modelId="{75057270-AB08-4199-B90A-9DD6AC184DB0}" type="presOf" srcId="{6D9CE687-82B2-465C-9A0C-E19474D7F475}" destId="{00C2847F-6460-4B19-88A8-6DAD62A392E5}" srcOrd="0" destOrd="0" presId="urn:microsoft.com/office/officeart/2005/8/layout/pList2"/>
    <dgm:cxn modelId="{C4657F70-308A-4E99-9009-7E96C5F8B2F9}" srcId="{6D9CE687-82B2-465C-9A0C-E19474D7F475}" destId="{075DE99C-5A1B-41AF-BAA3-64B5899788CB}" srcOrd="2" destOrd="0" parTransId="{8A3FBF10-93AA-48B6-AE42-BC799ABE34BB}" sibTransId="{C3EA2ADC-93AE-4992-B879-BBE56C5614F6}"/>
    <dgm:cxn modelId="{34395274-20C5-44B6-A465-44C78D6F9B52}" type="presOf" srcId="{C3EA2ADC-93AE-4992-B879-BBE56C5614F6}" destId="{3B05D3A2-2948-4F68-B041-74B6F22C25B2}" srcOrd="0" destOrd="0" presId="urn:microsoft.com/office/officeart/2005/8/layout/pList2"/>
    <dgm:cxn modelId="{60E9EFA0-8960-4FF2-B5B4-8D6F7163A2F7}" srcId="{6D9CE687-82B2-465C-9A0C-E19474D7F475}" destId="{54633951-A4B5-4ECF-A70D-EC670FF8BBA7}" srcOrd="1" destOrd="0" parTransId="{967AC782-F1F1-4C02-A338-4FE8C22F140A}" sibTransId="{54B3DF8F-69AC-496E-BA49-E42E74F96597}"/>
    <dgm:cxn modelId="{E418A5B6-76F4-494E-B619-65DF286B6FF3}" type="presOf" srcId="{075DE99C-5A1B-41AF-BAA3-64B5899788CB}" destId="{D3D79BF7-36AF-452D-A299-B33346CA6971}" srcOrd="0" destOrd="0" presId="urn:microsoft.com/office/officeart/2005/8/layout/pList2"/>
    <dgm:cxn modelId="{3508DCBE-E7A4-4FF4-8CCF-D2F7F3E8ED80}" type="presOf" srcId="{54B3DF8F-69AC-496E-BA49-E42E74F96597}" destId="{4AA87C81-533C-4F13-90FB-43D48C9C559E}" srcOrd="0" destOrd="0" presId="urn:microsoft.com/office/officeart/2005/8/layout/pList2"/>
    <dgm:cxn modelId="{CF914BC2-EC72-4264-8F6C-8150FF78C497}" type="presOf" srcId="{54633951-A4B5-4ECF-A70D-EC670FF8BBA7}" destId="{5DA48BEA-8827-4EC0-9CBD-4F54454E1720}" srcOrd="0" destOrd="0" presId="urn:microsoft.com/office/officeart/2005/8/layout/pList2"/>
    <dgm:cxn modelId="{18CF42C9-312D-402E-9CC6-BC0DAE10D6E4}" type="presOf" srcId="{432BAAE6-0437-44F4-8466-12C19202BEA9}" destId="{5D845163-1FCC-417C-A903-AA2964CB9C3E}" srcOrd="0" destOrd="0" presId="urn:microsoft.com/office/officeart/2005/8/layout/pList2"/>
    <dgm:cxn modelId="{F378BDF9-A0A0-4297-876A-37F4E4EF01AC}" type="presOf" srcId="{64849766-3BEB-4FDE-BCA3-61F3565B302D}" destId="{F14FD42B-9362-42A3-ABBA-7F47FF5C7D59}" srcOrd="0" destOrd="0" presId="urn:microsoft.com/office/officeart/2005/8/layout/pList2"/>
    <dgm:cxn modelId="{CAB71646-8C09-4DD2-B77B-94B454DA5837}" type="presParOf" srcId="{00C2847F-6460-4B19-88A8-6DAD62A392E5}" destId="{21EE69F2-6FA5-4044-8682-5717C5B548A1}" srcOrd="0" destOrd="0" presId="urn:microsoft.com/office/officeart/2005/8/layout/pList2"/>
    <dgm:cxn modelId="{854F44A2-155E-4F14-B5D4-160F3AE00263}" type="presParOf" srcId="{00C2847F-6460-4B19-88A8-6DAD62A392E5}" destId="{499E322E-4F50-421D-9D3F-821481FAAC97}" srcOrd="1" destOrd="0" presId="urn:microsoft.com/office/officeart/2005/8/layout/pList2"/>
    <dgm:cxn modelId="{DB29D17F-9849-4801-B0CB-3819CD7A6D7D}" type="presParOf" srcId="{499E322E-4F50-421D-9D3F-821481FAAC97}" destId="{2E1F70DB-9F77-4C94-B2A7-239561C5F0D7}" srcOrd="0" destOrd="0" presId="urn:microsoft.com/office/officeart/2005/8/layout/pList2"/>
    <dgm:cxn modelId="{841D383A-CDD4-41DE-99BA-66E10FED7631}" type="presParOf" srcId="{2E1F70DB-9F77-4C94-B2A7-239561C5F0D7}" destId="{3EE29726-C262-42E5-8930-B3454BDE7AA0}" srcOrd="0" destOrd="0" presId="urn:microsoft.com/office/officeart/2005/8/layout/pList2"/>
    <dgm:cxn modelId="{391746E4-1AFE-45C1-8052-4FE6FCDA095C}" type="presParOf" srcId="{2E1F70DB-9F77-4C94-B2A7-239561C5F0D7}" destId="{ACDA70E0-53D9-4DD4-AD74-2DFE52390A3E}" srcOrd="1" destOrd="0" presId="urn:microsoft.com/office/officeart/2005/8/layout/pList2"/>
    <dgm:cxn modelId="{A3AF9BEA-61A2-4088-8FB4-71B78F10E46A}" type="presParOf" srcId="{2E1F70DB-9F77-4C94-B2A7-239561C5F0D7}" destId="{EAFE7FD9-AFF1-4F99-8B17-8383E0BE0DE6}" srcOrd="2" destOrd="0" presId="urn:microsoft.com/office/officeart/2005/8/layout/pList2"/>
    <dgm:cxn modelId="{0A554515-6561-435B-9FA4-1FAE7C9CA936}" type="presParOf" srcId="{499E322E-4F50-421D-9D3F-821481FAAC97}" destId="{5D845163-1FCC-417C-A903-AA2964CB9C3E}" srcOrd="1" destOrd="0" presId="urn:microsoft.com/office/officeart/2005/8/layout/pList2"/>
    <dgm:cxn modelId="{4E0DF593-3EC9-4AA2-B64C-0481354EDDF7}" type="presParOf" srcId="{499E322E-4F50-421D-9D3F-821481FAAC97}" destId="{FA97EABB-8B46-42FB-8BF7-C61DF5BD7E9B}" srcOrd="2" destOrd="0" presId="urn:microsoft.com/office/officeart/2005/8/layout/pList2"/>
    <dgm:cxn modelId="{3DDFE7D3-0656-43B2-9C30-B6DFAF91691D}" type="presParOf" srcId="{FA97EABB-8B46-42FB-8BF7-C61DF5BD7E9B}" destId="{5DA48BEA-8827-4EC0-9CBD-4F54454E1720}" srcOrd="0" destOrd="0" presId="urn:microsoft.com/office/officeart/2005/8/layout/pList2"/>
    <dgm:cxn modelId="{D07D3A49-3097-4E5B-9E3B-D0D561F2A8D7}" type="presParOf" srcId="{FA97EABB-8B46-42FB-8BF7-C61DF5BD7E9B}" destId="{BF24BE4E-170C-4352-A6A3-A5EB819C03F8}" srcOrd="1" destOrd="0" presId="urn:microsoft.com/office/officeart/2005/8/layout/pList2"/>
    <dgm:cxn modelId="{80B0CE23-7B75-4EDA-9787-BD3243DB3220}" type="presParOf" srcId="{FA97EABB-8B46-42FB-8BF7-C61DF5BD7E9B}" destId="{09175C2E-4E3C-4E6B-9080-B46D23FFA739}" srcOrd="2" destOrd="0" presId="urn:microsoft.com/office/officeart/2005/8/layout/pList2"/>
    <dgm:cxn modelId="{B076337F-1D4F-4626-9714-F06648610799}" type="presParOf" srcId="{499E322E-4F50-421D-9D3F-821481FAAC97}" destId="{4AA87C81-533C-4F13-90FB-43D48C9C559E}" srcOrd="3" destOrd="0" presId="urn:microsoft.com/office/officeart/2005/8/layout/pList2"/>
    <dgm:cxn modelId="{E0862DBC-0B5E-4420-81C6-63B158489BD1}" type="presParOf" srcId="{499E322E-4F50-421D-9D3F-821481FAAC97}" destId="{43F5643C-6B91-40A7-BBC3-2946E271D401}" srcOrd="4" destOrd="0" presId="urn:microsoft.com/office/officeart/2005/8/layout/pList2"/>
    <dgm:cxn modelId="{B9652C66-4D59-488D-9568-C2BE239BF10E}" type="presParOf" srcId="{43F5643C-6B91-40A7-BBC3-2946E271D401}" destId="{D3D79BF7-36AF-452D-A299-B33346CA6971}" srcOrd="0" destOrd="0" presId="urn:microsoft.com/office/officeart/2005/8/layout/pList2"/>
    <dgm:cxn modelId="{4805D3DC-4555-4471-9A54-BE22E2398367}" type="presParOf" srcId="{43F5643C-6B91-40A7-BBC3-2946E271D401}" destId="{0897CCBC-8B7D-4336-BB39-EDE86DE0AD11}" srcOrd="1" destOrd="0" presId="urn:microsoft.com/office/officeart/2005/8/layout/pList2"/>
    <dgm:cxn modelId="{601F73C6-7F58-47BB-8901-71968434E250}" type="presParOf" srcId="{43F5643C-6B91-40A7-BBC3-2946E271D401}" destId="{BCFB5D18-16E4-48F4-A33C-AFC6A857EEA3}" srcOrd="2" destOrd="0" presId="urn:microsoft.com/office/officeart/2005/8/layout/pList2"/>
    <dgm:cxn modelId="{270374C9-3B8B-4503-8A3F-A65322023570}" type="presParOf" srcId="{499E322E-4F50-421D-9D3F-821481FAAC97}" destId="{3B05D3A2-2948-4F68-B041-74B6F22C25B2}" srcOrd="5" destOrd="0" presId="urn:microsoft.com/office/officeart/2005/8/layout/pList2"/>
    <dgm:cxn modelId="{8109E6C4-E558-4FD4-8073-588CBCE7B699}" type="presParOf" srcId="{499E322E-4F50-421D-9D3F-821481FAAC97}" destId="{4BB60A45-93F4-456D-98C0-416F149E34F8}" srcOrd="6" destOrd="0" presId="urn:microsoft.com/office/officeart/2005/8/layout/pList2"/>
    <dgm:cxn modelId="{51E50D6B-FB71-4BC0-940F-E6E892A39C99}" type="presParOf" srcId="{4BB60A45-93F4-456D-98C0-416F149E34F8}" destId="{F14FD42B-9362-42A3-ABBA-7F47FF5C7D59}" srcOrd="0" destOrd="0" presId="urn:microsoft.com/office/officeart/2005/8/layout/pList2"/>
    <dgm:cxn modelId="{4B8598DD-924A-45A1-92C0-939653A682CB}" type="presParOf" srcId="{4BB60A45-93F4-456D-98C0-416F149E34F8}" destId="{A1E42427-FC25-4964-8DCC-7381045DF3AD}" srcOrd="1" destOrd="0" presId="urn:microsoft.com/office/officeart/2005/8/layout/pList2"/>
    <dgm:cxn modelId="{78370AA3-E6A5-43C6-954A-F23280274914}" type="presParOf" srcId="{4BB60A45-93F4-456D-98C0-416F149E34F8}" destId="{9329BACA-EBD6-491C-A40C-47C00F89D60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9CE687-82B2-465C-9A0C-E19474D7F475}" type="doc">
      <dgm:prSet loTypeId="urn:microsoft.com/office/officeart/2005/8/layout/pList2" loCatId="list" qsTypeId="urn:microsoft.com/office/officeart/2005/8/quickstyle/simple4" qsCatId="simple" csTypeId="urn:microsoft.com/office/officeart/2005/8/colors/accent1_2" csCatId="accent1" phldr="1"/>
      <dgm:spPr/>
    </dgm:pt>
    <dgm:pt modelId="{F2E18F5C-9413-4C5C-B44F-762D66A3F7EC}">
      <dgm:prSet custT="1"/>
      <dgm:spPr/>
      <dgm:t>
        <a:bodyPr/>
        <a:lstStyle/>
        <a:p>
          <a:r>
            <a:rPr lang="en-US" sz="1300" b="1" dirty="0"/>
            <a:t>A</a:t>
          </a:r>
          <a:r>
            <a:rPr lang="sr-Cyrl-RS" sz="1300" b="1" dirty="0" err="1"/>
            <a:t>нубис</a:t>
          </a:r>
          <a:br>
            <a:rPr lang="sr-Cyrl-RS" sz="1000" b="1" dirty="0"/>
          </a:br>
          <a:br>
            <a:rPr lang="sr-Cyrl-RS" sz="1000" b="1" dirty="0"/>
          </a:br>
          <a:r>
            <a:rPr lang="sr-Cyrl-RS" sz="900" b="1" dirty="0"/>
            <a:t>Бог заштитник </a:t>
          </a:r>
          <a:r>
            <a:rPr lang="sr-Cyrl-RS" sz="900" b="1" dirty="0" err="1"/>
            <a:t>балзаматора</a:t>
          </a:r>
          <a:br>
            <a:rPr lang="sr-Cyrl-RS" sz="900" b="1" dirty="0"/>
          </a:br>
          <a:br>
            <a:rPr lang="sr-Cyrl-RS" sz="900" b="1" dirty="0"/>
          </a:br>
          <a:r>
            <a:rPr lang="sr-Cyrl-RS" sz="900" b="1" dirty="0"/>
            <a:t>Бавио се погребним пословима и бригом о мртвима</a:t>
          </a:r>
          <a:endParaRPr lang="en-GB" sz="1000" b="1" dirty="0"/>
        </a:p>
      </dgm:t>
    </dgm:pt>
    <dgm:pt modelId="{A6E4F984-4461-4C2F-A01C-A903D881CF2F}" type="parTrans" cxnId="{77443192-2205-444A-8BC5-380AEC7DF15C}">
      <dgm:prSet/>
      <dgm:spPr/>
      <dgm:t>
        <a:bodyPr/>
        <a:lstStyle/>
        <a:p>
          <a:endParaRPr lang="en-GB"/>
        </a:p>
      </dgm:t>
    </dgm:pt>
    <dgm:pt modelId="{0746B4FF-6158-4E17-846B-8625BC8339B8}" type="sibTrans" cxnId="{77443192-2205-444A-8BC5-380AEC7DF15C}">
      <dgm:prSet/>
      <dgm:spPr/>
      <dgm:t>
        <a:bodyPr/>
        <a:lstStyle/>
        <a:p>
          <a:endParaRPr lang="en-GB"/>
        </a:p>
      </dgm:t>
    </dgm:pt>
    <dgm:pt modelId="{CBFE41F7-18B8-485B-A70D-288EB5A441C4}">
      <dgm:prSet custT="1"/>
      <dgm:spPr/>
      <dgm:t>
        <a:bodyPr/>
        <a:lstStyle/>
        <a:p>
          <a:r>
            <a:rPr lang="sr-Cyrl-RS" sz="1300" b="1" dirty="0"/>
            <a:t>Хатор</a:t>
          </a:r>
          <a:br>
            <a:rPr lang="sr-Cyrl-RS" sz="1300" b="1" dirty="0"/>
          </a:br>
          <a:br>
            <a:rPr lang="sr-Cyrl-RS" sz="1300" b="1" dirty="0"/>
          </a:br>
          <a:r>
            <a:rPr lang="sr-Cyrl-RS" sz="900" b="1" dirty="0"/>
            <a:t>Богиња заштите мајчинства, плодности.</a:t>
          </a:r>
        </a:p>
        <a:p>
          <a:endParaRPr lang="sr-Cyrl-RS" sz="900" b="1" dirty="0"/>
        </a:p>
        <a:p>
          <a:r>
            <a:rPr lang="sr-Cyrl-RS" sz="900" b="1" dirty="0"/>
            <a:t>Веровало се да она штити жене на порођају.</a:t>
          </a:r>
        </a:p>
        <a:p>
          <a:endParaRPr lang="sr-Cyrl-RS" sz="800" b="1" dirty="0"/>
        </a:p>
        <a:p>
          <a:endParaRPr lang="en-GB" sz="1300" b="1" dirty="0"/>
        </a:p>
      </dgm:t>
    </dgm:pt>
    <dgm:pt modelId="{3D0275F1-7E09-4488-86D0-B4BF97155DDF}" type="parTrans" cxnId="{999ED45A-8B73-4DB2-89CB-E5F75D8D6B07}">
      <dgm:prSet/>
      <dgm:spPr/>
      <dgm:t>
        <a:bodyPr/>
        <a:lstStyle/>
        <a:p>
          <a:endParaRPr lang="en-GB"/>
        </a:p>
      </dgm:t>
    </dgm:pt>
    <dgm:pt modelId="{1D20A2F6-AB24-443A-BF6D-15C78E71AFDE}" type="sibTrans" cxnId="{999ED45A-8B73-4DB2-89CB-E5F75D8D6B07}">
      <dgm:prSet/>
      <dgm:spPr/>
      <dgm:t>
        <a:bodyPr/>
        <a:lstStyle/>
        <a:p>
          <a:endParaRPr lang="en-GB"/>
        </a:p>
      </dgm:t>
    </dgm:pt>
    <dgm:pt modelId="{6C623159-170B-4BFD-AD9D-87EF3D2106B8}">
      <dgm:prSet custT="1"/>
      <dgm:spPr/>
      <dgm:t>
        <a:bodyPr/>
        <a:lstStyle/>
        <a:p>
          <a:r>
            <a:rPr lang="sr-Cyrl-RS" sz="1300" b="1" dirty="0"/>
            <a:t>Амон</a:t>
          </a:r>
          <a:br>
            <a:rPr lang="sr-Cyrl-RS" sz="1200" b="1" dirty="0"/>
          </a:br>
          <a:br>
            <a:rPr lang="sr-Cyrl-RS" sz="1200" b="1" dirty="0"/>
          </a:br>
          <a:r>
            <a:rPr lang="sr-Cyrl-RS" sz="900" b="1" dirty="0"/>
            <a:t>Бог ваздуха.</a:t>
          </a:r>
        </a:p>
        <a:p>
          <a:endParaRPr lang="sr-Cyrl-RS" sz="900" b="1" dirty="0"/>
        </a:p>
        <a:p>
          <a:r>
            <a:rPr lang="sr-Cyrl-RS" sz="900" b="1" dirty="0"/>
            <a:t>Његови животни симболи били су ован и гуска.</a:t>
          </a:r>
          <a:endParaRPr lang="en-GB" sz="1200" b="1" dirty="0"/>
        </a:p>
      </dgm:t>
    </dgm:pt>
    <dgm:pt modelId="{33634CDD-5151-431B-8AAC-4E6436C7291F}" type="parTrans" cxnId="{CF3FB110-EB42-4F6B-BC19-636058822F7C}">
      <dgm:prSet/>
      <dgm:spPr/>
      <dgm:t>
        <a:bodyPr/>
        <a:lstStyle/>
        <a:p>
          <a:endParaRPr lang="en-GB"/>
        </a:p>
      </dgm:t>
    </dgm:pt>
    <dgm:pt modelId="{64073C2A-B3F9-4909-899F-9BED6613EABA}" type="sibTrans" cxnId="{CF3FB110-EB42-4F6B-BC19-636058822F7C}">
      <dgm:prSet/>
      <dgm:spPr/>
      <dgm:t>
        <a:bodyPr/>
        <a:lstStyle/>
        <a:p>
          <a:endParaRPr lang="en-GB"/>
        </a:p>
      </dgm:t>
    </dgm:pt>
    <dgm:pt modelId="{D774D1F1-D41E-4906-8290-AC677177921A}">
      <dgm:prSet custT="1"/>
      <dgm:spPr/>
      <dgm:t>
        <a:bodyPr/>
        <a:lstStyle/>
        <a:p>
          <a:r>
            <a:rPr lang="sr-Cyrl-RS" sz="1300" b="1" dirty="0" err="1"/>
            <a:t>Бастет</a:t>
          </a:r>
          <a:br>
            <a:rPr lang="sr-Cyrl-RS" sz="1300" b="1" dirty="0"/>
          </a:br>
          <a:br>
            <a:rPr lang="sr-Cyrl-RS" sz="1300" b="1" dirty="0"/>
          </a:br>
          <a:r>
            <a:rPr lang="sr-Cyrl-RS" sz="900" b="1" dirty="0"/>
            <a:t>Богиња мачака</a:t>
          </a:r>
        </a:p>
        <a:p>
          <a:endParaRPr lang="sr-Cyrl-RS" sz="900" b="1" dirty="0"/>
        </a:p>
        <a:p>
          <a:r>
            <a:rPr lang="sr-Cyrl-RS" sz="900" b="1" dirty="0"/>
            <a:t>Била је представљена са главом дивље мачке</a:t>
          </a:r>
          <a:endParaRPr lang="en-GB" sz="900" b="1" dirty="0"/>
        </a:p>
      </dgm:t>
    </dgm:pt>
    <dgm:pt modelId="{22864ED7-1A44-4CF9-AB8E-17ED5C2F1F7A}" type="parTrans" cxnId="{6BC75571-40EA-4329-AC1F-ABDFEB40869C}">
      <dgm:prSet/>
      <dgm:spPr/>
      <dgm:t>
        <a:bodyPr/>
        <a:lstStyle/>
        <a:p>
          <a:endParaRPr lang="en-GB"/>
        </a:p>
      </dgm:t>
    </dgm:pt>
    <dgm:pt modelId="{87D04E9A-39F9-4822-8539-45BE601BF199}" type="sibTrans" cxnId="{6BC75571-40EA-4329-AC1F-ABDFEB40869C}">
      <dgm:prSet/>
      <dgm:spPr/>
      <dgm:t>
        <a:bodyPr/>
        <a:lstStyle/>
        <a:p>
          <a:endParaRPr lang="en-GB"/>
        </a:p>
      </dgm:t>
    </dgm:pt>
    <dgm:pt modelId="{00C2847F-6460-4B19-88A8-6DAD62A392E5}" type="pres">
      <dgm:prSet presAssocID="{6D9CE687-82B2-465C-9A0C-E19474D7F475}" presName="Name0" presStyleCnt="0">
        <dgm:presLayoutVars>
          <dgm:dir/>
          <dgm:resizeHandles val="exact"/>
        </dgm:presLayoutVars>
      </dgm:prSet>
      <dgm:spPr/>
    </dgm:pt>
    <dgm:pt modelId="{21EE69F2-6FA5-4044-8682-5717C5B548A1}" type="pres">
      <dgm:prSet presAssocID="{6D9CE687-82B2-465C-9A0C-E19474D7F475}" presName="bkgdShp" presStyleLbl="alignAccFollowNode1" presStyleIdx="0" presStyleCnt="1"/>
      <dgm:spPr/>
    </dgm:pt>
    <dgm:pt modelId="{499E322E-4F50-421D-9D3F-821481FAAC97}" type="pres">
      <dgm:prSet presAssocID="{6D9CE687-82B2-465C-9A0C-E19474D7F475}" presName="linComp" presStyleCnt="0"/>
      <dgm:spPr/>
    </dgm:pt>
    <dgm:pt modelId="{1805C2B6-8D5A-4313-A497-5B4622CFB01A}" type="pres">
      <dgm:prSet presAssocID="{F2E18F5C-9413-4C5C-B44F-762D66A3F7EC}" presName="compNode" presStyleCnt="0"/>
      <dgm:spPr/>
    </dgm:pt>
    <dgm:pt modelId="{70F44BF7-020F-4E83-B16A-47800AC1B759}" type="pres">
      <dgm:prSet presAssocID="{F2E18F5C-9413-4C5C-B44F-762D66A3F7EC}" presName="node" presStyleLbl="node1" presStyleIdx="0" presStyleCnt="4" custScaleX="135302">
        <dgm:presLayoutVars>
          <dgm:bulletEnabled val="1"/>
        </dgm:presLayoutVars>
      </dgm:prSet>
      <dgm:spPr/>
    </dgm:pt>
    <dgm:pt modelId="{AF114618-7D57-4AC6-8D57-A4601F73BF41}" type="pres">
      <dgm:prSet presAssocID="{F2E18F5C-9413-4C5C-B44F-762D66A3F7EC}" presName="invisiNode" presStyleLbl="node1" presStyleIdx="0" presStyleCnt="4"/>
      <dgm:spPr/>
    </dgm:pt>
    <dgm:pt modelId="{AAE370F8-DE9E-4A3E-9743-7C647D8831F0}" type="pres">
      <dgm:prSet presAssocID="{F2E18F5C-9413-4C5C-B44F-762D66A3F7EC}" presName="imagNode" presStyleLbl="fgImgPlace1" presStyleIdx="0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68" t="-2605" r="-168" b="-17395"/>
          </a:stretch>
        </a:blipFill>
      </dgm:spPr>
    </dgm:pt>
    <dgm:pt modelId="{75EB15B1-2157-4BF6-9AE3-352E4DBD4714}" type="pres">
      <dgm:prSet presAssocID="{0746B4FF-6158-4E17-846B-8625BC8339B8}" presName="sibTrans" presStyleLbl="sibTrans2D1" presStyleIdx="0" presStyleCnt="0"/>
      <dgm:spPr/>
    </dgm:pt>
    <dgm:pt modelId="{B173850A-DDDC-46A0-B532-DE71FFE53381}" type="pres">
      <dgm:prSet presAssocID="{CBFE41F7-18B8-485B-A70D-288EB5A441C4}" presName="compNode" presStyleCnt="0"/>
      <dgm:spPr/>
    </dgm:pt>
    <dgm:pt modelId="{12FF9C76-B5A6-41B2-A6A9-378DE43489AC}" type="pres">
      <dgm:prSet presAssocID="{CBFE41F7-18B8-485B-A70D-288EB5A441C4}" presName="node" presStyleLbl="node1" presStyleIdx="1" presStyleCnt="4" custScaleX="147054">
        <dgm:presLayoutVars>
          <dgm:bulletEnabled val="1"/>
        </dgm:presLayoutVars>
      </dgm:prSet>
      <dgm:spPr/>
    </dgm:pt>
    <dgm:pt modelId="{8D1A31D0-4EFB-4279-9B43-6B984018A067}" type="pres">
      <dgm:prSet presAssocID="{CBFE41F7-18B8-485B-A70D-288EB5A441C4}" presName="invisiNode" presStyleLbl="node1" presStyleIdx="1" presStyleCnt="4"/>
      <dgm:spPr/>
    </dgm:pt>
    <dgm:pt modelId="{E68039C9-0A4D-4AC6-9BEA-512D03DE84EE}" type="pres">
      <dgm:prSet presAssocID="{CBFE41F7-18B8-485B-A70D-288EB5A441C4}" presName="imagNode" presStyleLbl="fgImgPlace1" presStyleIdx="1" presStyleCnt="4" custScaleX="114383" custScaleY="122645" custLinFactNeighborY="-8886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86" t="5686" r="886" b="-37686"/>
          </a:stretch>
        </a:blipFill>
      </dgm:spPr>
    </dgm:pt>
    <dgm:pt modelId="{EB236E9C-408E-45FC-BD28-67C734E1299E}" type="pres">
      <dgm:prSet presAssocID="{1D20A2F6-AB24-443A-BF6D-15C78E71AFDE}" presName="sibTrans" presStyleLbl="sibTrans2D1" presStyleIdx="0" presStyleCnt="0"/>
      <dgm:spPr/>
    </dgm:pt>
    <dgm:pt modelId="{7361DC4F-8F88-4480-A6E3-E0D06D598A69}" type="pres">
      <dgm:prSet presAssocID="{6C623159-170B-4BFD-AD9D-87EF3D2106B8}" presName="compNode" presStyleCnt="0"/>
      <dgm:spPr/>
    </dgm:pt>
    <dgm:pt modelId="{BC0EF3DB-E448-4A31-9218-DE40E8067973}" type="pres">
      <dgm:prSet presAssocID="{6C623159-170B-4BFD-AD9D-87EF3D2106B8}" presName="node" presStyleLbl="node1" presStyleIdx="2" presStyleCnt="4" custScaleX="144800">
        <dgm:presLayoutVars>
          <dgm:bulletEnabled val="1"/>
        </dgm:presLayoutVars>
      </dgm:prSet>
      <dgm:spPr/>
    </dgm:pt>
    <dgm:pt modelId="{DF1601FD-C344-4184-89D7-39667C313F61}" type="pres">
      <dgm:prSet presAssocID="{6C623159-170B-4BFD-AD9D-87EF3D2106B8}" presName="invisiNode" presStyleLbl="node1" presStyleIdx="2" presStyleCnt="4"/>
      <dgm:spPr/>
    </dgm:pt>
    <dgm:pt modelId="{2DBAD482-86C1-4C76-9F25-74593A3B9761}" type="pres">
      <dgm:prSet presAssocID="{6C623159-170B-4BFD-AD9D-87EF3D2106B8}" presName="imagNode" presStyleLbl="fgImgPlace1" presStyleIdx="2" presStyleCnt="4"/>
      <dgm:spPr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92" b="97260" l="8696" r="88406">
                        <a14:foregroundMark x1="48551" y1="65479" x2="44203" y2="82192"/>
                        <a14:foregroundMark x1="44203" y1="82192" x2="31884" y2="95068"/>
                        <a14:foregroundMark x1="31884" y1="95068" x2="55797" y2="80822"/>
                        <a14:foregroundMark x1="55797" y1="80822" x2="69565" y2="93973"/>
                        <a14:foregroundMark x1="69565" y1="93973" x2="78261" y2="79726"/>
                        <a14:foregroundMark x1="78261" y1="79726" x2="87681" y2="98082"/>
                        <a14:foregroundMark x1="53623" y1="70959" x2="58696" y2="75342"/>
                        <a14:foregroundMark x1="17547" y1="49705" x2="18841" y2="64384"/>
                        <a14:foregroundMark x1="17156" y1="45266" x2="17163" y2="45348"/>
                        <a14:foregroundMark x1="16884" y1="42192" x2="17097" y2="44602"/>
                        <a14:foregroundMark x1="16667" y1="39726" x2="16884" y2="42192"/>
                        <a14:foregroundMark x1="18116" y1="53973" x2="19565" y2="64110"/>
                        <a14:foregroundMark x1="18116" y1="39178" x2="18116" y2="39178"/>
                        <a14:foregroundMark x1="18116" y1="39726" x2="18116" y2="39726"/>
                        <a14:foregroundMark x1="18841" y1="42740" x2="18841" y2="42740"/>
                        <a14:foregroundMark x1="18116" y1="44384" x2="18116" y2="44384"/>
                        <a14:foregroundMark x1="18841" y1="44932" x2="18841" y2="44932"/>
                        <a14:foregroundMark x1="18841" y1="46575" x2="18841" y2="46575"/>
                        <a14:foregroundMark x1="18841" y1="47671" x2="18841" y2="47671"/>
                        <a14:foregroundMark x1="18841" y1="48219" x2="18841" y2="48219"/>
                        <a14:foregroundMark x1="18841" y1="49041" x2="18841" y2="49041"/>
                        <a14:foregroundMark x1="18841" y1="49863" x2="18841" y2="49863"/>
                        <a14:foregroundMark x1="18841" y1="50137" x2="18841" y2="50137"/>
                        <a14:foregroundMark x1="18841" y1="51233" x2="18841" y2="51781"/>
                        <a14:foregroundMark x1="18841" y1="52055" x2="18841" y2="52603"/>
                        <a14:foregroundMark x1="18841" y1="52877" x2="18841" y2="53973"/>
                        <a14:foregroundMark x1="16667" y1="94521" x2="16667" y2="94521"/>
                        <a14:foregroundMark x1="18841" y1="95616" x2="18841" y2="95616"/>
                        <a14:foregroundMark x1="18841" y1="94521" x2="18841" y2="94521"/>
                        <a14:foregroundMark x1="65942" y1="10411" x2="79710" y2="7671"/>
                        <a14:foregroundMark x1="68841" y1="3014" x2="68841" y2="3014"/>
                        <a14:foregroundMark x1="81884" y1="2192" x2="81884" y2="2192"/>
                        <a14:foregroundMark x1="84783" y1="48767" x2="84783" y2="48767"/>
                        <a14:foregroundMark x1="84783" y1="72329" x2="84783" y2="72329"/>
                        <a14:backgroundMark x1="15362" y1="49041" x2="15942" y2="49863"/>
                        <a14:backgroundMark x1="14782" y1="48219" x2="15362" y2="49041"/>
                        <a14:backgroundMark x1="14396" y1="47671" x2="14782" y2="48219"/>
                        <a14:backgroundMark x1="13623" y1="46575" x2="14396" y2="47671"/>
                        <a14:backgroundMark x1="13043" y1="45753" x2="13623" y2="46575"/>
                        <a14:backgroundMark x1="15217" y1="44932" x2="15942" y2="45479"/>
                        <a14:backgroundMark x1="16667" y1="44932" x2="16667" y2="44932"/>
                        <a14:backgroundMark x1="16667" y1="44384" x2="16667" y2="43014"/>
                        <a14:backgroundMark x1="16667" y1="42192" x2="16667" y2="42192"/>
                        <a14:backgroundMark x1="15217" y1="46027" x2="15217" y2="46027"/>
                        <a14:backgroundMark x1="16667" y1="45753" x2="16667" y2="45753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 t="-23000" b="-23000"/>
          </a:stretch>
        </a:blipFill>
      </dgm:spPr>
    </dgm:pt>
    <dgm:pt modelId="{7FC77AD9-7BB8-4C4E-8B3C-8EEACBCB2F26}" type="pres">
      <dgm:prSet presAssocID="{64073C2A-B3F9-4909-899F-9BED6613EABA}" presName="sibTrans" presStyleLbl="sibTrans2D1" presStyleIdx="0" presStyleCnt="0"/>
      <dgm:spPr/>
    </dgm:pt>
    <dgm:pt modelId="{E468BD94-A3C7-4294-8840-16ECF6168542}" type="pres">
      <dgm:prSet presAssocID="{D774D1F1-D41E-4906-8290-AC677177921A}" presName="compNode" presStyleCnt="0"/>
      <dgm:spPr/>
    </dgm:pt>
    <dgm:pt modelId="{08931058-16DB-4E4C-9593-06412B01A21C}" type="pres">
      <dgm:prSet presAssocID="{D774D1F1-D41E-4906-8290-AC677177921A}" presName="node" presStyleLbl="node1" presStyleIdx="3" presStyleCnt="4" custScaleX="135446">
        <dgm:presLayoutVars>
          <dgm:bulletEnabled val="1"/>
        </dgm:presLayoutVars>
      </dgm:prSet>
      <dgm:spPr/>
    </dgm:pt>
    <dgm:pt modelId="{9841CED7-3A08-42D5-B0DB-7801B2FE8701}" type="pres">
      <dgm:prSet presAssocID="{D774D1F1-D41E-4906-8290-AC677177921A}" presName="invisiNode" presStyleLbl="node1" presStyleIdx="3" presStyleCnt="4"/>
      <dgm:spPr/>
    </dgm:pt>
    <dgm:pt modelId="{23E1A610-6904-4BB7-8FDF-443700FD814E}" type="pres">
      <dgm:prSet presAssocID="{D774D1F1-D41E-4906-8290-AC677177921A}" presName="imagNode" presStyleLbl="fgImgPlac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</dgm:ptLst>
  <dgm:cxnLst>
    <dgm:cxn modelId="{FA6A860F-4EC8-4575-9B79-A7A19AFAF523}" type="presOf" srcId="{D774D1F1-D41E-4906-8290-AC677177921A}" destId="{08931058-16DB-4E4C-9593-06412B01A21C}" srcOrd="0" destOrd="0" presId="urn:microsoft.com/office/officeart/2005/8/layout/pList2"/>
    <dgm:cxn modelId="{CF3FB110-EB42-4F6B-BC19-636058822F7C}" srcId="{6D9CE687-82B2-465C-9A0C-E19474D7F475}" destId="{6C623159-170B-4BFD-AD9D-87EF3D2106B8}" srcOrd="2" destOrd="0" parTransId="{33634CDD-5151-431B-8AAC-4E6436C7291F}" sibTransId="{64073C2A-B3F9-4909-899F-9BED6613EABA}"/>
    <dgm:cxn modelId="{00D6A812-BD8D-4F35-B78F-9CFBB1205367}" type="presOf" srcId="{6C623159-170B-4BFD-AD9D-87EF3D2106B8}" destId="{BC0EF3DB-E448-4A31-9218-DE40E8067973}" srcOrd="0" destOrd="0" presId="urn:microsoft.com/office/officeart/2005/8/layout/pList2"/>
    <dgm:cxn modelId="{F3014060-1C97-428F-8A16-BA223B986062}" type="presOf" srcId="{CBFE41F7-18B8-485B-A70D-288EB5A441C4}" destId="{12FF9C76-B5A6-41B2-A6A9-378DE43489AC}" srcOrd="0" destOrd="0" presId="urn:microsoft.com/office/officeart/2005/8/layout/pList2"/>
    <dgm:cxn modelId="{EF71CA48-753F-4CA2-ADA5-DF855C4FEAFE}" type="presOf" srcId="{1D20A2F6-AB24-443A-BF6D-15C78E71AFDE}" destId="{EB236E9C-408E-45FC-BD28-67C734E1299E}" srcOrd="0" destOrd="0" presId="urn:microsoft.com/office/officeart/2005/8/layout/pList2"/>
    <dgm:cxn modelId="{90F7204D-EEEA-428D-87DF-29D21E6E2539}" type="presOf" srcId="{64073C2A-B3F9-4909-899F-9BED6613EABA}" destId="{7FC77AD9-7BB8-4C4E-8B3C-8EEACBCB2F26}" srcOrd="0" destOrd="0" presId="urn:microsoft.com/office/officeart/2005/8/layout/pList2"/>
    <dgm:cxn modelId="{8061994E-9BB5-4939-B16F-1AF4C378D37A}" type="presOf" srcId="{0746B4FF-6158-4E17-846B-8625BC8339B8}" destId="{75EB15B1-2157-4BF6-9AE3-352E4DBD4714}" srcOrd="0" destOrd="0" presId="urn:microsoft.com/office/officeart/2005/8/layout/pList2"/>
    <dgm:cxn modelId="{75057270-AB08-4199-B90A-9DD6AC184DB0}" type="presOf" srcId="{6D9CE687-82B2-465C-9A0C-E19474D7F475}" destId="{00C2847F-6460-4B19-88A8-6DAD62A392E5}" srcOrd="0" destOrd="0" presId="urn:microsoft.com/office/officeart/2005/8/layout/pList2"/>
    <dgm:cxn modelId="{6BC75571-40EA-4329-AC1F-ABDFEB40869C}" srcId="{6D9CE687-82B2-465C-9A0C-E19474D7F475}" destId="{D774D1F1-D41E-4906-8290-AC677177921A}" srcOrd="3" destOrd="0" parTransId="{22864ED7-1A44-4CF9-AB8E-17ED5C2F1F7A}" sibTransId="{87D04E9A-39F9-4822-8539-45BE601BF199}"/>
    <dgm:cxn modelId="{999ED45A-8B73-4DB2-89CB-E5F75D8D6B07}" srcId="{6D9CE687-82B2-465C-9A0C-E19474D7F475}" destId="{CBFE41F7-18B8-485B-A70D-288EB5A441C4}" srcOrd="1" destOrd="0" parTransId="{3D0275F1-7E09-4488-86D0-B4BF97155DDF}" sibTransId="{1D20A2F6-AB24-443A-BF6D-15C78E71AFDE}"/>
    <dgm:cxn modelId="{6F4C968C-3468-4E71-B49B-38AD475C8E12}" type="presOf" srcId="{F2E18F5C-9413-4C5C-B44F-762D66A3F7EC}" destId="{70F44BF7-020F-4E83-B16A-47800AC1B759}" srcOrd="0" destOrd="0" presId="urn:microsoft.com/office/officeart/2005/8/layout/pList2"/>
    <dgm:cxn modelId="{77443192-2205-444A-8BC5-380AEC7DF15C}" srcId="{6D9CE687-82B2-465C-9A0C-E19474D7F475}" destId="{F2E18F5C-9413-4C5C-B44F-762D66A3F7EC}" srcOrd="0" destOrd="0" parTransId="{A6E4F984-4461-4C2F-A01C-A903D881CF2F}" sibTransId="{0746B4FF-6158-4E17-846B-8625BC8339B8}"/>
    <dgm:cxn modelId="{CAB71646-8C09-4DD2-B77B-94B454DA5837}" type="presParOf" srcId="{00C2847F-6460-4B19-88A8-6DAD62A392E5}" destId="{21EE69F2-6FA5-4044-8682-5717C5B548A1}" srcOrd="0" destOrd="0" presId="urn:microsoft.com/office/officeart/2005/8/layout/pList2"/>
    <dgm:cxn modelId="{854F44A2-155E-4F14-B5D4-160F3AE00263}" type="presParOf" srcId="{00C2847F-6460-4B19-88A8-6DAD62A392E5}" destId="{499E322E-4F50-421D-9D3F-821481FAAC97}" srcOrd="1" destOrd="0" presId="urn:microsoft.com/office/officeart/2005/8/layout/pList2"/>
    <dgm:cxn modelId="{D759D12E-29C6-4906-B6FC-D28E087EC189}" type="presParOf" srcId="{499E322E-4F50-421D-9D3F-821481FAAC97}" destId="{1805C2B6-8D5A-4313-A497-5B4622CFB01A}" srcOrd="0" destOrd="0" presId="urn:microsoft.com/office/officeart/2005/8/layout/pList2"/>
    <dgm:cxn modelId="{D4407310-7CB4-411E-9E56-63B13494798A}" type="presParOf" srcId="{1805C2B6-8D5A-4313-A497-5B4622CFB01A}" destId="{70F44BF7-020F-4E83-B16A-47800AC1B759}" srcOrd="0" destOrd="0" presId="urn:microsoft.com/office/officeart/2005/8/layout/pList2"/>
    <dgm:cxn modelId="{1E6C4688-BE56-463C-AD3F-B86D519889E5}" type="presParOf" srcId="{1805C2B6-8D5A-4313-A497-5B4622CFB01A}" destId="{AF114618-7D57-4AC6-8D57-A4601F73BF41}" srcOrd="1" destOrd="0" presId="urn:microsoft.com/office/officeart/2005/8/layout/pList2"/>
    <dgm:cxn modelId="{DFF0C80F-ECFA-441A-A2EC-7A06EC54799E}" type="presParOf" srcId="{1805C2B6-8D5A-4313-A497-5B4622CFB01A}" destId="{AAE370F8-DE9E-4A3E-9743-7C647D8831F0}" srcOrd="2" destOrd="0" presId="urn:microsoft.com/office/officeart/2005/8/layout/pList2"/>
    <dgm:cxn modelId="{DE3B3118-433E-46D5-90EF-B0BBDE5E2C43}" type="presParOf" srcId="{499E322E-4F50-421D-9D3F-821481FAAC97}" destId="{75EB15B1-2157-4BF6-9AE3-352E4DBD4714}" srcOrd="1" destOrd="0" presId="urn:microsoft.com/office/officeart/2005/8/layout/pList2"/>
    <dgm:cxn modelId="{A2741F26-31B0-470C-8221-2FD92F859049}" type="presParOf" srcId="{499E322E-4F50-421D-9D3F-821481FAAC97}" destId="{B173850A-DDDC-46A0-B532-DE71FFE53381}" srcOrd="2" destOrd="0" presId="urn:microsoft.com/office/officeart/2005/8/layout/pList2"/>
    <dgm:cxn modelId="{78EE2C0A-3151-4B13-BA0D-AC5D22BE27AF}" type="presParOf" srcId="{B173850A-DDDC-46A0-B532-DE71FFE53381}" destId="{12FF9C76-B5A6-41B2-A6A9-378DE43489AC}" srcOrd="0" destOrd="0" presId="urn:microsoft.com/office/officeart/2005/8/layout/pList2"/>
    <dgm:cxn modelId="{036BD345-CF46-4DB0-8D44-D2F964F8C943}" type="presParOf" srcId="{B173850A-DDDC-46A0-B532-DE71FFE53381}" destId="{8D1A31D0-4EFB-4279-9B43-6B984018A067}" srcOrd="1" destOrd="0" presId="urn:microsoft.com/office/officeart/2005/8/layout/pList2"/>
    <dgm:cxn modelId="{206FE17D-4B97-4CC2-9EA1-1AA2D0CCCA93}" type="presParOf" srcId="{B173850A-DDDC-46A0-B532-DE71FFE53381}" destId="{E68039C9-0A4D-4AC6-9BEA-512D03DE84EE}" srcOrd="2" destOrd="0" presId="urn:microsoft.com/office/officeart/2005/8/layout/pList2"/>
    <dgm:cxn modelId="{A958B56A-29D6-454B-8553-3E1343F87FAF}" type="presParOf" srcId="{499E322E-4F50-421D-9D3F-821481FAAC97}" destId="{EB236E9C-408E-45FC-BD28-67C734E1299E}" srcOrd="3" destOrd="0" presId="urn:microsoft.com/office/officeart/2005/8/layout/pList2"/>
    <dgm:cxn modelId="{6F6FFA37-7A52-4325-9D34-1A75006B120E}" type="presParOf" srcId="{499E322E-4F50-421D-9D3F-821481FAAC97}" destId="{7361DC4F-8F88-4480-A6E3-E0D06D598A69}" srcOrd="4" destOrd="0" presId="urn:microsoft.com/office/officeart/2005/8/layout/pList2"/>
    <dgm:cxn modelId="{F5E9DA29-986D-4BA8-B213-4017752620D6}" type="presParOf" srcId="{7361DC4F-8F88-4480-A6E3-E0D06D598A69}" destId="{BC0EF3DB-E448-4A31-9218-DE40E8067973}" srcOrd="0" destOrd="0" presId="urn:microsoft.com/office/officeart/2005/8/layout/pList2"/>
    <dgm:cxn modelId="{1D40EB3E-0720-426E-896F-6B670341ECFA}" type="presParOf" srcId="{7361DC4F-8F88-4480-A6E3-E0D06D598A69}" destId="{DF1601FD-C344-4184-89D7-39667C313F61}" srcOrd="1" destOrd="0" presId="urn:microsoft.com/office/officeart/2005/8/layout/pList2"/>
    <dgm:cxn modelId="{6C012312-9598-47F5-9550-8DE42BC31669}" type="presParOf" srcId="{7361DC4F-8F88-4480-A6E3-E0D06D598A69}" destId="{2DBAD482-86C1-4C76-9F25-74593A3B9761}" srcOrd="2" destOrd="0" presId="urn:microsoft.com/office/officeart/2005/8/layout/pList2"/>
    <dgm:cxn modelId="{20D9D4A8-FB6B-447B-9E7D-ECA76372B1A6}" type="presParOf" srcId="{499E322E-4F50-421D-9D3F-821481FAAC97}" destId="{7FC77AD9-7BB8-4C4E-8B3C-8EEACBCB2F26}" srcOrd="5" destOrd="0" presId="urn:microsoft.com/office/officeart/2005/8/layout/pList2"/>
    <dgm:cxn modelId="{1C358CB7-6327-4DDD-AA60-21FBE6F6C971}" type="presParOf" srcId="{499E322E-4F50-421D-9D3F-821481FAAC97}" destId="{E468BD94-A3C7-4294-8840-16ECF6168542}" srcOrd="6" destOrd="0" presId="urn:microsoft.com/office/officeart/2005/8/layout/pList2"/>
    <dgm:cxn modelId="{1531FC1B-4F89-44CD-8CB3-6560357EC75A}" type="presParOf" srcId="{E468BD94-A3C7-4294-8840-16ECF6168542}" destId="{08931058-16DB-4E4C-9593-06412B01A21C}" srcOrd="0" destOrd="0" presId="urn:microsoft.com/office/officeart/2005/8/layout/pList2"/>
    <dgm:cxn modelId="{580249AB-1712-4763-8628-145625699F97}" type="presParOf" srcId="{E468BD94-A3C7-4294-8840-16ECF6168542}" destId="{9841CED7-3A08-42D5-B0DB-7801B2FE8701}" srcOrd="1" destOrd="0" presId="urn:microsoft.com/office/officeart/2005/8/layout/pList2"/>
    <dgm:cxn modelId="{BE3F8762-BD97-465C-A015-0407B3EF5299}" type="presParOf" srcId="{E468BD94-A3C7-4294-8840-16ECF6168542}" destId="{23E1A610-6904-4BB7-8FDF-443700FD814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9CE687-82B2-465C-9A0C-E19474D7F475}" type="doc">
      <dgm:prSet loTypeId="urn:microsoft.com/office/officeart/2005/8/layout/pList2" loCatId="list" qsTypeId="urn:microsoft.com/office/officeart/2005/8/quickstyle/simple4" qsCatId="simple" csTypeId="urn:microsoft.com/office/officeart/2005/8/colors/accent1_2" csCatId="accent1" phldr="1"/>
      <dgm:spPr/>
    </dgm:pt>
    <dgm:pt modelId="{33B663EC-C0CD-41E0-9E44-2469B2C9A399}">
      <dgm:prSet phldrT="[Text]" custT="1"/>
      <dgm:spPr/>
      <dgm:t>
        <a:bodyPr/>
        <a:lstStyle/>
        <a:p>
          <a:r>
            <a:rPr lang="sr-Cyrl-RS" sz="1300" b="1" dirty="0" err="1"/>
            <a:t>Осирис</a:t>
          </a:r>
          <a:r>
            <a:rPr lang="sr-Cyrl-RS" sz="800" b="1" dirty="0"/>
            <a:t> </a:t>
          </a:r>
        </a:p>
        <a:p>
          <a:endParaRPr lang="sr-Cyrl-RS" sz="800" b="1" dirty="0"/>
        </a:p>
        <a:p>
          <a:r>
            <a:rPr lang="sr-Cyrl-RS" sz="900" b="1" dirty="0"/>
            <a:t>Бог подземља.</a:t>
          </a:r>
        </a:p>
        <a:p>
          <a:endParaRPr lang="sr-Cyrl-RS" sz="900" b="1" dirty="0"/>
        </a:p>
        <a:p>
          <a:r>
            <a:rPr lang="sr-Cyrl-RS" sz="900" b="1" dirty="0"/>
            <a:t>Симбол је за смрт, васкрсење и циклус поплава Нила.</a:t>
          </a:r>
          <a:endParaRPr lang="en-GB" sz="900" b="1" dirty="0"/>
        </a:p>
      </dgm:t>
    </dgm:pt>
    <dgm:pt modelId="{9948990C-33A2-4D03-A1F8-60C053E62A24}" type="parTrans" cxnId="{DCFB9167-E9C0-4B77-AE9E-D1EE819B8976}">
      <dgm:prSet/>
      <dgm:spPr/>
      <dgm:t>
        <a:bodyPr/>
        <a:lstStyle/>
        <a:p>
          <a:endParaRPr lang="en-GB"/>
        </a:p>
      </dgm:t>
    </dgm:pt>
    <dgm:pt modelId="{432BAAE6-0437-44F4-8466-12C19202BEA9}" type="sibTrans" cxnId="{DCFB9167-E9C0-4B77-AE9E-D1EE819B8976}">
      <dgm:prSet/>
      <dgm:spPr/>
      <dgm:t>
        <a:bodyPr/>
        <a:lstStyle/>
        <a:p>
          <a:endParaRPr lang="en-GB"/>
        </a:p>
      </dgm:t>
    </dgm:pt>
    <dgm:pt modelId="{54633951-A4B5-4ECF-A70D-EC670FF8BBA7}">
      <dgm:prSet phldrT="[Text]" custT="1"/>
      <dgm:spPr/>
      <dgm:t>
        <a:bodyPr/>
        <a:lstStyle/>
        <a:p>
          <a:r>
            <a:rPr lang="sr-Cyrl-RS" sz="1300" b="1" dirty="0"/>
            <a:t>Сет</a:t>
          </a:r>
          <a:br>
            <a:rPr lang="sr-Cyrl-RS" sz="1300" b="1" dirty="0"/>
          </a:br>
          <a:br>
            <a:rPr lang="sr-Cyrl-RS" sz="1300" b="1" dirty="0"/>
          </a:br>
          <a:r>
            <a:rPr lang="sr-Cyrl-RS" sz="900" b="1" dirty="0"/>
            <a:t>Бог хаоса, насиља, пустиња и олуја.</a:t>
          </a:r>
          <a:br>
            <a:rPr lang="sr-Cyrl-RS" sz="900" b="1" dirty="0"/>
          </a:br>
          <a:br>
            <a:rPr lang="sr-Cyrl-RS" sz="900" b="1" dirty="0"/>
          </a:br>
          <a:r>
            <a:rPr lang="sr-Cyrl-RS" sz="900" b="1" dirty="0"/>
            <a:t>Верују да је комбинација човека и измишљене животиње.</a:t>
          </a:r>
          <a:endParaRPr lang="en-GB" sz="1300" b="1" dirty="0"/>
        </a:p>
      </dgm:t>
    </dgm:pt>
    <dgm:pt modelId="{967AC782-F1F1-4C02-A338-4FE8C22F140A}" type="parTrans" cxnId="{60E9EFA0-8960-4FF2-B5B4-8D6F7163A2F7}">
      <dgm:prSet/>
      <dgm:spPr/>
      <dgm:t>
        <a:bodyPr/>
        <a:lstStyle/>
        <a:p>
          <a:endParaRPr lang="en-GB"/>
        </a:p>
      </dgm:t>
    </dgm:pt>
    <dgm:pt modelId="{54B3DF8F-69AC-496E-BA49-E42E74F96597}" type="sibTrans" cxnId="{60E9EFA0-8960-4FF2-B5B4-8D6F7163A2F7}">
      <dgm:prSet/>
      <dgm:spPr/>
      <dgm:t>
        <a:bodyPr/>
        <a:lstStyle/>
        <a:p>
          <a:endParaRPr lang="en-GB"/>
        </a:p>
      </dgm:t>
    </dgm:pt>
    <dgm:pt modelId="{075DE99C-5A1B-41AF-BAA3-64B5899788CB}">
      <dgm:prSet custT="1"/>
      <dgm:spPr/>
      <dgm:t>
        <a:bodyPr/>
        <a:lstStyle/>
        <a:p>
          <a:r>
            <a:rPr lang="sr-Cyrl-RS" sz="1300" b="1" dirty="0" err="1"/>
            <a:t>Хорус</a:t>
          </a:r>
          <a:br>
            <a:rPr lang="sr-Cyrl-RS" sz="1200" b="1" dirty="0"/>
          </a:br>
          <a:br>
            <a:rPr lang="sr-Cyrl-RS" sz="1200" b="1" dirty="0"/>
          </a:br>
          <a:r>
            <a:rPr lang="sr-Cyrl-RS" sz="900" b="1" dirty="0"/>
            <a:t>Бог нема повезан са ратом и ловом.</a:t>
          </a:r>
          <a:br>
            <a:rPr lang="sr-Cyrl-RS" sz="900" b="1" dirty="0"/>
          </a:br>
          <a:br>
            <a:rPr lang="sr-Cyrl-RS" sz="900" b="1" dirty="0"/>
          </a:br>
          <a:r>
            <a:rPr lang="sr-Cyrl-RS" sz="900" b="1" dirty="0"/>
            <a:t>Приказан као соко или човек са главом сокола.</a:t>
          </a:r>
          <a:endParaRPr lang="en-GB" sz="900" b="1" dirty="0"/>
        </a:p>
      </dgm:t>
    </dgm:pt>
    <dgm:pt modelId="{8A3FBF10-93AA-48B6-AE42-BC799ABE34BB}" type="parTrans" cxnId="{C4657F70-308A-4E99-9009-7E96C5F8B2F9}">
      <dgm:prSet/>
      <dgm:spPr/>
      <dgm:t>
        <a:bodyPr/>
        <a:lstStyle/>
        <a:p>
          <a:endParaRPr lang="en-GB"/>
        </a:p>
      </dgm:t>
    </dgm:pt>
    <dgm:pt modelId="{C3EA2ADC-93AE-4992-B879-BBE56C5614F6}" type="sibTrans" cxnId="{C4657F70-308A-4E99-9009-7E96C5F8B2F9}">
      <dgm:prSet/>
      <dgm:spPr/>
      <dgm:t>
        <a:bodyPr/>
        <a:lstStyle/>
        <a:p>
          <a:endParaRPr lang="en-GB"/>
        </a:p>
      </dgm:t>
    </dgm:pt>
    <dgm:pt modelId="{64849766-3BEB-4FDE-BCA3-61F3565B302D}">
      <dgm:prSet custT="1"/>
      <dgm:spPr/>
      <dgm:t>
        <a:bodyPr/>
        <a:lstStyle/>
        <a:p>
          <a:r>
            <a:rPr lang="sr-Cyrl-RS" sz="1400" b="1" dirty="0"/>
            <a:t>Ра</a:t>
          </a:r>
          <a:br>
            <a:rPr lang="sr-Cyrl-RS" sz="900" b="1" dirty="0"/>
          </a:br>
          <a:br>
            <a:rPr lang="sr-Cyrl-RS" sz="900" b="1" dirty="0"/>
          </a:br>
          <a:r>
            <a:rPr lang="sr-Cyrl-RS" sz="900" b="1" dirty="0"/>
            <a:t>Бог сунца и бог стваралац.</a:t>
          </a:r>
          <a:br>
            <a:rPr lang="sr-Cyrl-RS" sz="900" b="1" dirty="0"/>
          </a:br>
          <a:br>
            <a:rPr lang="sr-Cyrl-RS" sz="900" b="1" dirty="0"/>
          </a:br>
          <a:r>
            <a:rPr lang="sr-Cyrl-RS" sz="900" b="1" dirty="0"/>
            <a:t>Приказан као соко или човек са главом сокола.</a:t>
          </a:r>
          <a:endParaRPr lang="en-GB" sz="900" b="1" dirty="0"/>
        </a:p>
      </dgm:t>
    </dgm:pt>
    <dgm:pt modelId="{6ACA05EC-FC53-48D0-9777-D503117FF91A}" type="parTrans" cxnId="{C2B00936-67B9-4E18-B62A-3C7A3B2439E5}">
      <dgm:prSet/>
      <dgm:spPr/>
      <dgm:t>
        <a:bodyPr/>
        <a:lstStyle/>
        <a:p>
          <a:endParaRPr lang="en-GB"/>
        </a:p>
      </dgm:t>
    </dgm:pt>
    <dgm:pt modelId="{8FF84533-570F-49EE-8701-0CF10645E1FE}" type="sibTrans" cxnId="{C2B00936-67B9-4E18-B62A-3C7A3B2439E5}">
      <dgm:prSet/>
      <dgm:spPr/>
      <dgm:t>
        <a:bodyPr/>
        <a:lstStyle/>
        <a:p>
          <a:endParaRPr lang="en-GB"/>
        </a:p>
      </dgm:t>
    </dgm:pt>
    <dgm:pt modelId="{00C2847F-6460-4B19-88A8-6DAD62A392E5}" type="pres">
      <dgm:prSet presAssocID="{6D9CE687-82B2-465C-9A0C-E19474D7F475}" presName="Name0" presStyleCnt="0">
        <dgm:presLayoutVars>
          <dgm:dir/>
          <dgm:resizeHandles val="exact"/>
        </dgm:presLayoutVars>
      </dgm:prSet>
      <dgm:spPr/>
    </dgm:pt>
    <dgm:pt modelId="{21EE69F2-6FA5-4044-8682-5717C5B548A1}" type="pres">
      <dgm:prSet presAssocID="{6D9CE687-82B2-465C-9A0C-E19474D7F475}" presName="bkgdShp" presStyleLbl="alignAccFollowNode1" presStyleIdx="0" presStyleCnt="1" custLinFactNeighborX="13634"/>
      <dgm:spPr/>
    </dgm:pt>
    <dgm:pt modelId="{499E322E-4F50-421D-9D3F-821481FAAC97}" type="pres">
      <dgm:prSet presAssocID="{6D9CE687-82B2-465C-9A0C-E19474D7F475}" presName="linComp" presStyleCnt="0"/>
      <dgm:spPr/>
    </dgm:pt>
    <dgm:pt modelId="{2E1F70DB-9F77-4C94-B2A7-239561C5F0D7}" type="pres">
      <dgm:prSet presAssocID="{33B663EC-C0CD-41E0-9E44-2469B2C9A399}" presName="compNode" presStyleCnt="0"/>
      <dgm:spPr/>
    </dgm:pt>
    <dgm:pt modelId="{3EE29726-C262-42E5-8930-B3454BDE7AA0}" type="pres">
      <dgm:prSet presAssocID="{33B663EC-C0CD-41E0-9E44-2469B2C9A399}" presName="node" presStyleLbl="node1" presStyleIdx="0" presStyleCnt="4" custScaleX="117879">
        <dgm:presLayoutVars>
          <dgm:bulletEnabled val="1"/>
        </dgm:presLayoutVars>
      </dgm:prSet>
      <dgm:spPr/>
    </dgm:pt>
    <dgm:pt modelId="{ACDA70E0-53D9-4DD4-AD74-2DFE52390A3E}" type="pres">
      <dgm:prSet presAssocID="{33B663EC-C0CD-41E0-9E44-2469B2C9A399}" presName="invisiNode" presStyleLbl="node1" presStyleIdx="0" presStyleCnt="4"/>
      <dgm:spPr/>
    </dgm:pt>
    <dgm:pt modelId="{EAFE7FD9-AFF1-4F99-8B17-8383E0BE0DE6}" type="pres">
      <dgm:prSet presAssocID="{33B663EC-C0CD-41E0-9E44-2469B2C9A399}" presName="imagNode" presStyleLbl="fgImgPlace1" presStyleIdx="0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87" t="1339" r="7087" b="-21339"/>
          </a:stretch>
        </a:blipFill>
      </dgm:spPr>
    </dgm:pt>
    <dgm:pt modelId="{5D845163-1FCC-417C-A903-AA2964CB9C3E}" type="pres">
      <dgm:prSet presAssocID="{432BAAE6-0437-44F4-8466-12C19202BEA9}" presName="sibTrans" presStyleLbl="sibTrans2D1" presStyleIdx="0" presStyleCnt="0"/>
      <dgm:spPr/>
    </dgm:pt>
    <dgm:pt modelId="{FA97EABB-8B46-42FB-8BF7-C61DF5BD7E9B}" type="pres">
      <dgm:prSet presAssocID="{54633951-A4B5-4ECF-A70D-EC670FF8BBA7}" presName="compNode" presStyleCnt="0"/>
      <dgm:spPr/>
    </dgm:pt>
    <dgm:pt modelId="{5DA48BEA-8827-4EC0-9CBD-4F54454E1720}" type="pres">
      <dgm:prSet presAssocID="{54633951-A4B5-4ECF-A70D-EC670FF8BBA7}" presName="node" presStyleLbl="node1" presStyleIdx="1" presStyleCnt="4" custScaleX="130116">
        <dgm:presLayoutVars>
          <dgm:bulletEnabled val="1"/>
        </dgm:presLayoutVars>
      </dgm:prSet>
      <dgm:spPr/>
    </dgm:pt>
    <dgm:pt modelId="{BF24BE4E-170C-4352-A6A3-A5EB819C03F8}" type="pres">
      <dgm:prSet presAssocID="{54633951-A4B5-4ECF-A70D-EC670FF8BBA7}" presName="invisiNode" presStyleLbl="node1" presStyleIdx="1" presStyleCnt="4"/>
      <dgm:spPr/>
    </dgm:pt>
    <dgm:pt modelId="{09175C2E-4E3C-4E6B-9080-B46D23FFA739}" type="pres">
      <dgm:prSet presAssocID="{54633951-A4B5-4ECF-A70D-EC670FF8BBA7}" presName="imagNode" presStyleLbl="fgImgPlace1" presStyleIdx="1" presStyleCnt="4" custScaleX="96178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58" t="-605" r="2658" b="-15395"/>
          </a:stretch>
        </a:blipFill>
      </dgm:spPr>
    </dgm:pt>
    <dgm:pt modelId="{4AA87C81-533C-4F13-90FB-43D48C9C559E}" type="pres">
      <dgm:prSet presAssocID="{54B3DF8F-69AC-496E-BA49-E42E74F96597}" presName="sibTrans" presStyleLbl="sibTrans2D1" presStyleIdx="0" presStyleCnt="0"/>
      <dgm:spPr/>
    </dgm:pt>
    <dgm:pt modelId="{43F5643C-6B91-40A7-BBC3-2946E271D401}" type="pres">
      <dgm:prSet presAssocID="{075DE99C-5A1B-41AF-BAA3-64B5899788CB}" presName="compNode" presStyleCnt="0"/>
      <dgm:spPr/>
    </dgm:pt>
    <dgm:pt modelId="{D3D79BF7-36AF-452D-A299-B33346CA6971}" type="pres">
      <dgm:prSet presAssocID="{075DE99C-5A1B-41AF-BAA3-64B5899788CB}" presName="node" presStyleLbl="node1" presStyleIdx="2" presStyleCnt="4" custScaleX="107503">
        <dgm:presLayoutVars>
          <dgm:bulletEnabled val="1"/>
        </dgm:presLayoutVars>
      </dgm:prSet>
      <dgm:spPr/>
    </dgm:pt>
    <dgm:pt modelId="{0897CCBC-8B7D-4336-BB39-EDE86DE0AD11}" type="pres">
      <dgm:prSet presAssocID="{075DE99C-5A1B-41AF-BAA3-64B5899788CB}" presName="invisiNode" presStyleLbl="node1" presStyleIdx="2" presStyleCnt="4"/>
      <dgm:spPr/>
    </dgm:pt>
    <dgm:pt modelId="{BCFB5D18-16E4-48F4-A33C-AFC6A857EEA3}" type="pres">
      <dgm:prSet presAssocID="{075DE99C-5A1B-41AF-BAA3-64B5899788CB}" presName="imagNode" presStyleLbl="fgImgPlace1" presStyleIdx="2" presStyleCnt="4" custScaleY="120176" custLinFactNeighborX="886" custLinFactNeighborY="-12830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118" t="3255" r="8118" b="-31255"/>
          </a:stretch>
        </a:blipFill>
      </dgm:spPr>
    </dgm:pt>
    <dgm:pt modelId="{3B05D3A2-2948-4F68-B041-74B6F22C25B2}" type="pres">
      <dgm:prSet presAssocID="{C3EA2ADC-93AE-4992-B879-BBE56C5614F6}" presName="sibTrans" presStyleLbl="sibTrans2D1" presStyleIdx="0" presStyleCnt="0"/>
      <dgm:spPr/>
    </dgm:pt>
    <dgm:pt modelId="{4BB60A45-93F4-456D-98C0-416F149E34F8}" type="pres">
      <dgm:prSet presAssocID="{64849766-3BEB-4FDE-BCA3-61F3565B302D}" presName="compNode" presStyleCnt="0"/>
      <dgm:spPr/>
    </dgm:pt>
    <dgm:pt modelId="{F14FD42B-9362-42A3-ABBA-7F47FF5C7D59}" type="pres">
      <dgm:prSet presAssocID="{64849766-3BEB-4FDE-BCA3-61F3565B302D}" presName="node" presStyleLbl="node1" presStyleIdx="3" presStyleCnt="4" custScaleX="118731">
        <dgm:presLayoutVars>
          <dgm:bulletEnabled val="1"/>
        </dgm:presLayoutVars>
      </dgm:prSet>
      <dgm:spPr/>
    </dgm:pt>
    <dgm:pt modelId="{A1E42427-FC25-4964-8DCC-7381045DF3AD}" type="pres">
      <dgm:prSet presAssocID="{64849766-3BEB-4FDE-BCA3-61F3565B302D}" presName="invisiNode" presStyleLbl="node1" presStyleIdx="3" presStyleCnt="4"/>
      <dgm:spPr/>
    </dgm:pt>
    <dgm:pt modelId="{9329BACA-EBD6-491C-A40C-47C00F89D607}" type="pres">
      <dgm:prSet presAssocID="{64849766-3BEB-4FDE-BCA3-61F3565B302D}" presName="imagNode" presStyleLbl="fgImgPlace1" presStyleIdx="3" presStyleCnt="4" custScaleY="119938" custLinFactNeighborX="-3625" custLinFactNeighborY="-1269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576" t="8816" r="-2576" b="-30816"/>
          </a:stretch>
        </a:blipFill>
      </dgm:spPr>
    </dgm:pt>
  </dgm:ptLst>
  <dgm:cxnLst>
    <dgm:cxn modelId="{A1DA8631-CDFC-44ED-9FE6-990C07DF8A20}" type="presOf" srcId="{33B663EC-C0CD-41E0-9E44-2469B2C9A399}" destId="{3EE29726-C262-42E5-8930-B3454BDE7AA0}" srcOrd="0" destOrd="0" presId="urn:microsoft.com/office/officeart/2005/8/layout/pList2"/>
    <dgm:cxn modelId="{C2B00936-67B9-4E18-B62A-3C7A3B2439E5}" srcId="{6D9CE687-82B2-465C-9A0C-E19474D7F475}" destId="{64849766-3BEB-4FDE-BCA3-61F3565B302D}" srcOrd="3" destOrd="0" parTransId="{6ACA05EC-FC53-48D0-9777-D503117FF91A}" sibTransId="{8FF84533-570F-49EE-8701-0CF10645E1FE}"/>
    <dgm:cxn modelId="{DCFB9167-E9C0-4B77-AE9E-D1EE819B8976}" srcId="{6D9CE687-82B2-465C-9A0C-E19474D7F475}" destId="{33B663EC-C0CD-41E0-9E44-2469B2C9A399}" srcOrd="0" destOrd="0" parTransId="{9948990C-33A2-4D03-A1F8-60C053E62A24}" sibTransId="{432BAAE6-0437-44F4-8466-12C19202BEA9}"/>
    <dgm:cxn modelId="{75057270-AB08-4199-B90A-9DD6AC184DB0}" type="presOf" srcId="{6D9CE687-82B2-465C-9A0C-E19474D7F475}" destId="{00C2847F-6460-4B19-88A8-6DAD62A392E5}" srcOrd="0" destOrd="0" presId="urn:microsoft.com/office/officeart/2005/8/layout/pList2"/>
    <dgm:cxn modelId="{C4657F70-308A-4E99-9009-7E96C5F8B2F9}" srcId="{6D9CE687-82B2-465C-9A0C-E19474D7F475}" destId="{075DE99C-5A1B-41AF-BAA3-64B5899788CB}" srcOrd="2" destOrd="0" parTransId="{8A3FBF10-93AA-48B6-AE42-BC799ABE34BB}" sibTransId="{C3EA2ADC-93AE-4992-B879-BBE56C5614F6}"/>
    <dgm:cxn modelId="{34395274-20C5-44B6-A465-44C78D6F9B52}" type="presOf" srcId="{C3EA2ADC-93AE-4992-B879-BBE56C5614F6}" destId="{3B05D3A2-2948-4F68-B041-74B6F22C25B2}" srcOrd="0" destOrd="0" presId="urn:microsoft.com/office/officeart/2005/8/layout/pList2"/>
    <dgm:cxn modelId="{60E9EFA0-8960-4FF2-B5B4-8D6F7163A2F7}" srcId="{6D9CE687-82B2-465C-9A0C-E19474D7F475}" destId="{54633951-A4B5-4ECF-A70D-EC670FF8BBA7}" srcOrd="1" destOrd="0" parTransId="{967AC782-F1F1-4C02-A338-4FE8C22F140A}" sibTransId="{54B3DF8F-69AC-496E-BA49-E42E74F96597}"/>
    <dgm:cxn modelId="{E418A5B6-76F4-494E-B619-65DF286B6FF3}" type="presOf" srcId="{075DE99C-5A1B-41AF-BAA3-64B5899788CB}" destId="{D3D79BF7-36AF-452D-A299-B33346CA6971}" srcOrd="0" destOrd="0" presId="urn:microsoft.com/office/officeart/2005/8/layout/pList2"/>
    <dgm:cxn modelId="{3508DCBE-E7A4-4FF4-8CCF-D2F7F3E8ED80}" type="presOf" srcId="{54B3DF8F-69AC-496E-BA49-E42E74F96597}" destId="{4AA87C81-533C-4F13-90FB-43D48C9C559E}" srcOrd="0" destOrd="0" presId="urn:microsoft.com/office/officeart/2005/8/layout/pList2"/>
    <dgm:cxn modelId="{CF914BC2-EC72-4264-8F6C-8150FF78C497}" type="presOf" srcId="{54633951-A4B5-4ECF-A70D-EC670FF8BBA7}" destId="{5DA48BEA-8827-4EC0-9CBD-4F54454E1720}" srcOrd="0" destOrd="0" presId="urn:microsoft.com/office/officeart/2005/8/layout/pList2"/>
    <dgm:cxn modelId="{18CF42C9-312D-402E-9CC6-BC0DAE10D6E4}" type="presOf" srcId="{432BAAE6-0437-44F4-8466-12C19202BEA9}" destId="{5D845163-1FCC-417C-A903-AA2964CB9C3E}" srcOrd="0" destOrd="0" presId="urn:microsoft.com/office/officeart/2005/8/layout/pList2"/>
    <dgm:cxn modelId="{F378BDF9-A0A0-4297-876A-37F4E4EF01AC}" type="presOf" srcId="{64849766-3BEB-4FDE-BCA3-61F3565B302D}" destId="{F14FD42B-9362-42A3-ABBA-7F47FF5C7D59}" srcOrd="0" destOrd="0" presId="urn:microsoft.com/office/officeart/2005/8/layout/pList2"/>
    <dgm:cxn modelId="{CAB71646-8C09-4DD2-B77B-94B454DA5837}" type="presParOf" srcId="{00C2847F-6460-4B19-88A8-6DAD62A392E5}" destId="{21EE69F2-6FA5-4044-8682-5717C5B548A1}" srcOrd="0" destOrd="0" presId="urn:microsoft.com/office/officeart/2005/8/layout/pList2"/>
    <dgm:cxn modelId="{854F44A2-155E-4F14-B5D4-160F3AE00263}" type="presParOf" srcId="{00C2847F-6460-4B19-88A8-6DAD62A392E5}" destId="{499E322E-4F50-421D-9D3F-821481FAAC97}" srcOrd="1" destOrd="0" presId="urn:microsoft.com/office/officeart/2005/8/layout/pList2"/>
    <dgm:cxn modelId="{DB29D17F-9849-4801-B0CB-3819CD7A6D7D}" type="presParOf" srcId="{499E322E-4F50-421D-9D3F-821481FAAC97}" destId="{2E1F70DB-9F77-4C94-B2A7-239561C5F0D7}" srcOrd="0" destOrd="0" presId="urn:microsoft.com/office/officeart/2005/8/layout/pList2"/>
    <dgm:cxn modelId="{841D383A-CDD4-41DE-99BA-66E10FED7631}" type="presParOf" srcId="{2E1F70DB-9F77-4C94-B2A7-239561C5F0D7}" destId="{3EE29726-C262-42E5-8930-B3454BDE7AA0}" srcOrd="0" destOrd="0" presId="urn:microsoft.com/office/officeart/2005/8/layout/pList2"/>
    <dgm:cxn modelId="{391746E4-1AFE-45C1-8052-4FE6FCDA095C}" type="presParOf" srcId="{2E1F70DB-9F77-4C94-B2A7-239561C5F0D7}" destId="{ACDA70E0-53D9-4DD4-AD74-2DFE52390A3E}" srcOrd="1" destOrd="0" presId="urn:microsoft.com/office/officeart/2005/8/layout/pList2"/>
    <dgm:cxn modelId="{A3AF9BEA-61A2-4088-8FB4-71B78F10E46A}" type="presParOf" srcId="{2E1F70DB-9F77-4C94-B2A7-239561C5F0D7}" destId="{EAFE7FD9-AFF1-4F99-8B17-8383E0BE0DE6}" srcOrd="2" destOrd="0" presId="urn:microsoft.com/office/officeart/2005/8/layout/pList2"/>
    <dgm:cxn modelId="{0A554515-6561-435B-9FA4-1FAE7C9CA936}" type="presParOf" srcId="{499E322E-4F50-421D-9D3F-821481FAAC97}" destId="{5D845163-1FCC-417C-A903-AA2964CB9C3E}" srcOrd="1" destOrd="0" presId="urn:microsoft.com/office/officeart/2005/8/layout/pList2"/>
    <dgm:cxn modelId="{4E0DF593-3EC9-4AA2-B64C-0481354EDDF7}" type="presParOf" srcId="{499E322E-4F50-421D-9D3F-821481FAAC97}" destId="{FA97EABB-8B46-42FB-8BF7-C61DF5BD7E9B}" srcOrd="2" destOrd="0" presId="urn:microsoft.com/office/officeart/2005/8/layout/pList2"/>
    <dgm:cxn modelId="{3DDFE7D3-0656-43B2-9C30-B6DFAF91691D}" type="presParOf" srcId="{FA97EABB-8B46-42FB-8BF7-C61DF5BD7E9B}" destId="{5DA48BEA-8827-4EC0-9CBD-4F54454E1720}" srcOrd="0" destOrd="0" presId="urn:microsoft.com/office/officeart/2005/8/layout/pList2"/>
    <dgm:cxn modelId="{D07D3A49-3097-4E5B-9E3B-D0D561F2A8D7}" type="presParOf" srcId="{FA97EABB-8B46-42FB-8BF7-C61DF5BD7E9B}" destId="{BF24BE4E-170C-4352-A6A3-A5EB819C03F8}" srcOrd="1" destOrd="0" presId="urn:microsoft.com/office/officeart/2005/8/layout/pList2"/>
    <dgm:cxn modelId="{80B0CE23-7B75-4EDA-9787-BD3243DB3220}" type="presParOf" srcId="{FA97EABB-8B46-42FB-8BF7-C61DF5BD7E9B}" destId="{09175C2E-4E3C-4E6B-9080-B46D23FFA739}" srcOrd="2" destOrd="0" presId="urn:microsoft.com/office/officeart/2005/8/layout/pList2"/>
    <dgm:cxn modelId="{B076337F-1D4F-4626-9714-F06648610799}" type="presParOf" srcId="{499E322E-4F50-421D-9D3F-821481FAAC97}" destId="{4AA87C81-533C-4F13-90FB-43D48C9C559E}" srcOrd="3" destOrd="0" presId="urn:microsoft.com/office/officeart/2005/8/layout/pList2"/>
    <dgm:cxn modelId="{E0862DBC-0B5E-4420-81C6-63B158489BD1}" type="presParOf" srcId="{499E322E-4F50-421D-9D3F-821481FAAC97}" destId="{43F5643C-6B91-40A7-BBC3-2946E271D401}" srcOrd="4" destOrd="0" presId="urn:microsoft.com/office/officeart/2005/8/layout/pList2"/>
    <dgm:cxn modelId="{B9652C66-4D59-488D-9568-C2BE239BF10E}" type="presParOf" srcId="{43F5643C-6B91-40A7-BBC3-2946E271D401}" destId="{D3D79BF7-36AF-452D-A299-B33346CA6971}" srcOrd="0" destOrd="0" presId="urn:microsoft.com/office/officeart/2005/8/layout/pList2"/>
    <dgm:cxn modelId="{4805D3DC-4555-4471-9A54-BE22E2398367}" type="presParOf" srcId="{43F5643C-6B91-40A7-BBC3-2946E271D401}" destId="{0897CCBC-8B7D-4336-BB39-EDE86DE0AD11}" srcOrd="1" destOrd="0" presId="urn:microsoft.com/office/officeart/2005/8/layout/pList2"/>
    <dgm:cxn modelId="{601F73C6-7F58-47BB-8901-71968434E250}" type="presParOf" srcId="{43F5643C-6B91-40A7-BBC3-2946E271D401}" destId="{BCFB5D18-16E4-48F4-A33C-AFC6A857EEA3}" srcOrd="2" destOrd="0" presId="urn:microsoft.com/office/officeart/2005/8/layout/pList2"/>
    <dgm:cxn modelId="{270374C9-3B8B-4503-8A3F-A65322023570}" type="presParOf" srcId="{499E322E-4F50-421D-9D3F-821481FAAC97}" destId="{3B05D3A2-2948-4F68-B041-74B6F22C25B2}" srcOrd="5" destOrd="0" presId="urn:microsoft.com/office/officeart/2005/8/layout/pList2"/>
    <dgm:cxn modelId="{8109E6C4-E558-4FD4-8073-588CBCE7B699}" type="presParOf" srcId="{499E322E-4F50-421D-9D3F-821481FAAC97}" destId="{4BB60A45-93F4-456D-98C0-416F149E34F8}" srcOrd="6" destOrd="0" presId="urn:microsoft.com/office/officeart/2005/8/layout/pList2"/>
    <dgm:cxn modelId="{51E50D6B-FB71-4BC0-940F-E6E892A39C99}" type="presParOf" srcId="{4BB60A45-93F4-456D-98C0-416F149E34F8}" destId="{F14FD42B-9362-42A3-ABBA-7F47FF5C7D59}" srcOrd="0" destOrd="0" presId="urn:microsoft.com/office/officeart/2005/8/layout/pList2"/>
    <dgm:cxn modelId="{4B8598DD-924A-45A1-92C0-939653A682CB}" type="presParOf" srcId="{4BB60A45-93F4-456D-98C0-416F149E34F8}" destId="{A1E42427-FC25-4964-8DCC-7381045DF3AD}" srcOrd="1" destOrd="0" presId="urn:microsoft.com/office/officeart/2005/8/layout/pList2"/>
    <dgm:cxn modelId="{78370AA3-E6A5-43C6-954A-F23280274914}" type="presParOf" srcId="{4BB60A45-93F4-456D-98C0-416F149E34F8}" destId="{9329BACA-EBD6-491C-A40C-47C00F89D60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9CE687-82B2-465C-9A0C-E19474D7F475}" type="doc">
      <dgm:prSet loTypeId="urn:microsoft.com/office/officeart/2005/8/layout/pList2" loCatId="list" qsTypeId="urn:microsoft.com/office/officeart/2005/8/quickstyle/simple4" qsCatId="simple" csTypeId="urn:microsoft.com/office/officeart/2005/8/colors/accent1_2" csCatId="accent1" phldr="1"/>
      <dgm:spPr/>
    </dgm:pt>
    <dgm:pt modelId="{F2E18F5C-9413-4C5C-B44F-762D66A3F7EC}">
      <dgm:prSet custT="1"/>
      <dgm:spPr/>
      <dgm:t>
        <a:bodyPr/>
        <a:lstStyle/>
        <a:p>
          <a:r>
            <a:rPr lang="en-US" sz="1300" b="1" dirty="0"/>
            <a:t>A</a:t>
          </a:r>
          <a:r>
            <a:rPr lang="sr-Cyrl-RS" sz="1300" b="1" dirty="0" err="1"/>
            <a:t>нубис</a:t>
          </a:r>
          <a:br>
            <a:rPr lang="sr-Cyrl-RS" sz="1000" b="1" dirty="0"/>
          </a:br>
          <a:br>
            <a:rPr lang="sr-Cyrl-RS" sz="1000" b="1" dirty="0"/>
          </a:br>
          <a:r>
            <a:rPr lang="sr-Cyrl-RS" sz="900" b="1" dirty="0"/>
            <a:t>Бог заштитник </a:t>
          </a:r>
          <a:r>
            <a:rPr lang="sr-Cyrl-RS" sz="900" b="1" dirty="0" err="1"/>
            <a:t>балзаматора</a:t>
          </a:r>
          <a:br>
            <a:rPr lang="sr-Cyrl-RS" sz="900" b="1" dirty="0"/>
          </a:br>
          <a:br>
            <a:rPr lang="sr-Cyrl-RS" sz="900" b="1" dirty="0"/>
          </a:br>
          <a:r>
            <a:rPr lang="sr-Cyrl-RS" sz="900" b="1" dirty="0"/>
            <a:t>Бавио се погребним пословима и бригом о мртвима</a:t>
          </a:r>
          <a:endParaRPr lang="en-GB" sz="1000" b="1" dirty="0"/>
        </a:p>
      </dgm:t>
    </dgm:pt>
    <dgm:pt modelId="{A6E4F984-4461-4C2F-A01C-A903D881CF2F}" type="parTrans" cxnId="{77443192-2205-444A-8BC5-380AEC7DF15C}">
      <dgm:prSet/>
      <dgm:spPr/>
      <dgm:t>
        <a:bodyPr/>
        <a:lstStyle/>
        <a:p>
          <a:endParaRPr lang="en-GB"/>
        </a:p>
      </dgm:t>
    </dgm:pt>
    <dgm:pt modelId="{0746B4FF-6158-4E17-846B-8625BC8339B8}" type="sibTrans" cxnId="{77443192-2205-444A-8BC5-380AEC7DF15C}">
      <dgm:prSet/>
      <dgm:spPr/>
      <dgm:t>
        <a:bodyPr/>
        <a:lstStyle/>
        <a:p>
          <a:endParaRPr lang="en-GB"/>
        </a:p>
      </dgm:t>
    </dgm:pt>
    <dgm:pt modelId="{CBFE41F7-18B8-485B-A70D-288EB5A441C4}">
      <dgm:prSet custT="1"/>
      <dgm:spPr/>
      <dgm:t>
        <a:bodyPr/>
        <a:lstStyle/>
        <a:p>
          <a:r>
            <a:rPr lang="sr-Cyrl-RS" sz="1300" b="1" dirty="0"/>
            <a:t>Хатор</a:t>
          </a:r>
          <a:br>
            <a:rPr lang="sr-Cyrl-RS" sz="1300" b="1" dirty="0"/>
          </a:br>
          <a:br>
            <a:rPr lang="sr-Cyrl-RS" sz="1300" b="1" dirty="0"/>
          </a:br>
          <a:r>
            <a:rPr lang="sr-Cyrl-RS" sz="900" b="1" dirty="0"/>
            <a:t>Богиња заштите мајчинства, плодности.</a:t>
          </a:r>
        </a:p>
        <a:p>
          <a:endParaRPr lang="sr-Cyrl-RS" sz="900" b="1" dirty="0"/>
        </a:p>
        <a:p>
          <a:r>
            <a:rPr lang="sr-Cyrl-RS" sz="900" b="1" dirty="0"/>
            <a:t>Веровало се да она штити жене на порођају.</a:t>
          </a:r>
        </a:p>
        <a:p>
          <a:endParaRPr lang="sr-Cyrl-RS" sz="800" b="1" dirty="0"/>
        </a:p>
        <a:p>
          <a:endParaRPr lang="en-GB" sz="1300" b="1" dirty="0"/>
        </a:p>
      </dgm:t>
    </dgm:pt>
    <dgm:pt modelId="{3D0275F1-7E09-4488-86D0-B4BF97155DDF}" type="parTrans" cxnId="{999ED45A-8B73-4DB2-89CB-E5F75D8D6B07}">
      <dgm:prSet/>
      <dgm:spPr/>
      <dgm:t>
        <a:bodyPr/>
        <a:lstStyle/>
        <a:p>
          <a:endParaRPr lang="en-GB"/>
        </a:p>
      </dgm:t>
    </dgm:pt>
    <dgm:pt modelId="{1D20A2F6-AB24-443A-BF6D-15C78E71AFDE}" type="sibTrans" cxnId="{999ED45A-8B73-4DB2-89CB-E5F75D8D6B07}">
      <dgm:prSet/>
      <dgm:spPr/>
      <dgm:t>
        <a:bodyPr/>
        <a:lstStyle/>
        <a:p>
          <a:endParaRPr lang="en-GB"/>
        </a:p>
      </dgm:t>
    </dgm:pt>
    <dgm:pt modelId="{6C623159-170B-4BFD-AD9D-87EF3D2106B8}">
      <dgm:prSet custT="1"/>
      <dgm:spPr/>
      <dgm:t>
        <a:bodyPr/>
        <a:lstStyle/>
        <a:p>
          <a:r>
            <a:rPr lang="sr-Cyrl-RS" sz="1300" b="1" dirty="0"/>
            <a:t>Амон</a:t>
          </a:r>
          <a:br>
            <a:rPr lang="sr-Cyrl-RS" sz="1200" b="1" dirty="0"/>
          </a:br>
          <a:br>
            <a:rPr lang="sr-Cyrl-RS" sz="1200" b="1" dirty="0"/>
          </a:br>
          <a:r>
            <a:rPr lang="sr-Cyrl-RS" sz="900" b="1" dirty="0"/>
            <a:t>Бог ваздуха.</a:t>
          </a:r>
        </a:p>
        <a:p>
          <a:endParaRPr lang="sr-Cyrl-RS" sz="900" b="1" dirty="0"/>
        </a:p>
        <a:p>
          <a:r>
            <a:rPr lang="sr-Cyrl-RS" sz="900" b="1" dirty="0"/>
            <a:t>Његови животни симболи били су ован и гуска.</a:t>
          </a:r>
          <a:endParaRPr lang="en-GB" sz="1200" b="1" dirty="0"/>
        </a:p>
      </dgm:t>
    </dgm:pt>
    <dgm:pt modelId="{33634CDD-5151-431B-8AAC-4E6436C7291F}" type="parTrans" cxnId="{CF3FB110-EB42-4F6B-BC19-636058822F7C}">
      <dgm:prSet/>
      <dgm:spPr/>
      <dgm:t>
        <a:bodyPr/>
        <a:lstStyle/>
        <a:p>
          <a:endParaRPr lang="en-GB"/>
        </a:p>
      </dgm:t>
    </dgm:pt>
    <dgm:pt modelId="{64073C2A-B3F9-4909-899F-9BED6613EABA}" type="sibTrans" cxnId="{CF3FB110-EB42-4F6B-BC19-636058822F7C}">
      <dgm:prSet/>
      <dgm:spPr/>
      <dgm:t>
        <a:bodyPr/>
        <a:lstStyle/>
        <a:p>
          <a:endParaRPr lang="en-GB"/>
        </a:p>
      </dgm:t>
    </dgm:pt>
    <dgm:pt modelId="{D774D1F1-D41E-4906-8290-AC677177921A}">
      <dgm:prSet custT="1"/>
      <dgm:spPr/>
      <dgm:t>
        <a:bodyPr/>
        <a:lstStyle/>
        <a:p>
          <a:r>
            <a:rPr lang="sr-Cyrl-RS" sz="1300" b="1" dirty="0" err="1"/>
            <a:t>Бастет</a:t>
          </a:r>
          <a:br>
            <a:rPr lang="sr-Cyrl-RS" sz="1300" b="1" dirty="0"/>
          </a:br>
          <a:br>
            <a:rPr lang="sr-Cyrl-RS" sz="1300" b="1" dirty="0"/>
          </a:br>
          <a:r>
            <a:rPr lang="sr-Cyrl-RS" sz="900" b="1" dirty="0"/>
            <a:t>Богиња мачака</a:t>
          </a:r>
        </a:p>
        <a:p>
          <a:endParaRPr lang="sr-Cyrl-RS" sz="900" b="1" dirty="0"/>
        </a:p>
        <a:p>
          <a:r>
            <a:rPr lang="sr-Cyrl-RS" sz="900" b="1" dirty="0"/>
            <a:t>Била је представљена са главом дивље мачке</a:t>
          </a:r>
          <a:endParaRPr lang="en-GB" sz="900" b="1" dirty="0"/>
        </a:p>
      </dgm:t>
    </dgm:pt>
    <dgm:pt modelId="{22864ED7-1A44-4CF9-AB8E-17ED5C2F1F7A}" type="parTrans" cxnId="{6BC75571-40EA-4329-AC1F-ABDFEB40869C}">
      <dgm:prSet/>
      <dgm:spPr/>
      <dgm:t>
        <a:bodyPr/>
        <a:lstStyle/>
        <a:p>
          <a:endParaRPr lang="en-GB"/>
        </a:p>
      </dgm:t>
    </dgm:pt>
    <dgm:pt modelId="{87D04E9A-39F9-4822-8539-45BE601BF199}" type="sibTrans" cxnId="{6BC75571-40EA-4329-AC1F-ABDFEB40869C}">
      <dgm:prSet/>
      <dgm:spPr/>
      <dgm:t>
        <a:bodyPr/>
        <a:lstStyle/>
        <a:p>
          <a:endParaRPr lang="en-GB"/>
        </a:p>
      </dgm:t>
    </dgm:pt>
    <dgm:pt modelId="{00C2847F-6460-4B19-88A8-6DAD62A392E5}" type="pres">
      <dgm:prSet presAssocID="{6D9CE687-82B2-465C-9A0C-E19474D7F475}" presName="Name0" presStyleCnt="0">
        <dgm:presLayoutVars>
          <dgm:dir/>
          <dgm:resizeHandles val="exact"/>
        </dgm:presLayoutVars>
      </dgm:prSet>
      <dgm:spPr/>
    </dgm:pt>
    <dgm:pt modelId="{21EE69F2-6FA5-4044-8682-5717C5B548A1}" type="pres">
      <dgm:prSet presAssocID="{6D9CE687-82B2-465C-9A0C-E19474D7F475}" presName="bkgdShp" presStyleLbl="alignAccFollowNode1" presStyleIdx="0" presStyleCnt="1"/>
      <dgm:spPr/>
    </dgm:pt>
    <dgm:pt modelId="{499E322E-4F50-421D-9D3F-821481FAAC97}" type="pres">
      <dgm:prSet presAssocID="{6D9CE687-82B2-465C-9A0C-E19474D7F475}" presName="linComp" presStyleCnt="0"/>
      <dgm:spPr/>
    </dgm:pt>
    <dgm:pt modelId="{1805C2B6-8D5A-4313-A497-5B4622CFB01A}" type="pres">
      <dgm:prSet presAssocID="{F2E18F5C-9413-4C5C-B44F-762D66A3F7EC}" presName="compNode" presStyleCnt="0"/>
      <dgm:spPr/>
    </dgm:pt>
    <dgm:pt modelId="{70F44BF7-020F-4E83-B16A-47800AC1B759}" type="pres">
      <dgm:prSet presAssocID="{F2E18F5C-9413-4C5C-B44F-762D66A3F7EC}" presName="node" presStyleLbl="node1" presStyleIdx="0" presStyleCnt="4" custScaleX="135302">
        <dgm:presLayoutVars>
          <dgm:bulletEnabled val="1"/>
        </dgm:presLayoutVars>
      </dgm:prSet>
      <dgm:spPr/>
    </dgm:pt>
    <dgm:pt modelId="{AF114618-7D57-4AC6-8D57-A4601F73BF41}" type="pres">
      <dgm:prSet presAssocID="{F2E18F5C-9413-4C5C-B44F-762D66A3F7EC}" presName="invisiNode" presStyleLbl="node1" presStyleIdx="0" presStyleCnt="4"/>
      <dgm:spPr/>
    </dgm:pt>
    <dgm:pt modelId="{AAE370F8-DE9E-4A3E-9743-7C647D8831F0}" type="pres">
      <dgm:prSet presAssocID="{F2E18F5C-9413-4C5C-B44F-762D66A3F7EC}" presName="imagNode" presStyleLbl="fgImgPlace1" presStyleIdx="0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68" t="-2605" r="-168" b="-17395"/>
          </a:stretch>
        </a:blipFill>
      </dgm:spPr>
    </dgm:pt>
    <dgm:pt modelId="{75EB15B1-2157-4BF6-9AE3-352E4DBD4714}" type="pres">
      <dgm:prSet presAssocID="{0746B4FF-6158-4E17-846B-8625BC8339B8}" presName="sibTrans" presStyleLbl="sibTrans2D1" presStyleIdx="0" presStyleCnt="0"/>
      <dgm:spPr/>
    </dgm:pt>
    <dgm:pt modelId="{B173850A-DDDC-46A0-B532-DE71FFE53381}" type="pres">
      <dgm:prSet presAssocID="{CBFE41F7-18B8-485B-A70D-288EB5A441C4}" presName="compNode" presStyleCnt="0"/>
      <dgm:spPr/>
    </dgm:pt>
    <dgm:pt modelId="{12FF9C76-B5A6-41B2-A6A9-378DE43489AC}" type="pres">
      <dgm:prSet presAssocID="{CBFE41F7-18B8-485B-A70D-288EB5A441C4}" presName="node" presStyleLbl="node1" presStyleIdx="1" presStyleCnt="4" custScaleX="147054">
        <dgm:presLayoutVars>
          <dgm:bulletEnabled val="1"/>
        </dgm:presLayoutVars>
      </dgm:prSet>
      <dgm:spPr/>
    </dgm:pt>
    <dgm:pt modelId="{8D1A31D0-4EFB-4279-9B43-6B984018A067}" type="pres">
      <dgm:prSet presAssocID="{CBFE41F7-18B8-485B-A70D-288EB5A441C4}" presName="invisiNode" presStyleLbl="node1" presStyleIdx="1" presStyleCnt="4"/>
      <dgm:spPr/>
    </dgm:pt>
    <dgm:pt modelId="{E68039C9-0A4D-4AC6-9BEA-512D03DE84EE}" type="pres">
      <dgm:prSet presAssocID="{CBFE41F7-18B8-485B-A70D-288EB5A441C4}" presName="imagNode" presStyleLbl="fgImgPlace1" presStyleIdx="1" presStyleCnt="4" custScaleX="114383" custScaleY="122645" custLinFactNeighborY="-8886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86" t="5686" r="886" b="-37686"/>
          </a:stretch>
        </a:blipFill>
      </dgm:spPr>
    </dgm:pt>
    <dgm:pt modelId="{EB236E9C-408E-45FC-BD28-67C734E1299E}" type="pres">
      <dgm:prSet presAssocID="{1D20A2F6-AB24-443A-BF6D-15C78E71AFDE}" presName="sibTrans" presStyleLbl="sibTrans2D1" presStyleIdx="0" presStyleCnt="0"/>
      <dgm:spPr/>
    </dgm:pt>
    <dgm:pt modelId="{7361DC4F-8F88-4480-A6E3-E0D06D598A69}" type="pres">
      <dgm:prSet presAssocID="{6C623159-170B-4BFD-AD9D-87EF3D2106B8}" presName="compNode" presStyleCnt="0"/>
      <dgm:spPr/>
    </dgm:pt>
    <dgm:pt modelId="{BC0EF3DB-E448-4A31-9218-DE40E8067973}" type="pres">
      <dgm:prSet presAssocID="{6C623159-170B-4BFD-AD9D-87EF3D2106B8}" presName="node" presStyleLbl="node1" presStyleIdx="2" presStyleCnt="4" custScaleX="144800">
        <dgm:presLayoutVars>
          <dgm:bulletEnabled val="1"/>
        </dgm:presLayoutVars>
      </dgm:prSet>
      <dgm:spPr/>
    </dgm:pt>
    <dgm:pt modelId="{DF1601FD-C344-4184-89D7-39667C313F61}" type="pres">
      <dgm:prSet presAssocID="{6C623159-170B-4BFD-AD9D-87EF3D2106B8}" presName="invisiNode" presStyleLbl="node1" presStyleIdx="2" presStyleCnt="4"/>
      <dgm:spPr/>
    </dgm:pt>
    <dgm:pt modelId="{2DBAD482-86C1-4C76-9F25-74593A3B9761}" type="pres">
      <dgm:prSet presAssocID="{6C623159-170B-4BFD-AD9D-87EF3D2106B8}" presName="imagNode" presStyleLbl="fgImgPlace1" presStyleIdx="2" presStyleCnt="4"/>
      <dgm:spPr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92" b="97260" l="8696" r="88406">
                        <a14:foregroundMark x1="48551" y1="65479" x2="44203" y2="82192"/>
                        <a14:foregroundMark x1="44203" y1="82192" x2="31884" y2="95068"/>
                        <a14:foregroundMark x1="31884" y1="95068" x2="55797" y2="80822"/>
                        <a14:foregroundMark x1="55797" y1="80822" x2="69565" y2="93973"/>
                        <a14:foregroundMark x1="69565" y1="93973" x2="78261" y2="79726"/>
                        <a14:foregroundMark x1="78261" y1="79726" x2="87681" y2="98082"/>
                        <a14:foregroundMark x1="53623" y1="70959" x2="58696" y2="75342"/>
                        <a14:foregroundMark x1="17547" y1="49705" x2="18841" y2="64384"/>
                        <a14:foregroundMark x1="17156" y1="45266" x2="17163" y2="45348"/>
                        <a14:foregroundMark x1="16884" y1="42192" x2="17097" y2="44602"/>
                        <a14:foregroundMark x1="16667" y1="39726" x2="16884" y2="42192"/>
                        <a14:foregroundMark x1="18116" y1="53973" x2="19565" y2="64110"/>
                        <a14:foregroundMark x1="18116" y1="39178" x2="18116" y2="39178"/>
                        <a14:foregroundMark x1="18116" y1="39726" x2="18116" y2="39726"/>
                        <a14:foregroundMark x1="18841" y1="42740" x2="18841" y2="42740"/>
                        <a14:foregroundMark x1="18116" y1="44384" x2="18116" y2="44384"/>
                        <a14:foregroundMark x1="18841" y1="44932" x2="18841" y2="44932"/>
                        <a14:foregroundMark x1="18841" y1="46575" x2="18841" y2="46575"/>
                        <a14:foregroundMark x1="18841" y1="47671" x2="18841" y2="47671"/>
                        <a14:foregroundMark x1="18841" y1="48219" x2="18841" y2="48219"/>
                        <a14:foregroundMark x1="18841" y1="49041" x2="18841" y2="49041"/>
                        <a14:foregroundMark x1="18841" y1="49863" x2="18841" y2="49863"/>
                        <a14:foregroundMark x1="18841" y1="50137" x2="18841" y2="50137"/>
                        <a14:foregroundMark x1="18841" y1="51233" x2="18841" y2="51781"/>
                        <a14:foregroundMark x1="18841" y1="52055" x2="18841" y2="52603"/>
                        <a14:foregroundMark x1="18841" y1="52877" x2="18841" y2="53973"/>
                        <a14:foregroundMark x1="16667" y1="94521" x2="16667" y2="94521"/>
                        <a14:foregroundMark x1="18841" y1="95616" x2="18841" y2="95616"/>
                        <a14:foregroundMark x1="18841" y1="94521" x2="18841" y2="94521"/>
                        <a14:foregroundMark x1="65942" y1="10411" x2="79710" y2="7671"/>
                        <a14:foregroundMark x1="68841" y1="3014" x2="68841" y2="3014"/>
                        <a14:foregroundMark x1="81884" y1="2192" x2="81884" y2="2192"/>
                        <a14:foregroundMark x1="84783" y1="48767" x2="84783" y2="48767"/>
                        <a14:foregroundMark x1="84783" y1="72329" x2="84783" y2="72329"/>
                        <a14:backgroundMark x1="15362" y1="49041" x2="15942" y2="49863"/>
                        <a14:backgroundMark x1="14782" y1="48219" x2="15362" y2="49041"/>
                        <a14:backgroundMark x1="14396" y1="47671" x2="14782" y2="48219"/>
                        <a14:backgroundMark x1="13623" y1="46575" x2="14396" y2="47671"/>
                        <a14:backgroundMark x1="13043" y1="45753" x2="13623" y2="46575"/>
                        <a14:backgroundMark x1="15217" y1="44932" x2="15942" y2="45479"/>
                        <a14:backgroundMark x1="16667" y1="44932" x2="16667" y2="44932"/>
                        <a14:backgroundMark x1="16667" y1="44384" x2="16667" y2="43014"/>
                        <a14:backgroundMark x1="16667" y1="42192" x2="16667" y2="42192"/>
                        <a14:backgroundMark x1="15217" y1="46027" x2="15217" y2="46027"/>
                        <a14:backgroundMark x1="16667" y1="45753" x2="16667" y2="45753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 t="-23000" b="-23000"/>
          </a:stretch>
        </a:blipFill>
      </dgm:spPr>
    </dgm:pt>
    <dgm:pt modelId="{7FC77AD9-7BB8-4C4E-8B3C-8EEACBCB2F26}" type="pres">
      <dgm:prSet presAssocID="{64073C2A-B3F9-4909-899F-9BED6613EABA}" presName="sibTrans" presStyleLbl="sibTrans2D1" presStyleIdx="0" presStyleCnt="0"/>
      <dgm:spPr/>
    </dgm:pt>
    <dgm:pt modelId="{E468BD94-A3C7-4294-8840-16ECF6168542}" type="pres">
      <dgm:prSet presAssocID="{D774D1F1-D41E-4906-8290-AC677177921A}" presName="compNode" presStyleCnt="0"/>
      <dgm:spPr/>
    </dgm:pt>
    <dgm:pt modelId="{08931058-16DB-4E4C-9593-06412B01A21C}" type="pres">
      <dgm:prSet presAssocID="{D774D1F1-D41E-4906-8290-AC677177921A}" presName="node" presStyleLbl="node1" presStyleIdx="3" presStyleCnt="4" custScaleX="135446">
        <dgm:presLayoutVars>
          <dgm:bulletEnabled val="1"/>
        </dgm:presLayoutVars>
      </dgm:prSet>
      <dgm:spPr/>
    </dgm:pt>
    <dgm:pt modelId="{9841CED7-3A08-42D5-B0DB-7801B2FE8701}" type="pres">
      <dgm:prSet presAssocID="{D774D1F1-D41E-4906-8290-AC677177921A}" presName="invisiNode" presStyleLbl="node1" presStyleIdx="3" presStyleCnt="4"/>
      <dgm:spPr/>
    </dgm:pt>
    <dgm:pt modelId="{23E1A610-6904-4BB7-8FDF-443700FD814E}" type="pres">
      <dgm:prSet presAssocID="{D774D1F1-D41E-4906-8290-AC677177921A}" presName="imagNode" presStyleLbl="fgImgPlac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</dgm:ptLst>
  <dgm:cxnLst>
    <dgm:cxn modelId="{FA6A860F-4EC8-4575-9B79-A7A19AFAF523}" type="presOf" srcId="{D774D1F1-D41E-4906-8290-AC677177921A}" destId="{08931058-16DB-4E4C-9593-06412B01A21C}" srcOrd="0" destOrd="0" presId="urn:microsoft.com/office/officeart/2005/8/layout/pList2"/>
    <dgm:cxn modelId="{CF3FB110-EB42-4F6B-BC19-636058822F7C}" srcId="{6D9CE687-82B2-465C-9A0C-E19474D7F475}" destId="{6C623159-170B-4BFD-AD9D-87EF3D2106B8}" srcOrd="2" destOrd="0" parTransId="{33634CDD-5151-431B-8AAC-4E6436C7291F}" sibTransId="{64073C2A-B3F9-4909-899F-9BED6613EABA}"/>
    <dgm:cxn modelId="{00D6A812-BD8D-4F35-B78F-9CFBB1205367}" type="presOf" srcId="{6C623159-170B-4BFD-AD9D-87EF3D2106B8}" destId="{BC0EF3DB-E448-4A31-9218-DE40E8067973}" srcOrd="0" destOrd="0" presId="urn:microsoft.com/office/officeart/2005/8/layout/pList2"/>
    <dgm:cxn modelId="{F3014060-1C97-428F-8A16-BA223B986062}" type="presOf" srcId="{CBFE41F7-18B8-485B-A70D-288EB5A441C4}" destId="{12FF9C76-B5A6-41B2-A6A9-378DE43489AC}" srcOrd="0" destOrd="0" presId="urn:microsoft.com/office/officeart/2005/8/layout/pList2"/>
    <dgm:cxn modelId="{EF71CA48-753F-4CA2-ADA5-DF855C4FEAFE}" type="presOf" srcId="{1D20A2F6-AB24-443A-BF6D-15C78E71AFDE}" destId="{EB236E9C-408E-45FC-BD28-67C734E1299E}" srcOrd="0" destOrd="0" presId="urn:microsoft.com/office/officeart/2005/8/layout/pList2"/>
    <dgm:cxn modelId="{90F7204D-EEEA-428D-87DF-29D21E6E2539}" type="presOf" srcId="{64073C2A-B3F9-4909-899F-9BED6613EABA}" destId="{7FC77AD9-7BB8-4C4E-8B3C-8EEACBCB2F26}" srcOrd="0" destOrd="0" presId="urn:microsoft.com/office/officeart/2005/8/layout/pList2"/>
    <dgm:cxn modelId="{8061994E-9BB5-4939-B16F-1AF4C378D37A}" type="presOf" srcId="{0746B4FF-6158-4E17-846B-8625BC8339B8}" destId="{75EB15B1-2157-4BF6-9AE3-352E4DBD4714}" srcOrd="0" destOrd="0" presId="urn:microsoft.com/office/officeart/2005/8/layout/pList2"/>
    <dgm:cxn modelId="{75057270-AB08-4199-B90A-9DD6AC184DB0}" type="presOf" srcId="{6D9CE687-82B2-465C-9A0C-E19474D7F475}" destId="{00C2847F-6460-4B19-88A8-6DAD62A392E5}" srcOrd="0" destOrd="0" presId="urn:microsoft.com/office/officeart/2005/8/layout/pList2"/>
    <dgm:cxn modelId="{6BC75571-40EA-4329-AC1F-ABDFEB40869C}" srcId="{6D9CE687-82B2-465C-9A0C-E19474D7F475}" destId="{D774D1F1-D41E-4906-8290-AC677177921A}" srcOrd="3" destOrd="0" parTransId="{22864ED7-1A44-4CF9-AB8E-17ED5C2F1F7A}" sibTransId="{87D04E9A-39F9-4822-8539-45BE601BF199}"/>
    <dgm:cxn modelId="{999ED45A-8B73-4DB2-89CB-E5F75D8D6B07}" srcId="{6D9CE687-82B2-465C-9A0C-E19474D7F475}" destId="{CBFE41F7-18B8-485B-A70D-288EB5A441C4}" srcOrd="1" destOrd="0" parTransId="{3D0275F1-7E09-4488-86D0-B4BF97155DDF}" sibTransId="{1D20A2F6-AB24-443A-BF6D-15C78E71AFDE}"/>
    <dgm:cxn modelId="{6F4C968C-3468-4E71-B49B-38AD475C8E12}" type="presOf" srcId="{F2E18F5C-9413-4C5C-B44F-762D66A3F7EC}" destId="{70F44BF7-020F-4E83-B16A-47800AC1B759}" srcOrd="0" destOrd="0" presId="urn:microsoft.com/office/officeart/2005/8/layout/pList2"/>
    <dgm:cxn modelId="{77443192-2205-444A-8BC5-380AEC7DF15C}" srcId="{6D9CE687-82B2-465C-9A0C-E19474D7F475}" destId="{F2E18F5C-9413-4C5C-B44F-762D66A3F7EC}" srcOrd="0" destOrd="0" parTransId="{A6E4F984-4461-4C2F-A01C-A903D881CF2F}" sibTransId="{0746B4FF-6158-4E17-846B-8625BC8339B8}"/>
    <dgm:cxn modelId="{CAB71646-8C09-4DD2-B77B-94B454DA5837}" type="presParOf" srcId="{00C2847F-6460-4B19-88A8-6DAD62A392E5}" destId="{21EE69F2-6FA5-4044-8682-5717C5B548A1}" srcOrd="0" destOrd="0" presId="urn:microsoft.com/office/officeart/2005/8/layout/pList2"/>
    <dgm:cxn modelId="{854F44A2-155E-4F14-B5D4-160F3AE00263}" type="presParOf" srcId="{00C2847F-6460-4B19-88A8-6DAD62A392E5}" destId="{499E322E-4F50-421D-9D3F-821481FAAC97}" srcOrd="1" destOrd="0" presId="urn:microsoft.com/office/officeart/2005/8/layout/pList2"/>
    <dgm:cxn modelId="{D759D12E-29C6-4906-B6FC-D28E087EC189}" type="presParOf" srcId="{499E322E-4F50-421D-9D3F-821481FAAC97}" destId="{1805C2B6-8D5A-4313-A497-5B4622CFB01A}" srcOrd="0" destOrd="0" presId="urn:microsoft.com/office/officeart/2005/8/layout/pList2"/>
    <dgm:cxn modelId="{D4407310-7CB4-411E-9E56-63B13494798A}" type="presParOf" srcId="{1805C2B6-8D5A-4313-A497-5B4622CFB01A}" destId="{70F44BF7-020F-4E83-B16A-47800AC1B759}" srcOrd="0" destOrd="0" presId="urn:microsoft.com/office/officeart/2005/8/layout/pList2"/>
    <dgm:cxn modelId="{1E6C4688-BE56-463C-AD3F-B86D519889E5}" type="presParOf" srcId="{1805C2B6-8D5A-4313-A497-5B4622CFB01A}" destId="{AF114618-7D57-4AC6-8D57-A4601F73BF41}" srcOrd="1" destOrd="0" presId="urn:microsoft.com/office/officeart/2005/8/layout/pList2"/>
    <dgm:cxn modelId="{DFF0C80F-ECFA-441A-A2EC-7A06EC54799E}" type="presParOf" srcId="{1805C2B6-8D5A-4313-A497-5B4622CFB01A}" destId="{AAE370F8-DE9E-4A3E-9743-7C647D8831F0}" srcOrd="2" destOrd="0" presId="urn:microsoft.com/office/officeart/2005/8/layout/pList2"/>
    <dgm:cxn modelId="{DE3B3118-433E-46D5-90EF-B0BBDE5E2C43}" type="presParOf" srcId="{499E322E-4F50-421D-9D3F-821481FAAC97}" destId="{75EB15B1-2157-4BF6-9AE3-352E4DBD4714}" srcOrd="1" destOrd="0" presId="urn:microsoft.com/office/officeart/2005/8/layout/pList2"/>
    <dgm:cxn modelId="{A2741F26-31B0-470C-8221-2FD92F859049}" type="presParOf" srcId="{499E322E-4F50-421D-9D3F-821481FAAC97}" destId="{B173850A-DDDC-46A0-B532-DE71FFE53381}" srcOrd="2" destOrd="0" presId="urn:microsoft.com/office/officeart/2005/8/layout/pList2"/>
    <dgm:cxn modelId="{78EE2C0A-3151-4B13-BA0D-AC5D22BE27AF}" type="presParOf" srcId="{B173850A-DDDC-46A0-B532-DE71FFE53381}" destId="{12FF9C76-B5A6-41B2-A6A9-378DE43489AC}" srcOrd="0" destOrd="0" presId="urn:microsoft.com/office/officeart/2005/8/layout/pList2"/>
    <dgm:cxn modelId="{036BD345-CF46-4DB0-8D44-D2F964F8C943}" type="presParOf" srcId="{B173850A-DDDC-46A0-B532-DE71FFE53381}" destId="{8D1A31D0-4EFB-4279-9B43-6B984018A067}" srcOrd="1" destOrd="0" presId="urn:microsoft.com/office/officeart/2005/8/layout/pList2"/>
    <dgm:cxn modelId="{206FE17D-4B97-4CC2-9EA1-1AA2D0CCCA93}" type="presParOf" srcId="{B173850A-DDDC-46A0-B532-DE71FFE53381}" destId="{E68039C9-0A4D-4AC6-9BEA-512D03DE84EE}" srcOrd="2" destOrd="0" presId="urn:microsoft.com/office/officeart/2005/8/layout/pList2"/>
    <dgm:cxn modelId="{A958B56A-29D6-454B-8553-3E1343F87FAF}" type="presParOf" srcId="{499E322E-4F50-421D-9D3F-821481FAAC97}" destId="{EB236E9C-408E-45FC-BD28-67C734E1299E}" srcOrd="3" destOrd="0" presId="urn:microsoft.com/office/officeart/2005/8/layout/pList2"/>
    <dgm:cxn modelId="{6F6FFA37-7A52-4325-9D34-1A75006B120E}" type="presParOf" srcId="{499E322E-4F50-421D-9D3F-821481FAAC97}" destId="{7361DC4F-8F88-4480-A6E3-E0D06D598A69}" srcOrd="4" destOrd="0" presId="urn:microsoft.com/office/officeart/2005/8/layout/pList2"/>
    <dgm:cxn modelId="{F5E9DA29-986D-4BA8-B213-4017752620D6}" type="presParOf" srcId="{7361DC4F-8F88-4480-A6E3-E0D06D598A69}" destId="{BC0EF3DB-E448-4A31-9218-DE40E8067973}" srcOrd="0" destOrd="0" presId="urn:microsoft.com/office/officeart/2005/8/layout/pList2"/>
    <dgm:cxn modelId="{1D40EB3E-0720-426E-896F-6B670341ECFA}" type="presParOf" srcId="{7361DC4F-8F88-4480-A6E3-E0D06D598A69}" destId="{DF1601FD-C344-4184-89D7-39667C313F61}" srcOrd="1" destOrd="0" presId="urn:microsoft.com/office/officeart/2005/8/layout/pList2"/>
    <dgm:cxn modelId="{6C012312-9598-47F5-9550-8DE42BC31669}" type="presParOf" srcId="{7361DC4F-8F88-4480-A6E3-E0D06D598A69}" destId="{2DBAD482-86C1-4C76-9F25-74593A3B9761}" srcOrd="2" destOrd="0" presId="urn:microsoft.com/office/officeart/2005/8/layout/pList2"/>
    <dgm:cxn modelId="{20D9D4A8-FB6B-447B-9E7D-ECA76372B1A6}" type="presParOf" srcId="{499E322E-4F50-421D-9D3F-821481FAAC97}" destId="{7FC77AD9-7BB8-4C4E-8B3C-8EEACBCB2F26}" srcOrd="5" destOrd="0" presId="urn:microsoft.com/office/officeart/2005/8/layout/pList2"/>
    <dgm:cxn modelId="{1C358CB7-6327-4DDD-AA60-21FBE6F6C971}" type="presParOf" srcId="{499E322E-4F50-421D-9D3F-821481FAAC97}" destId="{E468BD94-A3C7-4294-8840-16ECF6168542}" srcOrd="6" destOrd="0" presId="urn:microsoft.com/office/officeart/2005/8/layout/pList2"/>
    <dgm:cxn modelId="{1531FC1B-4F89-44CD-8CB3-6560357EC75A}" type="presParOf" srcId="{E468BD94-A3C7-4294-8840-16ECF6168542}" destId="{08931058-16DB-4E4C-9593-06412B01A21C}" srcOrd="0" destOrd="0" presId="urn:microsoft.com/office/officeart/2005/8/layout/pList2"/>
    <dgm:cxn modelId="{580249AB-1712-4763-8628-145625699F97}" type="presParOf" srcId="{E468BD94-A3C7-4294-8840-16ECF6168542}" destId="{9841CED7-3A08-42D5-B0DB-7801B2FE8701}" srcOrd="1" destOrd="0" presId="urn:microsoft.com/office/officeart/2005/8/layout/pList2"/>
    <dgm:cxn modelId="{BE3F8762-BD97-465C-A015-0407B3EF5299}" type="presParOf" srcId="{E468BD94-A3C7-4294-8840-16ECF6168542}" destId="{23E1A610-6904-4BB7-8FDF-443700FD814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9CE687-82B2-465C-9A0C-E19474D7F475}" type="doc">
      <dgm:prSet loTypeId="urn:microsoft.com/office/officeart/2005/8/layout/pList2" loCatId="list" qsTypeId="urn:microsoft.com/office/officeart/2005/8/quickstyle/simple4" qsCatId="simple" csTypeId="urn:microsoft.com/office/officeart/2005/8/colors/accent1_2" csCatId="accent1" phldr="1"/>
      <dgm:spPr/>
    </dgm:pt>
    <dgm:pt modelId="{33B663EC-C0CD-41E0-9E44-2469B2C9A399}">
      <dgm:prSet phldrT="[Text]" custT="1"/>
      <dgm:spPr/>
      <dgm:t>
        <a:bodyPr/>
        <a:lstStyle/>
        <a:p>
          <a:r>
            <a:rPr lang="sr-Cyrl-RS" sz="1300" b="1" dirty="0" err="1"/>
            <a:t>Осирис</a:t>
          </a:r>
          <a:r>
            <a:rPr lang="sr-Cyrl-RS" sz="800" b="1" dirty="0"/>
            <a:t> </a:t>
          </a:r>
        </a:p>
        <a:p>
          <a:endParaRPr lang="sr-Cyrl-RS" sz="800" b="1" dirty="0"/>
        </a:p>
        <a:p>
          <a:r>
            <a:rPr lang="sr-Cyrl-RS" sz="900" b="1" dirty="0"/>
            <a:t>Бог подземља.</a:t>
          </a:r>
        </a:p>
        <a:p>
          <a:endParaRPr lang="sr-Cyrl-RS" sz="900" b="1" dirty="0"/>
        </a:p>
        <a:p>
          <a:r>
            <a:rPr lang="sr-Cyrl-RS" sz="900" b="1" dirty="0"/>
            <a:t>Симбол је за смрт, васкрсење и циклус поплава Нила.</a:t>
          </a:r>
          <a:endParaRPr lang="en-GB" sz="900" b="1" dirty="0"/>
        </a:p>
      </dgm:t>
    </dgm:pt>
    <dgm:pt modelId="{9948990C-33A2-4D03-A1F8-60C053E62A24}" type="parTrans" cxnId="{DCFB9167-E9C0-4B77-AE9E-D1EE819B8976}">
      <dgm:prSet/>
      <dgm:spPr/>
      <dgm:t>
        <a:bodyPr/>
        <a:lstStyle/>
        <a:p>
          <a:endParaRPr lang="en-GB"/>
        </a:p>
      </dgm:t>
    </dgm:pt>
    <dgm:pt modelId="{432BAAE6-0437-44F4-8466-12C19202BEA9}" type="sibTrans" cxnId="{DCFB9167-E9C0-4B77-AE9E-D1EE819B8976}">
      <dgm:prSet/>
      <dgm:spPr/>
      <dgm:t>
        <a:bodyPr/>
        <a:lstStyle/>
        <a:p>
          <a:endParaRPr lang="en-GB"/>
        </a:p>
      </dgm:t>
    </dgm:pt>
    <dgm:pt modelId="{54633951-A4B5-4ECF-A70D-EC670FF8BBA7}">
      <dgm:prSet phldrT="[Text]" custT="1"/>
      <dgm:spPr/>
      <dgm:t>
        <a:bodyPr/>
        <a:lstStyle/>
        <a:p>
          <a:r>
            <a:rPr lang="sr-Cyrl-RS" sz="1300" b="1" dirty="0"/>
            <a:t>Сет</a:t>
          </a:r>
          <a:br>
            <a:rPr lang="sr-Cyrl-RS" sz="1300" b="1" dirty="0"/>
          </a:br>
          <a:br>
            <a:rPr lang="sr-Cyrl-RS" sz="1300" b="1" dirty="0"/>
          </a:br>
          <a:r>
            <a:rPr lang="sr-Cyrl-RS" sz="900" b="1" dirty="0"/>
            <a:t>Бог хаоса, насиља, пустиња и олуја.</a:t>
          </a:r>
          <a:br>
            <a:rPr lang="sr-Cyrl-RS" sz="900" b="1" dirty="0"/>
          </a:br>
          <a:br>
            <a:rPr lang="sr-Cyrl-RS" sz="900" b="1" dirty="0"/>
          </a:br>
          <a:r>
            <a:rPr lang="sr-Cyrl-RS" sz="900" b="1" dirty="0"/>
            <a:t>Верују да је комбинација човека и измишљене животиње.</a:t>
          </a:r>
          <a:endParaRPr lang="en-GB" sz="1300" b="1" dirty="0"/>
        </a:p>
      </dgm:t>
    </dgm:pt>
    <dgm:pt modelId="{967AC782-F1F1-4C02-A338-4FE8C22F140A}" type="parTrans" cxnId="{60E9EFA0-8960-4FF2-B5B4-8D6F7163A2F7}">
      <dgm:prSet/>
      <dgm:spPr/>
      <dgm:t>
        <a:bodyPr/>
        <a:lstStyle/>
        <a:p>
          <a:endParaRPr lang="en-GB"/>
        </a:p>
      </dgm:t>
    </dgm:pt>
    <dgm:pt modelId="{54B3DF8F-69AC-496E-BA49-E42E74F96597}" type="sibTrans" cxnId="{60E9EFA0-8960-4FF2-B5B4-8D6F7163A2F7}">
      <dgm:prSet/>
      <dgm:spPr/>
      <dgm:t>
        <a:bodyPr/>
        <a:lstStyle/>
        <a:p>
          <a:endParaRPr lang="en-GB"/>
        </a:p>
      </dgm:t>
    </dgm:pt>
    <dgm:pt modelId="{075DE99C-5A1B-41AF-BAA3-64B5899788CB}">
      <dgm:prSet custT="1"/>
      <dgm:spPr/>
      <dgm:t>
        <a:bodyPr/>
        <a:lstStyle/>
        <a:p>
          <a:r>
            <a:rPr lang="sr-Cyrl-RS" sz="1300" b="1" dirty="0" err="1"/>
            <a:t>Хорус</a:t>
          </a:r>
          <a:br>
            <a:rPr lang="sr-Cyrl-RS" sz="1200" b="1" dirty="0"/>
          </a:br>
          <a:br>
            <a:rPr lang="sr-Cyrl-RS" sz="1200" b="1" dirty="0"/>
          </a:br>
          <a:r>
            <a:rPr lang="sr-Cyrl-RS" sz="900" b="1" dirty="0"/>
            <a:t>Бог нема повезан са ратом и ловом.</a:t>
          </a:r>
          <a:br>
            <a:rPr lang="sr-Cyrl-RS" sz="900" b="1" dirty="0"/>
          </a:br>
          <a:br>
            <a:rPr lang="sr-Cyrl-RS" sz="900" b="1" dirty="0"/>
          </a:br>
          <a:r>
            <a:rPr lang="sr-Cyrl-RS" sz="900" b="1" dirty="0"/>
            <a:t>Приказан као соко или човек са главом сокола.</a:t>
          </a:r>
          <a:endParaRPr lang="en-GB" sz="900" b="1" dirty="0"/>
        </a:p>
      </dgm:t>
    </dgm:pt>
    <dgm:pt modelId="{8A3FBF10-93AA-48B6-AE42-BC799ABE34BB}" type="parTrans" cxnId="{C4657F70-308A-4E99-9009-7E96C5F8B2F9}">
      <dgm:prSet/>
      <dgm:spPr/>
      <dgm:t>
        <a:bodyPr/>
        <a:lstStyle/>
        <a:p>
          <a:endParaRPr lang="en-GB"/>
        </a:p>
      </dgm:t>
    </dgm:pt>
    <dgm:pt modelId="{C3EA2ADC-93AE-4992-B879-BBE56C5614F6}" type="sibTrans" cxnId="{C4657F70-308A-4E99-9009-7E96C5F8B2F9}">
      <dgm:prSet/>
      <dgm:spPr/>
      <dgm:t>
        <a:bodyPr/>
        <a:lstStyle/>
        <a:p>
          <a:endParaRPr lang="en-GB"/>
        </a:p>
      </dgm:t>
    </dgm:pt>
    <dgm:pt modelId="{64849766-3BEB-4FDE-BCA3-61F3565B302D}">
      <dgm:prSet custT="1"/>
      <dgm:spPr/>
      <dgm:t>
        <a:bodyPr/>
        <a:lstStyle/>
        <a:p>
          <a:r>
            <a:rPr lang="sr-Cyrl-RS" sz="1400" b="1" dirty="0"/>
            <a:t>Ра</a:t>
          </a:r>
          <a:br>
            <a:rPr lang="sr-Cyrl-RS" sz="900" b="1" dirty="0"/>
          </a:br>
          <a:br>
            <a:rPr lang="sr-Cyrl-RS" sz="900" b="1" dirty="0"/>
          </a:br>
          <a:r>
            <a:rPr lang="sr-Cyrl-RS" sz="900" b="1" dirty="0"/>
            <a:t>Бог сунца и бог стваралац.</a:t>
          </a:r>
          <a:br>
            <a:rPr lang="sr-Cyrl-RS" sz="900" b="1" dirty="0"/>
          </a:br>
          <a:br>
            <a:rPr lang="sr-Cyrl-RS" sz="900" b="1" dirty="0"/>
          </a:br>
          <a:r>
            <a:rPr lang="sr-Cyrl-RS" sz="900" b="1" dirty="0"/>
            <a:t>Приказан као соко или човек са главом сокола.</a:t>
          </a:r>
          <a:endParaRPr lang="en-GB" sz="900" b="1" dirty="0"/>
        </a:p>
      </dgm:t>
    </dgm:pt>
    <dgm:pt modelId="{6ACA05EC-FC53-48D0-9777-D503117FF91A}" type="parTrans" cxnId="{C2B00936-67B9-4E18-B62A-3C7A3B2439E5}">
      <dgm:prSet/>
      <dgm:spPr/>
      <dgm:t>
        <a:bodyPr/>
        <a:lstStyle/>
        <a:p>
          <a:endParaRPr lang="en-GB"/>
        </a:p>
      </dgm:t>
    </dgm:pt>
    <dgm:pt modelId="{8FF84533-570F-49EE-8701-0CF10645E1FE}" type="sibTrans" cxnId="{C2B00936-67B9-4E18-B62A-3C7A3B2439E5}">
      <dgm:prSet/>
      <dgm:spPr/>
      <dgm:t>
        <a:bodyPr/>
        <a:lstStyle/>
        <a:p>
          <a:endParaRPr lang="en-GB"/>
        </a:p>
      </dgm:t>
    </dgm:pt>
    <dgm:pt modelId="{00C2847F-6460-4B19-88A8-6DAD62A392E5}" type="pres">
      <dgm:prSet presAssocID="{6D9CE687-82B2-465C-9A0C-E19474D7F475}" presName="Name0" presStyleCnt="0">
        <dgm:presLayoutVars>
          <dgm:dir/>
          <dgm:resizeHandles val="exact"/>
        </dgm:presLayoutVars>
      </dgm:prSet>
      <dgm:spPr/>
    </dgm:pt>
    <dgm:pt modelId="{21EE69F2-6FA5-4044-8682-5717C5B548A1}" type="pres">
      <dgm:prSet presAssocID="{6D9CE687-82B2-465C-9A0C-E19474D7F475}" presName="bkgdShp" presStyleLbl="alignAccFollowNode1" presStyleIdx="0" presStyleCnt="1" custLinFactNeighborX="13634"/>
      <dgm:spPr/>
    </dgm:pt>
    <dgm:pt modelId="{499E322E-4F50-421D-9D3F-821481FAAC97}" type="pres">
      <dgm:prSet presAssocID="{6D9CE687-82B2-465C-9A0C-E19474D7F475}" presName="linComp" presStyleCnt="0"/>
      <dgm:spPr/>
    </dgm:pt>
    <dgm:pt modelId="{2E1F70DB-9F77-4C94-B2A7-239561C5F0D7}" type="pres">
      <dgm:prSet presAssocID="{33B663EC-C0CD-41E0-9E44-2469B2C9A399}" presName="compNode" presStyleCnt="0"/>
      <dgm:spPr/>
    </dgm:pt>
    <dgm:pt modelId="{3EE29726-C262-42E5-8930-B3454BDE7AA0}" type="pres">
      <dgm:prSet presAssocID="{33B663EC-C0CD-41E0-9E44-2469B2C9A399}" presName="node" presStyleLbl="node1" presStyleIdx="0" presStyleCnt="4" custScaleX="117879">
        <dgm:presLayoutVars>
          <dgm:bulletEnabled val="1"/>
        </dgm:presLayoutVars>
      </dgm:prSet>
      <dgm:spPr/>
    </dgm:pt>
    <dgm:pt modelId="{ACDA70E0-53D9-4DD4-AD74-2DFE52390A3E}" type="pres">
      <dgm:prSet presAssocID="{33B663EC-C0CD-41E0-9E44-2469B2C9A399}" presName="invisiNode" presStyleLbl="node1" presStyleIdx="0" presStyleCnt="4"/>
      <dgm:spPr/>
    </dgm:pt>
    <dgm:pt modelId="{EAFE7FD9-AFF1-4F99-8B17-8383E0BE0DE6}" type="pres">
      <dgm:prSet presAssocID="{33B663EC-C0CD-41E0-9E44-2469B2C9A399}" presName="imagNode" presStyleLbl="fgImgPlace1" presStyleIdx="0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87" t="1339" r="7087" b="-21339"/>
          </a:stretch>
        </a:blipFill>
      </dgm:spPr>
    </dgm:pt>
    <dgm:pt modelId="{5D845163-1FCC-417C-A903-AA2964CB9C3E}" type="pres">
      <dgm:prSet presAssocID="{432BAAE6-0437-44F4-8466-12C19202BEA9}" presName="sibTrans" presStyleLbl="sibTrans2D1" presStyleIdx="0" presStyleCnt="0"/>
      <dgm:spPr/>
    </dgm:pt>
    <dgm:pt modelId="{FA97EABB-8B46-42FB-8BF7-C61DF5BD7E9B}" type="pres">
      <dgm:prSet presAssocID="{54633951-A4B5-4ECF-A70D-EC670FF8BBA7}" presName="compNode" presStyleCnt="0"/>
      <dgm:spPr/>
    </dgm:pt>
    <dgm:pt modelId="{5DA48BEA-8827-4EC0-9CBD-4F54454E1720}" type="pres">
      <dgm:prSet presAssocID="{54633951-A4B5-4ECF-A70D-EC670FF8BBA7}" presName="node" presStyleLbl="node1" presStyleIdx="1" presStyleCnt="4" custScaleX="130116">
        <dgm:presLayoutVars>
          <dgm:bulletEnabled val="1"/>
        </dgm:presLayoutVars>
      </dgm:prSet>
      <dgm:spPr/>
    </dgm:pt>
    <dgm:pt modelId="{BF24BE4E-170C-4352-A6A3-A5EB819C03F8}" type="pres">
      <dgm:prSet presAssocID="{54633951-A4B5-4ECF-A70D-EC670FF8BBA7}" presName="invisiNode" presStyleLbl="node1" presStyleIdx="1" presStyleCnt="4"/>
      <dgm:spPr/>
    </dgm:pt>
    <dgm:pt modelId="{09175C2E-4E3C-4E6B-9080-B46D23FFA739}" type="pres">
      <dgm:prSet presAssocID="{54633951-A4B5-4ECF-A70D-EC670FF8BBA7}" presName="imagNode" presStyleLbl="fgImgPlace1" presStyleIdx="1" presStyleCnt="4" custScaleX="96178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58" t="-605" r="2658" b="-15395"/>
          </a:stretch>
        </a:blipFill>
      </dgm:spPr>
    </dgm:pt>
    <dgm:pt modelId="{4AA87C81-533C-4F13-90FB-43D48C9C559E}" type="pres">
      <dgm:prSet presAssocID="{54B3DF8F-69AC-496E-BA49-E42E74F96597}" presName="sibTrans" presStyleLbl="sibTrans2D1" presStyleIdx="0" presStyleCnt="0"/>
      <dgm:spPr/>
    </dgm:pt>
    <dgm:pt modelId="{43F5643C-6B91-40A7-BBC3-2946E271D401}" type="pres">
      <dgm:prSet presAssocID="{075DE99C-5A1B-41AF-BAA3-64B5899788CB}" presName="compNode" presStyleCnt="0"/>
      <dgm:spPr/>
    </dgm:pt>
    <dgm:pt modelId="{D3D79BF7-36AF-452D-A299-B33346CA6971}" type="pres">
      <dgm:prSet presAssocID="{075DE99C-5A1B-41AF-BAA3-64B5899788CB}" presName="node" presStyleLbl="node1" presStyleIdx="2" presStyleCnt="4" custScaleX="107503">
        <dgm:presLayoutVars>
          <dgm:bulletEnabled val="1"/>
        </dgm:presLayoutVars>
      </dgm:prSet>
      <dgm:spPr/>
    </dgm:pt>
    <dgm:pt modelId="{0897CCBC-8B7D-4336-BB39-EDE86DE0AD11}" type="pres">
      <dgm:prSet presAssocID="{075DE99C-5A1B-41AF-BAA3-64B5899788CB}" presName="invisiNode" presStyleLbl="node1" presStyleIdx="2" presStyleCnt="4"/>
      <dgm:spPr/>
    </dgm:pt>
    <dgm:pt modelId="{BCFB5D18-16E4-48F4-A33C-AFC6A857EEA3}" type="pres">
      <dgm:prSet presAssocID="{075DE99C-5A1B-41AF-BAA3-64B5899788CB}" presName="imagNode" presStyleLbl="fgImgPlace1" presStyleIdx="2" presStyleCnt="4" custScaleY="120176" custLinFactNeighborX="886" custLinFactNeighborY="-12830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118" t="3255" r="8118" b="-31255"/>
          </a:stretch>
        </a:blipFill>
      </dgm:spPr>
    </dgm:pt>
    <dgm:pt modelId="{3B05D3A2-2948-4F68-B041-74B6F22C25B2}" type="pres">
      <dgm:prSet presAssocID="{C3EA2ADC-93AE-4992-B879-BBE56C5614F6}" presName="sibTrans" presStyleLbl="sibTrans2D1" presStyleIdx="0" presStyleCnt="0"/>
      <dgm:spPr/>
    </dgm:pt>
    <dgm:pt modelId="{4BB60A45-93F4-456D-98C0-416F149E34F8}" type="pres">
      <dgm:prSet presAssocID="{64849766-3BEB-4FDE-BCA3-61F3565B302D}" presName="compNode" presStyleCnt="0"/>
      <dgm:spPr/>
    </dgm:pt>
    <dgm:pt modelId="{F14FD42B-9362-42A3-ABBA-7F47FF5C7D59}" type="pres">
      <dgm:prSet presAssocID="{64849766-3BEB-4FDE-BCA3-61F3565B302D}" presName="node" presStyleLbl="node1" presStyleIdx="3" presStyleCnt="4" custScaleX="118731">
        <dgm:presLayoutVars>
          <dgm:bulletEnabled val="1"/>
        </dgm:presLayoutVars>
      </dgm:prSet>
      <dgm:spPr/>
    </dgm:pt>
    <dgm:pt modelId="{A1E42427-FC25-4964-8DCC-7381045DF3AD}" type="pres">
      <dgm:prSet presAssocID="{64849766-3BEB-4FDE-BCA3-61F3565B302D}" presName="invisiNode" presStyleLbl="node1" presStyleIdx="3" presStyleCnt="4"/>
      <dgm:spPr/>
    </dgm:pt>
    <dgm:pt modelId="{9329BACA-EBD6-491C-A40C-47C00F89D607}" type="pres">
      <dgm:prSet presAssocID="{64849766-3BEB-4FDE-BCA3-61F3565B302D}" presName="imagNode" presStyleLbl="fgImgPlace1" presStyleIdx="3" presStyleCnt="4" custScaleY="119938" custLinFactNeighborX="-3625" custLinFactNeighborY="-1269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576" t="8816" r="-2576" b="-30816"/>
          </a:stretch>
        </a:blipFill>
      </dgm:spPr>
    </dgm:pt>
  </dgm:ptLst>
  <dgm:cxnLst>
    <dgm:cxn modelId="{A1DA8631-CDFC-44ED-9FE6-990C07DF8A20}" type="presOf" srcId="{33B663EC-C0CD-41E0-9E44-2469B2C9A399}" destId="{3EE29726-C262-42E5-8930-B3454BDE7AA0}" srcOrd="0" destOrd="0" presId="urn:microsoft.com/office/officeart/2005/8/layout/pList2"/>
    <dgm:cxn modelId="{C2B00936-67B9-4E18-B62A-3C7A3B2439E5}" srcId="{6D9CE687-82B2-465C-9A0C-E19474D7F475}" destId="{64849766-3BEB-4FDE-BCA3-61F3565B302D}" srcOrd="3" destOrd="0" parTransId="{6ACA05EC-FC53-48D0-9777-D503117FF91A}" sibTransId="{8FF84533-570F-49EE-8701-0CF10645E1FE}"/>
    <dgm:cxn modelId="{DCFB9167-E9C0-4B77-AE9E-D1EE819B8976}" srcId="{6D9CE687-82B2-465C-9A0C-E19474D7F475}" destId="{33B663EC-C0CD-41E0-9E44-2469B2C9A399}" srcOrd="0" destOrd="0" parTransId="{9948990C-33A2-4D03-A1F8-60C053E62A24}" sibTransId="{432BAAE6-0437-44F4-8466-12C19202BEA9}"/>
    <dgm:cxn modelId="{75057270-AB08-4199-B90A-9DD6AC184DB0}" type="presOf" srcId="{6D9CE687-82B2-465C-9A0C-E19474D7F475}" destId="{00C2847F-6460-4B19-88A8-6DAD62A392E5}" srcOrd="0" destOrd="0" presId="urn:microsoft.com/office/officeart/2005/8/layout/pList2"/>
    <dgm:cxn modelId="{C4657F70-308A-4E99-9009-7E96C5F8B2F9}" srcId="{6D9CE687-82B2-465C-9A0C-E19474D7F475}" destId="{075DE99C-5A1B-41AF-BAA3-64B5899788CB}" srcOrd="2" destOrd="0" parTransId="{8A3FBF10-93AA-48B6-AE42-BC799ABE34BB}" sibTransId="{C3EA2ADC-93AE-4992-B879-BBE56C5614F6}"/>
    <dgm:cxn modelId="{34395274-20C5-44B6-A465-44C78D6F9B52}" type="presOf" srcId="{C3EA2ADC-93AE-4992-B879-BBE56C5614F6}" destId="{3B05D3A2-2948-4F68-B041-74B6F22C25B2}" srcOrd="0" destOrd="0" presId="urn:microsoft.com/office/officeart/2005/8/layout/pList2"/>
    <dgm:cxn modelId="{60E9EFA0-8960-4FF2-B5B4-8D6F7163A2F7}" srcId="{6D9CE687-82B2-465C-9A0C-E19474D7F475}" destId="{54633951-A4B5-4ECF-A70D-EC670FF8BBA7}" srcOrd="1" destOrd="0" parTransId="{967AC782-F1F1-4C02-A338-4FE8C22F140A}" sibTransId="{54B3DF8F-69AC-496E-BA49-E42E74F96597}"/>
    <dgm:cxn modelId="{E418A5B6-76F4-494E-B619-65DF286B6FF3}" type="presOf" srcId="{075DE99C-5A1B-41AF-BAA3-64B5899788CB}" destId="{D3D79BF7-36AF-452D-A299-B33346CA6971}" srcOrd="0" destOrd="0" presId="urn:microsoft.com/office/officeart/2005/8/layout/pList2"/>
    <dgm:cxn modelId="{3508DCBE-E7A4-4FF4-8CCF-D2F7F3E8ED80}" type="presOf" srcId="{54B3DF8F-69AC-496E-BA49-E42E74F96597}" destId="{4AA87C81-533C-4F13-90FB-43D48C9C559E}" srcOrd="0" destOrd="0" presId="urn:microsoft.com/office/officeart/2005/8/layout/pList2"/>
    <dgm:cxn modelId="{CF914BC2-EC72-4264-8F6C-8150FF78C497}" type="presOf" srcId="{54633951-A4B5-4ECF-A70D-EC670FF8BBA7}" destId="{5DA48BEA-8827-4EC0-9CBD-4F54454E1720}" srcOrd="0" destOrd="0" presId="urn:microsoft.com/office/officeart/2005/8/layout/pList2"/>
    <dgm:cxn modelId="{18CF42C9-312D-402E-9CC6-BC0DAE10D6E4}" type="presOf" srcId="{432BAAE6-0437-44F4-8466-12C19202BEA9}" destId="{5D845163-1FCC-417C-A903-AA2964CB9C3E}" srcOrd="0" destOrd="0" presId="urn:microsoft.com/office/officeart/2005/8/layout/pList2"/>
    <dgm:cxn modelId="{F378BDF9-A0A0-4297-876A-37F4E4EF01AC}" type="presOf" srcId="{64849766-3BEB-4FDE-BCA3-61F3565B302D}" destId="{F14FD42B-9362-42A3-ABBA-7F47FF5C7D59}" srcOrd="0" destOrd="0" presId="urn:microsoft.com/office/officeart/2005/8/layout/pList2"/>
    <dgm:cxn modelId="{CAB71646-8C09-4DD2-B77B-94B454DA5837}" type="presParOf" srcId="{00C2847F-6460-4B19-88A8-6DAD62A392E5}" destId="{21EE69F2-6FA5-4044-8682-5717C5B548A1}" srcOrd="0" destOrd="0" presId="urn:microsoft.com/office/officeart/2005/8/layout/pList2"/>
    <dgm:cxn modelId="{854F44A2-155E-4F14-B5D4-160F3AE00263}" type="presParOf" srcId="{00C2847F-6460-4B19-88A8-6DAD62A392E5}" destId="{499E322E-4F50-421D-9D3F-821481FAAC97}" srcOrd="1" destOrd="0" presId="urn:microsoft.com/office/officeart/2005/8/layout/pList2"/>
    <dgm:cxn modelId="{DB29D17F-9849-4801-B0CB-3819CD7A6D7D}" type="presParOf" srcId="{499E322E-4F50-421D-9D3F-821481FAAC97}" destId="{2E1F70DB-9F77-4C94-B2A7-239561C5F0D7}" srcOrd="0" destOrd="0" presId="urn:microsoft.com/office/officeart/2005/8/layout/pList2"/>
    <dgm:cxn modelId="{841D383A-CDD4-41DE-99BA-66E10FED7631}" type="presParOf" srcId="{2E1F70DB-9F77-4C94-B2A7-239561C5F0D7}" destId="{3EE29726-C262-42E5-8930-B3454BDE7AA0}" srcOrd="0" destOrd="0" presId="urn:microsoft.com/office/officeart/2005/8/layout/pList2"/>
    <dgm:cxn modelId="{391746E4-1AFE-45C1-8052-4FE6FCDA095C}" type="presParOf" srcId="{2E1F70DB-9F77-4C94-B2A7-239561C5F0D7}" destId="{ACDA70E0-53D9-4DD4-AD74-2DFE52390A3E}" srcOrd="1" destOrd="0" presId="urn:microsoft.com/office/officeart/2005/8/layout/pList2"/>
    <dgm:cxn modelId="{A3AF9BEA-61A2-4088-8FB4-71B78F10E46A}" type="presParOf" srcId="{2E1F70DB-9F77-4C94-B2A7-239561C5F0D7}" destId="{EAFE7FD9-AFF1-4F99-8B17-8383E0BE0DE6}" srcOrd="2" destOrd="0" presId="urn:microsoft.com/office/officeart/2005/8/layout/pList2"/>
    <dgm:cxn modelId="{0A554515-6561-435B-9FA4-1FAE7C9CA936}" type="presParOf" srcId="{499E322E-4F50-421D-9D3F-821481FAAC97}" destId="{5D845163-1FCC-417C-A903-AA2964CB9C3E}" srcOrd="1" destOrd="0" presId="urn:microsoft.com/office/officeart/2005/8/layout/pList2"/>
    <dgm:cxn modelId="{4E0DF593-3EC9-4AA2-B64C-0481354EDDF7}" type="presParOf" srcId="{499E322E-4F50-421D-9D3F-821481FAAC97}" destId="{FA97EABB-8B46-42FB-8BF7-C61DF5BD7E9B}" srcOrd="2" destOrd="0" presId="urn:microsoft.com/office/officeart/2005/8/layout/pList2"/>
    <dgm:cxn modelId="{3DDFE7D3-0656-43B2-9C30-B6DFAF91691D}" type="presParOf" srcId="{FA97EABB-8B46-42FB-8BF7-C61DF5BD7E9B}" destId="{5DA48BEA-8827-4EC0-9CBD-4F54454E1720}" srcOrd="0" destOrd="0" presId="urn:microsoft.com/office/officeart/2005/8/layout/pList2"/>
    <dgm:cxn modelId="{D07D3A49-3097-4E5B-9E3B-D0D561F2A8D7}" type="presParOf" srcId="{FA97EABB-8B46-42FB-8BF7-C61DF5BD7E9B}" destId="{BF24BE4E-170C-4352-A6A3-A5EB819C03F8}" srcOrd="1" destOrd="0" presId="urn:microsoft.com/office/officeart/2005/8/layout/pList2"/>
    <dgm:cxn modelId="{80B0CE23-7B75-4EDA-9787-BD3243DB3220}" type="presParOf" srcId="{FA97EABB-8B46-42FB-8BF7-C61DF5BD7E9B}" destId="{09175C2E-4E3C-4E6B-9080-B46D23FFA739}" srcOrd="2" destOrd="0" presId="urn:microsoft.com/office/officeart/2005/8/layout/pList2"/>
    <dgm:cxn modelId="{B076337F-1D4F-4626-9714-F06648610799}" type="presParOf" srcId="{499E322E-4F50-421D-9D3F-821481FAAC97}" destId="{4AA87C81-533C-4F13-90FB-43D48C9C559E}" srcOrd="3" destOrd="0" presId="urn:microsoft.com/office/officeart/2005/8/layout/pList2"/>
    <dgm:cxn modelId="{E0862DBC-0B5E-4420-81C6-63B158489BD1}" type="presParOf" srcId="{499E322E-4F50-421D-9D3F-821481FAAC97}" destId="{43F5643C-6B91-40A7-BBC3-2946E271D401}" srcOrd="4" destOrd="0" presId="urn:microsoft.com/office/officeart/2005/8/layout/pList2"/>
    <dgm:cxn modelId="{B9652C66-4D59-488D-9568-C2BE239BF10E}" type="presParOf" srcId="{43F5643C-6B91-40A7-BBC3-2946E271D401}" destId="{D3D79BF7-36AF-452D-A299-B33346CA6971}" srcOrd="0" destOrd="0" presId="urn:microsoft.com/office/officeart/2005/8/layout/pList2"/>
    <dgm:cxn modelId="{4805D3DC-4555-4471-9A54-BE22E2398367}" type="presParOf" srcId="{43F5643C-6B91-40A7-BBC3-2946E271D401}" destId="{0897CCBC-8B7D-4336-BB39-EDE86DE0AD11}" srcOrd="1" destOrd="0" presId="urn:microsoft.com/office/officeart/2005/8/layout/pList2"/>
    <dgm:cxn modelId="{601F73C6-7F58-47BB-8901-71968434E250}" type="presParOf" srcId="{43F5643C-6B91-40A7-BBC3-2946E271D401}" destId="{BCFB5D18-16E4-48F4-A33C-AFC6A857EEA3}" srcOrd="2" destOrd="0" presId="urn:microsoft.com/office/officeart/2005/8/layout/pList2"/>
    <dgm:cxn modelId="{270374C9-3B8B-4503-8A3F-A65322023570}" type="presParOf" srcId="{499E322E-4F50-421D-9D3F-821481FAAC97}" destId="{3B05D3A2-2948-4F68-B041-74B6F22C25B2}" srcOrd="5" destOrd="0" presId="urn:microsoft.com/office/officeart/2005/8/layout/pList2"/>
    <dgm:cxn modelId="{8109E6C4-E558-4FD4-8073-588CBCE7B699}" type="presParOf" srcId="{499E322E-4F50-421D-9D3F-821481FAAC97}" destId="{4BB60A45-93F4-456D-98C0-416F149E34F8}" srcOrd="6" destOrd="0" presId="urn:microsoft.com/office/officeart/2005/8/layout/pList2"/>
    <dgm:cxn modelId="{51E50D6B-FB71-4BC0-940F-E6E892A39C99}" type="presParOf" srcId="{4BB60A45-93F4-456D-98C0-416F149E34F8}" destId="{F14FD42B-9362-42A3-ABBA-7F47FF5C7D59}" srcOrd="0" destOrd="0" presId="urn:microsoft.com/office/officeart/2005/8/layout/pList2"/>
    <dgm:cxn modelId="{4B8598DD-924A-45A1-92C0-939653A682CB}" type="presParOf" srcId="{4BB60A45-93F4-456D-98C0-416F149E34F8}" destId="{A1E42427-FC25-4964-8DCC-7381045DF3AD}" srcOrd="1" destOrd="0" presId="urn:microsoft.com/office/officeart/2005/8/layout/pList2"/>
    <dgm:cxn modelId="{78370AA3-E6A5-43C6-954A-F23280274914}" type="presParOf" srcId="{4BB60A45-93F4-456D-98C0-416F149E34F8}" destId="{9329BACA-EBD6-491C-A40C-47C00F89D60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D9CE687-82B2-465C-9A0C-E19474D7F475}" type="doc">
      <dgm:prSet loTypeId="urn:microsoft.com/office/officeart/2005/8/layout/pList2" loCatId="list" qsTypeId="urn:microsoft.com/office/officeart/2005/8/quickstyle/simple4" qsCatId="simple" csTypeId="urn:microsoft.com/office/officeart/2005/8/colors/accent1_2" csCatId="accent1" phldr="1"/>
      <dgm:spPr/>
    </dgm:pt>
    <dgm:pt modelId="{F2E18F5C-9413-4C5C-B44F-762D66A3F7EC}">
      <dgm:prSet custT="1"/>
      <dgm:spPr/>
      <dgm:t>
        <a:bodyPr/>
        <a:lstStyle/>
        <a:p>
          <a:r>
            <a:rPr lang="en-US" sz="1300" b="1" dirty="0"/>
            <a:t>A</a:t>
          </a:r>
          <a:r>
            <a:rPr lang="sr-Cyrl-RS" sz="1300" b="1" dirty="0" err="1"/>
            <a:t>нубис</a:t>
          </a:r>
          <a:br>
            <a:rPr lang="sr-Cyrl-RS" sz="1000" b="1" dirty="0"/>
          </a:br>
          <a:br>
            <a:rPr lang="sr-Cyrl-RS" sz="1000" b="1" dirty="0"/>
          </a:br>
          <a:r>
            <a:rPr lang="sr-Cyrl-RS" sz="900" b="1" dirty="0"/>
            <a:t>Бог заштитник </a:t>
          </a:r>
          <a:r>
            <a:rPr lang="sr-Cyrl-RS" sz="900" b="1" dirty="0" err="1"/>
            <a:t>балзаматора</a:t>
          </a:r>
          <a:br>
            <a:rPr lang="sr-Cyrl-RS" sz="900" b="1" dirty="0"/>
          </a:br>
          <a:br>
            <a:rPr lang="sr-Cyrl-RS" sz="900" b="1" dirty="0"/>
          </a:br>
          <a:r>
            <a:rPr lang="sr-Cyrl-RS" sz="900" b="1" dirty="0"/>
            <a:t>Бавио се погребним пословима и бригом о мртвима</a:t>
          </a:r>
          <a:endParaRPr lang="en-GB" sz="1000" b="1" dirty="0"/>
        </a:p>
      </dgm:t>
    </dgm:pt>
    <dgm:pt modelId="{A6E4F984-4461-4C2F-A01C-A903D881CF2F}" type="parTrans" cxnId="{77443192-2205-444A-8BC5-380AEC7DF15C}">
      <dgm:prSet/>
      <dgm:spPr/>
      <dgm:t>
        <a:bodyPr/>
        <a:lstStyle/>
        <a:p>
          <a:endParaRPr lang="en-GB"/>
        </a:p>
      </dgm:t>
    </dgm:pt>
    <dgm:pt modelId="{0746B4FF-6158-4E17-846B-8625BC8339B8}" type="sibTrans" cxnId="{77443192-2205-444A-8BC5-380AEC7DF15C}">
      <dgm:prSet/>
      <dgm:spPr/>
      <dgm:t>
        <a:bodyPr/>
        <a:lstStyle/>
        <a:p>
          <a:endParaRPr lang="en-GB"/>
        </a:p>
      </dgm:t>
    </dgm:pt>
    <dgm:pt modelId="{CBFE41F7-18B8-485B-A70D-288EB5A441C4}">
      <dgm:prSet custT="1"/>
      <dgm:spPr/>
      <dgm:t>
        <a:bodyPr/>
        <a:lstStyle/>
        <a:p>
          <a:r>
            <a:rPr lang="sr-Cyrl-RS" sz="1300" b="1" dirty="0"/>
            <a:t>Хатор</a:t>
          </a:r>
          <a:br>
            <a:rPr lang="sr-Cyrl-RS" sz="1300" b="1" dirty="0"/>
          </a:br>
          <a:br>
            <a:rPr lang="sr-Cyrl-RS" sz="1300" b="1" dirty="0"/>
          </a:br>
          <a:r>
            <a:rPr lang="sr-Cyrl-RS" sz="900" b="1" dirty="0"/>
            <a:t>Богиња заштите мајчинства, плодности.</a:t>
          </a:r>
        </a:p>
        <a:p>
          <a:endParaRPr lang="sr-Cyrl-RS" sz="900" b="1" dirty="0"/>
        </a:p>
        <a:p>
          <a:r>
            <a:rPr lang="sr-Cyrl-RS" sz="900" b="1" dirty="0"/>
            <a:t>Веровало се да она штити жене на порођају.</a:t>
          </a:r>
        </a:p>
        <a:p>
          <a:endParaRPr lang="sr-Cyrl-RS" sz="800" b="1" dirty="0"/>
        </a:p>
        <a:p>
          <a:endParaRPr lang="en-GB" sz="1300" b="1" dirty="0"/>
        </a:p>
      </dgm:t>
    </dgm:pt>
    <dgm:pt modelId="{3D0275F1-7E09-4488-86D0-B4BF97155DDF}" type="parTrans" cxnId="{999ED45A-8B73-4DB2-89CB-E5F75D8D6B07}">
      <dgm:prSet/>
      <dgm:spPr/>
      <dgm:t>
        <a:bodyPr/>
        <a:lstStyle/>
        <a:p>
          <a:endParaRPr lang="en-GB"/>
        </a:p>
      </dgm:t>
    </dgm:pt>
    <dgm:pt modelId="{1D20A2F6-AB24-443A-BF6D-15C78E71AFDE}" type="sibTrans" cxnId="{999ED45A-8B73-4DB2-89CB-E5F75D8D6B07}">
      <dgm:prSet/>
      <dgm:spPr/>
      <dgm:t>
        <a:bodyPr/>
        <a:lstStyle/>
        <a:p>
          <a:endParaRPr lang="en-GB"/>
        </a:p>
      </dgm:t>
    </dgm:pt>
    <dgm:pt modelId="{6C623159-170B-4BFD-AD9D-87EF3D2106B8}">
      <dgm:prSet custT="1"/>
      <dgm:spPr/>
      <dgm:t>
        <a:bodyPr/>
        <a:lstStyle/>
        <a:p>
          <a:r>
            <a:rPr lang="sr-Cyrl-RS" sz="1300" b="1" dirty="0"/>
            <a:t>Амон</a:t>
          </a:r>
          <a:br>
            <a:rPr lang="sr-Cyrl-RS" sz="1200" b="1" dirty="0"/>
          </a:br>
          <a:br>
            <a:rPr lang="sr-Cyrl-RS" sz="1200" b="1" dirty="0"/>
          </a:br>
          <a:r>
            <a:rPr lang="sr-Cyrl-RS" sz="900" b="1" dirty="0"/>
            <a:t>Бог ваздуха.</a:t>
          </a:r>
        </a:p>
        <a:p>
          <a:endParaRPr lang="sr-Cyrl-RS" sz="900" b="1" dirty="0"/>
        </a:p>
        <a:p>
          <a:r>
            <a:rPr lang="sr-Cyrl-RS" sz="900" b="1" dirty="0"/>
            <a:t>Његови животни симболи били су ован и гуска.</a:t>
          </a:r>
          <a:endParaRPr lang="en-GB" sz="1200" b="1" dirty="0"/>
        </a:p>
      </dgm:t>
    </dgm:pt>
    <dgm:pt modelId="{33634CDD-5151-431B-8AAC-4E6436C7291F}" type="parTrans" cxnId="{CF3FB110-EB42-4F6B-BC19-636058822F7C}">
      <dgm:prSet/>
      <dgm:spPr/>
      <dgm:t>
        <a:bodyPr/>
        <a:lstStyle/>
        <a:p>
          <a:endParaRPr lang="en-GB"/>
        </a:p>
      </dgm:t>
    </dgm:pt>
    <dgm:pt modelId="{64073C2A-B3F9-4909-899F-9BED6613EABA}" type="sibTrans" cxnId="{CF3FB110-EB42-4F6B-BC19-636058822F7C}">
      <dgm:prSet/>
      <dgm:spPr/>
      <dgm:t>
        <a:bodyPr/>
        <a:lstStyle/>
        <a:p>
          <a:endParaRPr lang="en-GB"/>
        </a:p>
      </dgm:t>
    </dgm:pt>
    <dgm:pt modelId="{D774D1F1-D41E-4906-8290-AC677177921A}">
      <dgm:prSet custT="1"/>
      <dgm:spPr/>
      <dgm:t>
        <a:bodyPr/>
        <a:lstStyle/>
        <a:p>
          <a:r>
            <a:rPr lang="sr-Cyrl-RS" sz="1300" b="1" dirty="0" err="1"/>
            <a:t>Бастет</a:t>
          </a:r>
          <a:br>
            <a:rPr lang="sr-Cyrl-RS" sz="1300" b="1" dirty="0"/>
          </a:br>
          <a:br>
            <a:rPr lang="sr-Cyrl-RS" sz="1300" b="1" dirty="0"/>
          </a:br>
          <a:r>
            <a:rPr lang="sr-Cyrl-RS" sz="900" b="1" dirty="0"/>
            <a:t>Богиња мачака</a:t>
          </a:r>
        </a:p>
        <a:p>
          <a:endParaRPr lang="sr-Cyrl-RS" sz="900" b="1" dirty="0"/>
        </a:p>
        <a:p>
          <a:r>
            <a:rPr lang="sr-Cyrl-RS" sz="900" b="1" dirty="0"/>
            <a:t>Била је представљена са главом дивље мачке</a:t>
          </a:r>
          <a:endParaRPr lang="en-GB" sz="900" b="1" dirty="0"/>
        </a:p>
      </dgm:t>
    </dgm:pt>
    <dgm:pt modelId="{22864ED7-1A44-4CF9-AB8E-17ED5C2F1F7A}" type="parTrans" cxnId="{6BC75571-40EA-4329-AC1F-ABDFEB40869C}">
      <dgm:prSet/>
      <dgm:spPr/>
      <dgm:t>
        <a:bodyPr/>
        <a:lstStyle/>
        <a:p>
          <a:endParaRPr lang="en-GB"/>
        </a:p>
      </dgm:t>
    </dgm:pt>
    <dgm:pt modelId="{87D04E9A-39F9-4822-8539-45BE601BF199}" type="sibTrans" cxnId="{6BC75571-40EA-4329-AC1F-ABDFEB40869C}">
      <dgm:prSet/>
      <dgm:spPr/>
      <dgm:t>
        <a:bodyPr/>
        <a:lstStyle/>
        <a:p>
          <a:endParaRPr lang="en-GB"/>
        </a:p>
      </dgm:t>
    </dgm:pt>
    <dgm:pt modelId="{00C2847F-6460-4B19-88A8-6DAD62A392E5}" type="pres">
      <dgm:prSet presAssocID="{6D9CE687-82B2-465C-9A0C-E19474D7F475}" presName="Name0" presStyleCnt="0">
        <dgm:presLayoutVars>
          <dgm:dir/>
          <dgm:resizeHandles val="exact"/>
        </dgm:presLayoutVars>
      </dgm:prSet>
      <dgm:spPr/>
    </dgm:pt>
    <dgm:pt modelId="{21EE69F2-6FA5-4044-8682-5717C5B548A1}" type="pres">
      <dgm:prSet presAssocID="{6D9CE687-82B2-465C-9A0C-E19474D7F475}" presName="bkgdShp" presStyleLbl="alignAccFollowNode1" presStyleIdx="0" presStyleCnt="1"/>
      <dgm:spPr/>
    </dgm:pt>
    <dgm:pt modelId="{499E322E-4F50-421D-9D3F-821481FAAC97}" type="pres">
      <dgm:prSet presAssocID="{6D9CE687-82B2-465C-9A0C-E19474D7F475}" presName="linComp" presStyleCnt="0"/>
      <dgm:spPr/>
    </dgm:pt>
    <dgm:pt modelId="{1805C2B6-8D5A-4313-A497-5B4622CFB01A}" type="pres">
      <dgm:prSet presAssocID="{F2E18F5C-9413-4C5C-B44F-762D66A3F7EC}" presName="compNode" presStyleCnt="0"/>
      <dgm:spPr/>
    </dgm:pt>
    <dgm:pt modelId="{70F44BF7-020F-4E83-B16A-47800AC1B759}" type="pres">
      <dgm:prSet presAssocID="{F2E18F5C-9413-4C5C-B44F-762D66A3F7EC}" presName="node" presStyleLbl="node1" presStyleIdx="0" presStyleCnt="4" custScaleX="135302">
        <dgm:presLayoutVars>
          <dgm:bulletEnabled val="1"/>
        </dgm:presLayoutVars>
      </dgm:prSet>
      <dgm:spPr/>
    </dgm:pt>
    <dgm:pt modelId="{AF114618-7D57-4AC6-8D57-A4601F73BF41}" type="pres">
      <dgm:prSet presAssocID="{F2E18F5C-9413-4C5C-B44F-762D66A3F7EC}" presName="invisiNode" presStyleLbl="node1" presStyleIdx="0" presStyleCnt="4"/>
      <dgm:spPr/>
    </dgm:pt>
    <dgm:pt modelId="{AAE370F8-DE9E-4A3E-9743-7C647D8831F0}" type="pres">
      <dgm:prSet presAssocID="{F2E18F5C-9413-4C5C-B44F-762D66A3F7EC}" presName="imagNode" presStyleLbl="fgImgPlace1" presStyleIdx="0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68" t="-2605" r="-168" b="-17395"/>
          </a:stretch>
        </a:blipFill>
      </dgm:spPr>
    </dgm:pt>
    <dgm:pt modelId="{75EB15B1-2157-4BF6-9AE3-352E4DBD4714}" type="pres">
      <dgm:prSet presAssocID="{0746B4FF-6158-4E17-846B-8625BC8339B8}" presName="sibTrans" presStyleLbl="sibTrans2D1" presStyleIdx="0" presStyleCnt="0"/>
      <dgm:spPr/>
    </dgm:pt>
    <dgm:pt modelId="{B173850A-DDDC-46A0-B532-DE71FFE53381}" type="pres">
      <dgm:prSet presAssocID="{CBFE41F7-18B8-485B-A70D-288EB5A441C4}" presName="compNode" presStyleCnt="0"/>
      <dgm:spPr/>
    </dgm:pt>
    <dgm:pt modelId="{12FF9C76-B5A6-41B2-A6A9-378DE43489AC}" type="pres">
      <dgm:prSet presAssocID="{CBFE41F7-18B8-485B-A70D-288EB5A441C4}" presName="node" presStyleLbl="node1" presStyleIdx="1" presStyleCnt="4" custScaleX="147054">
        <dgm:presLayoutVars>
          <dgm:bulletEnabled val="1"/>
        </dgm:presLayoutVars>
      </dgm:prSet>
      <dgm:spPr/>
    </dgm:pt>
    <dgm:pt modelId="{8D1A31D0-4EFB-4279-9B43-6B984018A067}" type="pres">
      <dgm:prSet presAssocID="{CBFE41F7-18B8-485B-A70D-288EB5A441C4}" presName="invisiNode" presStyleLbl="node1" presStyleIdx="1" presStyleCnt="4"/>
      <dgm:spPr/>
    </dgm:pt>
    <dgm:pt modelId="{E68039C9-0A4D-4AC6-9BEA-512D03DE84EE}" type="pres">
      <dgm:prSet presAssocID="{CBFE41F7-18B8-485B-A70D-288EB5A441C4}" presName="imagNode" presStyleLbl="fgImgPlace1" presStyleIdx="1" presStyleCnt="4" custScaleX="114383" custScaleY="122645" custLinFactNeighborY="-8886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86" t="5686" r="886" b="-37686"/>
          </a:stretch>
        </a:blipFill>
      </dgm:spPr>
    </dgm:pt>
    <dgm:pt modelId="{EB236E9C-408E-45FC-BD28-67C734E1299E}" type="pres">
      <dgm:prSet presAssocID="{1D20A2F6-AB24-443A-BF6D-15C78E71AFDE}" presName="sibTrans" presStyleLbl="sibTrans2D1" presStyleIdx="0" presStyleCnt="0"/>
      <dgm:spPr/>
    </dgm:pt>
    <dgm:pt modelId="{7361DC4F-8F88-4480-A6E3-E0D06D598A69}" type="pres">
      <dgm:prSet presAssocID="{6C623159-170B-4BFD-AD9D-87EF3D2106B8}" presName="compNode" presStyleCnt="0"/>
      <dgm:spPr/>
    </dgm:pt>
    <dgm:pt modelId="{BC0EF3DB-E448-4A31-9218-DE40E8067973}" type="pres">
      <dgm:prSet presAssocID="{6C623159-170B-4BFD-AD9D-87EF3D2106B8}" presName="node" presStyleLbl="node1" presStyleIdx="2" presStyleCnt="4" custScaleX="144800">
        <dgm:presLayoutVars>
          <dgm:bulletEnabled val="1"/>
        </dgm:presLayoutVars>
      </dgm:prSet>
      <dgm:spPr/>
    </dgm:pt>
    <dgm:pt modelId="{DF1601FD-C344-4184-89D7-39667C313F61}" type="pres">
      <dgm:prSet presAssocID="{6C623159-170B-4BFD-AD9D-87EF3D2106B8}" presName="invisiNode" presStyleLbl="node1" presStyleIdx="2" presStyleCnt="4"/>
      <dgm:spPr/>
    </dgm:pt>
    <dgm:pt modelId="{2DBAD482-86C1-4C76-9F25-74593A3B9761}" type="pres">
      <dgm:prSet presAssocID="{6C623159-170B-4BFD-AD9D-87EF3D2106B8}" presName="imagNode" presStyleLbl="fgImgPlace1" presStyleIdx="2" presStyleCnt="4"/>
      <dgm:spPr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92" b="97260" l="8696" r="88406">
                        <a14:foregroundMark x1="48551" y1="65479" x2="44203" y2="82192"/>
                        <a14:foregroundMark x1="44203" y1="82192" x2="31884" y2="95068"/>
                        <a14:foregroundMark x1="31884" y1="95068" x2="55797" y2="80822"/>
                        <a14:foregroundMark x1="55797" y1="80822" x2="69565" y2="93973"/>
                        <a14:foregroundMark x1="69565" y1="93973" x2="78261" y2="79726"/>
                        <a14:foregroundMark x1="78261" y1="79726" x2="87681" y2="98082"/>
                        <a14:foregroundMark x1="53623" y1="70959" x2="58696" y2="75342"/>
                        <a14:foregroundMark x1="17547" y1="49705" x2="18841" y2="64384"/>
                        <a14:foregroundMark x1="17156" y1="45266" x2="17163" y2="45348"/>
                        <a14:foregroundMark x1="16884" y1="42192" x2="17097" y2="44602"/>
                        <a14:foregroundMark x1="16667" y1="39726" x2="16884" y2="42192"/>
                        <a14:foregroundMark x1="18116" y1="53973" x2="19565" y2="64110"/>
                        <a14:foregroundMark x1="18116" y1="39178" x2="18116" y2="39178"/>
                        <a14:foregroundMark x1="18116" y1="39726" x2="18116" y2="39726"/>
                        <a14:foregroundMark x1="18841" y1="42740" x2="18841" y2="42740"/>
                        <a14:foregroundMark x1="18116" y1="44384" x2="18116" y2="44384"/>
                        <a14:foregroundMark x1="18841" y1="44932" x2="18841" y2="44932"/>
                        <a14:foregroundMark x1="18841" y1="46575" x2="18841" y2="46575"/>
                        <a14:foregroundMark x1="18841" y1="47671" x2="18841" y2="47671"/>
                        <a14:foregroundMark x1="18841" y1="48219" x2="18841" y2="48219"/>
                        <a14:foregroundMark x1="18841" y1="49041" x2="18841" y2="49041"/>
                        <a14:foregroundMark x1="18841" y1="49863" x2="18841" y2="49863"/>
                        <a14:foregroundMark x1="18841" y1="50137" x2="18841" y2="50137"/>
                        <a14:foregroundMark x1="18841" y1="51233" x2="18841" y2="51781"/>
                        <a14:foregroundMark x1="18841" y1="52055" x2="18841" y2="52603"/>
                        <a14:foregroundMark x1="18841" y1="52877" x2="18841" y2="53973"/>
                        <a14:foregroundMark x1="16667" y1="94521" x2="16667" y2="94521"/>
                        <a14:foregroundMark x1="18841" y1="95616" x2="18841" y2="95616"/>
                        <a14:foregroundMark x1="18841" y1="94521" x2="18841" y2="94521"/>
                        <a14:foregroundMark x1="65942" y1="10411" x2="79710" y2="7671"/>
                        <a14:foregroundMark x1="68841" y1="3014" x2="68841" y2="3014"/>
                        <a14:foregroundMark x1="81884" y1="2192" x2="81884" y2="2192"/>
                        <a14:foregroundMark x1="84783" y1="48767" x2="84783" y2="48767"/>
                        <a14:foregroundMark x1="84783" y1="72329" x2="84783" y2="72329"/>
                        <a14:backgroundMark x1="15362" y1="49041" x2="15942" y2="49863"/>
                        <a14:backgroundMark x1="14782" y1="48219" x2="15362" y2="49041"/>
                        <a14:backgroundMark x1="14396" y1="47671" x2="14782" y2="48219"/>
                        <a14:backgroundMark x1="13623" y1="46575" x2="14396" y2="47671"/>
                        <a14:backgroundMark x1="13043" y1="45753" x2="13623" y2="46575"/>
                        <a14:backgroundMark x1="15217" y1="44932" x2="15942" y2="45479"/>
                        <a14:backgroundMark x1="16667" y1="44932" x2="16667" y2="44932"/>
                        <a14:backgroundMark x1="16667" y1="44384" x2="16667" y2="43014"/>
                        <a14:backgroundMark x1="16667" y1="42192" x2="16667" y2="42192"/>
                        <a14:backgroundMark x1="15217" y1="46027" x2="15217" y2="46027"/>
                        <a14:backgroundMark x1="16667" y1="45753" x2="16667" y2="45753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 t="-23000" b="-23000"/>
          </a:stretch>
        </a:blipFill>
      </dgm:spPr>
    </dgm:pt>
    <dgm:pt modelId="{7FC77AD9-7BB8-4C4E-8B3C-8EEACBCB2F26}" type="pres">
      <dgm:prSet presAssocID="{64073C2A-B3F9-4909-899F-9BED6613EABA}" presName="sibTrans" presStyleLbl="sibTrans2D1" presStyleIdx="0" presStyleCnt="0"/>
      <dgm:spPr/>
    </dgm:pt>
    <dgm:pt modelId="{E468BD94-A3C7-4294-8840-16ECF6168542}" type="pres">
      <dgm:prSet presAssocID="{D774D1F1-D41E-4906-8290-AC677177921A}" presName="compNode" presStyleCnt="0"/>
      <dgm:spPr/>
    </dgm:pt>
    <dgm:pt modelId="{08931058-16DB-4E4C-9593-06412B01A21C}" type="pres">
      <dgm:prSet presAssocID="{D774D1F1-D41E-4906-8290-AC677177921A}" presName="node" presStyleLbl="node1" presStyleIdx="3" presStyleCnt="4" custScaleX="135446">
        <dgm:presLayoutVars>
          <dgm:bulletEnabled val="1"/>
        </dgm:presLayoutVars>
      </dgm:prSet>
      <dgm:spPr/>
    </dgm:pt>
    <dgm:pt modelId="{9841CED7-3A08-42D5-B0DB-7801B2FE8701}" type="pres">
      <dgm:prSet presAssocID="{D774D1F1-D41E-4906-8290-AC677177921A}" presName="invisiNode" presStyleLbl="node1" presStyleIdx="3" presStyleCnt="4"/>
      <dgm:spPr/>
    </dgm:pt>
    <dgm:pt modelId="{23E1A610-6904-4BB7-8FDF-443700FD814E}" type="pres">
      <dgm:prSet presAssocID="{D774D1F1-D41E-4906-8290-AC677177921A}" presName="imagNode" presStyleLbl="fgImgPlac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</dgm:ptLst>
  <dgm:cxnLst>
    <dgm:cxn modelId="{FA6A860F-4EC8-4575-9B79-A7A19AFAF523}" type="presOf" srcId="{D774D1F1-D41E-4906-8290-AC677177921A}" destId="{08931058-16DB-4E4C-9593-06412B01A21C}" srcOrd="0" destOrd="0" presId="urn:microsoft.com/office/officeart/2005/8/layout/pList2"/>
    <dgm:cxn modelId="{CF3FB110-EB42-4F6B-BC19-636058822F7C}" srcId="{6D9CE687-82B2-465C-9A0C-E19474D7F475}" destId="{6C623159-170B-4BFD-AD9D-87EF3D2106B8}" srcOrd="2" destOrd="0" parTransId="{33634CDD-5151-431B-8AAC-4E6436C7291F}" sibTransId="{64073C2A-B3F9-4909-899F-9BED6613EABA}"/>
    <dgm:cxn modelId="{00D6A812-BD8D-4F35-B78F-9CFBB1205367}" type="presOf" srcId="{6C623159-170B-4BFD-AD9D-87EF3D2106B8}" destId="{BC0EF3DB-E448-4A31-9218-DE40E8067973}" srcOrd="0" destOrd="0" presId="urn:microsoft.com/office/officeart/2005/8/layout/pList2"/>
    <dgm:cxn modelId="{F3014060-1C97-428F-8A16-BA223B986062}" type="presOf" srcId="{CBFE41F7-18B8-485B-A70D-288EB5A441C4}" destId="{12FF9C76-B5A6-41B2-A6A9-378DE43489AC}" srcOrd="0" destOrd="0" presId="urn:microsoft.com/office/officeart/2005/8/layout/pList2"/>
    <dgm:cxn modelId="{EF71CA48-753F-4CA2-ADA5-DF855C4FEAFE}" type="presOf" srcId="{1D20A2F6-AB24-443A-BF6D-15C78E71AFDE}" destId="{EB236E9C-408E-45FC-BD28-67C734E1299E}" srcOrd="0" destOrd="0" presId="urn:microsoft.com/office/officeart/2005/8/layout/pList2"/>
    <dgm:cxn modelId="{90F7204D-EEEA-428D-87DF-29D21E6E2539}" type="presOf" srcId="{64073C2A-B3F9-4909-899F-9BED6613EABA}" destId="{7FC77AD9-7BB8-4C4E-8B3C-8EEACBCB2F26}" srcOrd="0" destOrd="0" presId="urn:microsoft.com/office/officeart/2005/8/layout/pList2"/>
    <dgm:cxn modelId="{8061994E-9BB5-4939-B16F-1AF4C378D37A}" type="presOf" srcId="{0746B4FF-6158-4E17-846B-8625BC8339B8}" destId="{75EB15B1-2157-4BF6-9AE3-352E4DBD4714}" srcOrd="0" destOrd="0" presId="urn:microsoft.com/office/officeart/2005/8/layout/pList2"/>
    <dgm:cxn modelId="{75057270-AB08-4199-B90A-9DD6AC184DB0}" type="presOf" srcId="{6D9CE687-82B2-465C-9A0C-E19474D7F475}" destId="{00C2847F-6460-4B19-88A8-6DAD62A392E5}" srcOrd="0" destOrd="0" presId="urn:microsoft.com/office/officeart/2005/8/layout/pList2"/>
    <dgm:cxn modelId="{6BC75571-40EA-4329-AC1F-ABDFEB40869C}" srcId="{6D9CE687-82B2-465C-9A0C-E19474D7F475}" destId="{D774D1F1-D41E-4906-8290-AC677177921A}" srcOrd="3" destOrd="0" parTransId="{22864ED7-1A44-4CF9-AB8E-17ED5C2F1F7A}" sibTransId="{87D04E9A-39F9-4822-8539-45BE601BF199}"/>
    <dgm:cxn modelId="{999ED45A-8B73-4DB2-89CB-E5F75D8D6B07}" srcId="{6D9CE687-82B2-465C-9A0C-E19474D7F475}" destId="{CBFE41F7-18B8-485B-A70D-288EB5A441C4}" srcOrd="1" destOrd="0" parTransId="{3D0275F1-7E09-4488-86D0-B4BF97155DDF}" sibTransId="{1D20A2F6-AB24-443A-BF6D-15C78E71AFDE}"/>
    <dgm:cxn modelId="{6F4C968C-3468-4E71-B49B-38AD475C8E12}" type="presOf" srcId="{F2E18F5C-9413-4C5C-B44F-762D66A3F7EC}" destId="{70F44BF7-020F-4E83-B16A-47800AC1B759}" srcOrd="0" destOrd="0" presId="urn:microsoft.com/office/officeart/2005/8/layout/pList2"/>
    <dgm:cxn modelId="{77443192-2205-444A-8BC5-380AEC7DF15C}" srcId="{6D9CE687-82B2-465C-9A0C-E19474D7F475}" destId="{F2E18F5C-9413-4C5C-B44F-762D66A3F7EC}" srcOrd="0" destOrd="0" parTransId="{A6E4F984-4461-4C2F-A01C-A903D881CF2F}" sibTransId="{0746B4FF-6158-4E17-846B-8625BC8339B8}"/>
    <dgm:cxn modelId="{CAB71646-8C09-4DD2-B77B-94B454DA5837}" type="presParOf" srcId="{00C2847F-6460-4B19-88A8-6DAD62A392E5}" destId="{21EE69F2-6FA5-4044-8682-5717C5B548A1}" srcOrd="0" destOrd="0" presId="urn:microsoft.com/office/officeart/2005/8/layout/pList2"/>
    <dgm:cxn modelId="{854F44A2-155E-4F14-B5D4-160F3AE00263}" type="presParOf" srcId="{00C2847F-6460-4B19-88A8-6DAD62A392E5}" destId="{499E322E-4F50-421D-9D3F-821481FAAC97}" srcOrd="1" destOrd="0" presId="urn:microsoft.com/office/officeart/2005/8/layout/pList2"/>
    <dgm:cxn modelId="{D759D12E-29C6-4906-B6FC-D28E087EC189}" type="presParOf" srcId="{499E322E-4F50-421D-9D3F-821481FAAC97}" destId="{1805C2B6-8D5A-4313-A497-5B4622CFB01A}" srcOrd="0" destOrd="0" presId="urn:microsoft.com/office/officeart/2005/8/layout/pList2"/>
    <dgm:cxn modelId="{D4407310-7CB4-411E-9E56-63B13494798A}" type="presParOf" srcId="{1805C2B6-8D5A-4313-A497-5B4622CFB01A}" destId="{70F44BF7-020F-4E83-B16A-47800AC1B759}" srcOrd="0" destOrd="0" presId="urn:microsoft.com/office/officeart/2005/8/layout/pList2"/>
    <dgm:cxn modelId="{1E6C4688-BE56-463C-AD3F-B86D519889E5}" type="presParOf" srcId="{1805C2B6-8D5A-4313-A497-5B4622CFB01A}" destId="{AF114618-7D57-4AC6-8D57-A4601F73BF41}" srcOrd="1" destOrd="0" presId="urn:microsoft.com/office/officeart/2005/8/layout/pList2"/>
    <dgm:cxn modelId="{DFF0C80F-ECFA-441A-A2EC-7A06EC54799E}" type="presParOf" srcId="{1805C2B6-8D5A-4313-A497-5B4622CFB01A}" destId="{AAE370F8-DE9E-4A3E-9743-7C647D8831F0}" srcOrd="2" destOrd="0" presId="urn:microsoft.com/office/officeart/2005/8/layout/pList2"/>
    <dgm:cxn modelId="{DE3B3118-433E-46D5-90EF-B0BBDE5E2C43}" type="presParOf" srcId="{499E322E-4F50-421D-9D3F-821481FAAC97}" destId="{75EB15B1-2157-4BF6-9AE3-352E4DBD4714}" srcOrd="1" destOrd="0" presId="urn:microsoft.com/office/officeart/2005/8/layout/pList2"/>
    <dgm:cxn modelId="{A2741F26-31B0-470C-8221-2FD92F859049}" type="presParOf" srcId="{499E322E-4F50-421D-9D3F-821481FAAC97}" destId="{B173850A-DDDC-46A0-B532-DE71FFE53381}" srcOrd="2" destOrd="0" presId="urn:microsoft.com/office/officeart/2005/8/layout/pList2"/>
    <dgm:cxn modelId="{78EE2C0A-3151-4B13-BA0D-AC5D22BE27AF}" type="presParOf" srcId="{B173850A-DDDC-46A0-B532-DE71FFE53381}" destId="{12FF9C76-B5A6-41B2-A6A9-378DE43489AC}" srcOrd="0" destOrd="0" presId="urn:microsoft.com/office/officeart/2005/8/layout/pList2"/>
    <dgm:cxn modelId="{036BD345-CF46-4DB0-8D44-D2F964F8C943}" type="presParOf" srcId="{B173850A-DDDC-46A0-B532-DE71FFE53381}" destId="{8D1A31D0-4EFB-4279-9B43-6B984018A067}" srcOrd="1" destOrd="0" presId="urn:microsoft.com/office/officeart/2005/8/layout/pList2"/>
    <dgm:cxn modelId="{206FE17D-4B97-4CC2-9EA1-1AA2D0CCCA93}" type="presParOf" srcId="{B173850A-DDDC-46A0-B532-DE71FFE53381}" destId="{E68039C9-0A4D-4AC6-9BEA-512D03DE84EE}" srcOrd="2" destOrd="0" presId="urn:microsoft.com/office/officeart/2005/8/layout/pList2"/>
    <dgm:cxn modelId="{A958B56A-29D6-454B-8553-3E1343F87FAF}" type="presParOf" srcId="{499E322E-4F50-421D-9D3F-821481FAAC97}" destId="{EB236E9C-408E-45FC-BD28-67C734E1299E}" srcOrd="3" destOrd="0" presId="urn:microsoft.com/office/officeart/2005/8/layout/pList2"/>
    <dgm:cxn modelId="{6F6FFA37-7A52-4325-9D34-1A75006B120E}" type="presParOf" srcId="{499E322E-4F50-421D-9D3F-821481FAAC97}" destId="{7361DC4F-8F88-4480-A6E3-E0D06D598A69}" srcOrd="4" destOrd="0" presId="urn:microsoft.com/office/officeart/2005/8/layout/pList2"/>
    <dgm:cxn modelId="{F5E9DA29-986D-4BA8-B213-4017752620D6}" type="presParOf" srcId="{7361DC4F-8F88-4480-A6E3-E0D06D598A69}" destId="{BC0EF3DB-E448-4A31-9218-DE40E8067973}" srcOrd="0" destOrd="0" presId="urn:microsoft.com/office/officeart/2005/8/layout/pList2"/>
    <dgm:cxn modelId="{1D40EB3E-0720-426E-896F-6B670341ECFA}" type="presParOf" srcId="{7361DC4F-8F88-4480-A6E3-E0D06D598A69}" destId="{DF1601FD-C344-4184-89D7-39667C313F61}" srcOrd="1" destOrd="0" presId="urn:microsoft.com/office/officeart/2005/8/layout/pList2"/>
    <dgm:cxn modelId="{6C012312-9598-47F5-9550-8DE42BC31669}" type="presParOf" srcId="{7361DC4F-8F88-4480-A6E3-E0D06D598A69}" destId="{2DBAD482-86C1-4C76-9F25-74593A3B9761}" srcOrd="2" destOrd="0" presId="urn:microsoft.com/office/officeart/2005/8/layout/pList2"/>
    <dgm:cxn modelId="{20D9D4A8-FB6B-447B-9E7D-ECA76372B1A6}" type="presParOf" srcId="{499E322E-4F50-421D-9D3F-821481FAAC97}" destId="{7FC77AD9-7BB8-4C4E-8B3C-8EEACBCB2F26}" srcOrd="5" destOrd="0" presId="urn:microsoft.com/office/officeart/2005/8/layout/pList2"/>
    <dgm:cxn modelId="{1C358CB7-6327-4DDD-AA60-21FBE6F6C971}" type="presParOf" srcId="{499E322E-4F50-421D-9D3F-821481FAAC97}" destId="{E468BD94-A3C7-4294-8840-16ECF6168542}" srcOrd="6" destOrd="0" presId="urn:microsoft.com/office/officeart/2005/8/layout/pList2"/>
    <dgm:cxn modelId="{1531FC1B-4F89-44CD-8CB3-6560357EC75A}" type="presParOf" srcId="{E468BD94-A3C7-4294-8840-16ECF6168542}" destId="{08931058-16DB-4E4C-9593-06412B01A21C}" srcOrd="0" destOrd="0" presId="urn:microsoft.com/office/officeart/2005/8/layout/pList2"/>
    <dgm:cxn modelId="{580249AB-1712-4763-8628-145625699F97}" type="presParOf" srcId="{E468BD94-A3C7-4294-8840-16ECF6168542}" destId="{9841CED7-3A08-42D5-B0DB-7801B2FE8701}" srcOrd="1" destOrd="0" presId="urn:microsoft.com/office/officeart/2005/8/layout/pList2"/>
    <dgm:cxn modelId="{BE3F8762-BD97-465C-A015-0407B3EF5299}" type="presParOf" srcId="{E468BD94-A3C7-4294-8840-16ECF6168542}" destId="{23E1A610-6904-4BB7-8FDF-443700FD814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8409516-4D72-4785-A1E2-45618787EA90}" type="doc">
      <dgm:prSet loTypeId="urn:microsoft.com/office/officeart/2005/8/layout/vList6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0564C1-E54C-4D76-9E89-C4F81B53C35F}">
      <dgm:prSet phldrT="[Text]"/>
      <dgm:spPr/>
      <dgm:t>
        <a:bodyPr/>
        <a:lstStyle/>
        <a:p>
          <a:r>
            <a:rPr lang="sr-Cyrl-RS" b="1" dirty="0"/>
            <a:t>Станов-ништво</a:t>
          </a:r>
          <a:endParaRPr lang="en-GB" b="1" dirty="0"/>
        </a:p>
      </dgm:t>
    </dgm:pt>
    <dgm:pt modelId="{8B59A3B8-299A-42EE-B531-9AF1F57632D3}" type="parTrans" cxnId="{F5712B70-5AB1-4695-A2DB-6466A430A722}">
      <dgm:prSet/>
      <dgm:spPr/>
      <dgm:t>
        <a:bodyPr/>
        <a:lstStyle/>
        <a:p>
          <a:endParaRPr lang="en-GB"/>
        </a:p>
      </dgm:t>
    </dgm:pt>
    <dgm:pt modelId="{82FA924E-B1CA-43D9-933C-CB936FFDD026}" type="sibTrans" cxnId="{F5712B70-5AB1-4695-A2DB-6466A430A722}">
      <dgm:prSet/>
      <dgm:spPr/>
      <dgm:t>
        <a:bodyPr/>
        <a:lstStyle/>
        <a:p>
          <a:endParaRPr lang="en-GB"/>
        </a:p>
      </dgm:t>
    </dgm:pt>
    <dgm:pt modelId="{73E4029D-3F05-486F-AF59-1ED6B54FB5DA}">
      <dgm:prSet phldrT="[Text]" custT="1"/>
      <dgm:spPr/>
      <dgm:t>
        <a:bodyPr/>
        <a:lstStyle/>
        <a:p>
          <a:r>
            <a:rPr lang="sr-Cyrl-RS" sz="1400" b="1" dirty="0"/>
            <a:t>БДП</a:t>
          </a:r>
          <a:endParaRPr lang="en-GB" sz="1200" b="1" dirty="0"/>
        </a:p>
      </dgm:t>
    </dgm:pt>
    <dgm:pt modelId="{AC11EB87-41C4-42BA-92B6-CA513B80F75C}" type="parTrans" cxnId="{F93BD5EC-D18E-44AF-A72A-5BBEB5AA0480}">
      <dgm:prSet/>
      <dgm:spPr/>
      <dgm:t>
        <a:bodyPr/>
        <a:lstStyle/>
        <a:p>
          <a:endParaRPr lang="en-GB"/>
        </a:p>
      </dgm:t>
    </dgm:pt>
    <dgm:pt modelId="{DEB8A094-8894-43AF-84E3-28CE61C6B1C6}" type="sibTrans" cxnId="{F93BD5EC-D18E-44AF-A72A-5BBEB5AA0480}">
      <dgm:prSet/>
      <dgm:spPr/>
      <dgm:t>
        <a:bodyPr/>
        <a:lstStyle/>
        <a:p>
          <a:endParaRPr lang="en-GB"/>
        </a:p>
      </dgm:t>
    </dgm:pt>
    <dgm:pt modelId="{47401237-3329-4818-B0B9-4E4EA9841FF7}">
      <dgm:prSet phldrT="[Text]" custT="1"/>
      <dgm:spPr/>
      <dgm:t>
        <a:bodyPr/>
        <a:lstStyle/>
        <a:p>
          <a:r>
            <a:rPr lang="sr-Cyrl-RS" sz="1600" b="1" dirty="0"/>
            <a:t>Главни</a:t>
          </a:r>
          <a:br>
            <a:rPr lang="sr-Cyrl-RS" sz="1600" b="1" dirty="0"/>
          </a:br>
          <a:r>
            <a:rPr lang="sr-Cyrl-RS" sz="1600" b="1" dirty="0"/>
            <a:t> извори</a:t>
          </a:r>
          <a:endParaRPr lang="en-GB" sz="1600" b="1" dirty="0"/>
        </a:p>
      </dgm:t>
    </dgm:pt>
    <dgm:pt modelId="{522C6CEE-F0E1-4957-93B7-9C8E17E2BC38}" type="parTrans" cxnId="{2994582A-F73D-401E-BAF1-E05F07DFC129}">
      <dgm:prSet/>
      <dgm:spPr/>
      <dgm:t>
        <a:bodyPr/>
        <a:lstStyle/>
        <a:p>
          <a:endParaRPr lang="en-GB"/>
        </a:p>
      </dgm:t>
    </dgm:pt>
    <dgm:pt modelId="{8BFA39C6-F5CD-4604-981C-7D0CEA7B0ED4}" type="sibTrans" cxnId="{2994582A-F73D-401E-BAF1-E05F07DFC129}">
      <dgm:prSet/>
      <dgm:spPr/>
      <dgm:t>
        <a:bodyPr/>
        <a:lstStyle/>
        <a:p>
          <a:endParaRPr lang="en-GB"/>
        </a:p>
      </dgm:t>
    </dgm:pt>
    <dgm:pt modelId="{7657AC49-7382-4348-910D-09DDB4109F49}" type="pres">
      <dgm:prSet presAssocID="{F8409516-4D72-4785-A1E2-45618787EA90}" presName="Name0" presStyleCnt="0">
        <dgm:presLayoutVars>
          <dgm:dir/>
          <dgm:animLvl val="lvl"/>
          <dgm:resizeHandles/>
        </dgm:presLayoutVars>
      </dgm:prSet>
      <dgm:spPr/>
    </dgm:pt>
    <dgm:pt modelId="{EBAB0458-1B35-4121-9346-BF235A51594E}" type="pres">
      <dgm:prSet presAssocID="{DA0564C1-E54C-4D76-9E89-C4F81B53C35F}" presName="linNode" presStyleCnt="0"/>
      <dgm:spPr/>
    </dgm:pt>
    <dgm:pt modelId="{A9008949-0398-48C8-83A9-CC9C1A8D8964}" type="pres">
      <dgm:prSet presAssocID="{DA0564C1-E54C-4D76-9E89-C4F81B53C35F}" presName="parentShp" presStyleLbl="node1" presStyleIdx="0" presStyleCnt="3">
        <dgm:presLayoutVars>
          <dgm:bulletEnabled val="1"/>
        </dgm:presLayoutVars>
      </dgm:prSet>
      <dgm:spPr/>
    </dgm:pt>
    <dgm:pt modelId="{BD85632A-2930-4E73-B21F-784DBD97921A}" type="pres">
      <dgm:prSet presAssocID="{DA0564C1-E54C-4D76-9E89-C4F81B53C35F}" presName="childShp" presStyleLbl="bgAccFollowNode1" presStyleIdx="0" presStyleCnt="3">
        <dgm:presLayoutVars>
          <dgm:bulletEnabled val="1"/>
        </dgm:presLayoutVars>
      </dgm:prSet>
      <dgm:spPr/>
    </dgm:pt>
    <dgm:pt modelId="{0A566C39-2A70-437F-AA71-965BFF22D6BB}" type="pres">
      <dgm:prSet presAssocID="{82FA924E-B1CA-43D9-933C-CB936FFDD026}" presName="spacing" presStyleCnt="0"/>
      <dgm:spPr/>
    </dgm:pt>
    <dgm:pt modelId="{96592432-E6C1-468A-A0FC-9D8A990003A9}" type="pres">
      <dgm:prSet presAssocID="{73E4029D-3F05-486F-AF59-1ED6B54FB5DA}" presName="linNode" presStyleCnt="0"/>
      <dgm:spPr/>
    </dgm:pt>
    <dgm:pt modelId="{5FDDD6A8-A4D5-41E1-8C14-4A0165D1F57B}" type="pres">
      <dgm:prSet presAssocID="{73E4029D-3F05-486F-AF59-1ED6B54FB5DA}" presName="parentShp" presStyleLbl="node1" presStyleIdx="1" presStyleCnt="3">
        <dgm:presLayoutVars>
          <dgm:bulletEnabled val="1"/>
        </dgm:presLayoutVars>
      </dgm:prSet>
      <dgm:spPr/>
    </dgm:pt>
    <dgm:pt modelId="{70D801C0-7421-4237-8F71-6A557C6C7E4B}" type="pres">
      <dgm:prSet presAssocID="{73E4029D-3F05-486F-AF59-1ED6B54FB5DA}" presName="childShp" presStyleLbl="bgAccFollowNode1" presStyleIdx="1" presStyleCnt="3">
        <dgm:presLayoutVars>
          <dgm:bulletEnabled val="1"/>
        </dgm:presLayoutVars>
      </dgm:prSet>
      <dgm:spPr/>
    </dgm:pt>
    <dgm:pt modelId="{FAB4B124-242E-4574-A357-DBB8B221F33A}" type="pres">
      <dgm:prSet presAssocID="{DEB8A094-8894-43AF-84E3-28CE61C6B1C6}" presName="spacing" presStyleCnt="0"/>
      <dgm:spPr/>
    </dgm:pt>
    <dgm:pt modelId="{A532A9B2-5032-43E2-97C1-FFA68DCC9CB9}" type="pres">
      <dgm:prSet presAssocID="{47401237-3329-4818-B0B9-4E4EA9841FF7}" presName="linNode" presStyleCnt="0"/>
      <dgm:spPr/>
    </dgm:pt>
    <dgm:pt modelId="{DCA9F0AE-0BCE-4A4A-BE07-44837BB799F2}" type="pres">
      <dgm:prSet presAssocID="{47401237-3329-4818-B0B9-4E4EA9841FF7}" presName="parentShp" presStyleLbl="node1" presStyleIdx="2" presStyleCnt="3">
        <dgm:presLayoutVars>
          <dgm:bulletEnabled val="1"/>
        </dgm:presLayoutVars>
      </dgm:prSet>
      <dgm:spPr/>
    </dgm:pt>
    <dgm:pt modelId="{83FD9D39-4064-453C-B551-09E67FB451B3}" type="pres">
      <dgm:prSet presAssocID="{47401237-3329-4818-B0B9-4E4EA9841FF7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2994582A-F73D-401E-BAF1-E05F07DFC129}" srcId="{F8409516-4D72-4785-A1E2-45618787EA90}" destId="{47401237-3329-4818-B0B9-4E4EA9841FF7}" srcOrd="2" destOrd="0" parTransId="{522C6CEE-F0E1-4957-93B7-9C8E17E2BC38}" sibTransId="{8BFA39C6-F5CD-4604-981C-7D0CEA7B0ED4}"/>
    <dgm:cxn modelId="{ADE8284D-8680-4C48-82CF-D5413931EBE2}" type="presOf" srcId="{47401237-3329-4818-B0B9-4E4EA9841FF7}" destId="{DCA9F0AE-0BCE-4A4A-BE07-44837BB799F2}" srcOrd="0" destOrd="0" presId="urn:microsoft.com/office/officeart/2005/8/layout/vList6"/>
    <dgm:cxn modelId="{F5712B70-5AB1-4695-A2DB-6466A430A722}" srcId="{F8409516-4D72-4785-A1E2-45618787EA90}" destId="{DA0564C1-E54C-4D76-9E89-C4F81B53C35F}" srcOrd="0" destOrd="0" parTransId="{8B59A3B8-299A-42EE-B531-9AF1F57632D3}" sibTransId="{82FA924E-B1CA-43D9-933C-CB936FFDD026}"/>
    <dgm:cxn modelId="{5D30F38F-D132-461F-A44F-EBB7DD448A3C}" type="presOf" srcId="{DA0564C1-E54C-4D76-9E89-C4F81B53C35F}" destId="{A9008949-0398-48C8-83A9-CC9C1A8D8964}" srcOrd="0" destOrd="0" presId="urn:microsoft.com/office/officeart/2005/8/layout/vList6"/>
    <dgm:cxn modelId="{6DB84FAE-D162-4D3B-834B-44497D5FA496}" type="presOf" srcId="{F8409516-4D72-4785-A1E2-45618787EA90}" destId="{7657AC49-7382-4348-910D-09DDB4109F49}" srcOrd="0" destOrd="0" presId="urn:microsoft.com/office/officeart/2005/8/layout/vList6"/>
    <dgm:cxn modelId="{490CCEC2-898B-47FC-B151-4B62CF4C5D6A}" type="presOf" srcId="{73E4029D-3F05-486F-AF59-1ED6B54FB5DA}" destId="{5FDDD6A8-A4D5-41E1-8C14-4A0165D1F57B}" srcOrd="0" destOrd="0" presId="urn:microsoft.com/office/officeart/2005/8/layout/vList6"/>
    <dgm:cxn modelId="{F93BD5EC-D18E-44AF-A72A-5BBEB5AA0480}" srcId="{F8409516-4D72-4785-A1E2-45618787EA90}" destId="{73E4029D-3F05-486F-AF59-1ED6B54FB5DA}" srcOrd="1" destOrd="0" parTransId="{AC11EB87-41C4-42BA-92B6-CA513B80F75C}" sibTransId="{DEB8A094-8894-43AF-84E3-28CE61C6B1C6}"/>
    <dgm:cxn modelId="{D3E477C8-0EDE-4115-A081-C22109416898}" type="presParOf" srcId="{7657AC49-7382-4348-910D-09DDB4109F49}" destId="{EBAB0458-1B35-4121-9346-BF235A51594E}" srcOrd="0" destOrd="0" presId="urn:microsoft.com/office/officeart/2005/8/layout/vList6"/>
    <dgm:cxn modelId="{916DDEAC-E767-4E22-96D6-C84427AB7CDB}" type="presParOf" srcId="{EBAB0458-1B35-4121-9346-BF235A51594E}" destId="{A9008949-0398-48C8-83A9-CC9C1A8D8964}" srcOrd="0" destOrd="0" presId="urn:microsoft.com/office/officeart/2005/8/layout/vList6"/>
    <dgm:cxn modelId="{6278B096-7451-4C4A-B971-AE662AD4294E}" type="presParOf" srcId="{EBAB0458-1B35-4121-9346-BF235A51594E}" destId="{BD85632A-2930-4E73-B21F-784DBD97921A}" srcOrd="1" destOrd="0" presId="urn:microsoft.com/office/officeart/2005/8/layout/vList6"/>
    <dgm:cxn modelId="{819336C8-840C-4E79-9A37-955855B55B54}" type="presParOf" srcId="{7657AC49-7382-4348-910D-09DDB4109F49}" destId="{0A566C39-2A70-437F-AA71-965BFF22D6BB}" srcOrd="1" destOrd="0" presId="urn:microsoft.com/office/officeart/2005/8/layout/vList6"/>
    <dgm:cxn modelId="{3B6EC1DD-52D2-49B4-947E-732085174059}" type="presParOf" srcId="{7657AC49-7382-4348-910D-09DDB4109F49}" destId="{96592432-E6C1-468A-A0FC-9D8A990003A9}" srcOrd="2" destOrd="0" presId="urn:microsoft.com/office/officeart/2005/8/layout/vList6"/>
    <dgm:cxn modelId="{9035BFB3-9C89-491D-9BE4-9CCBAF2A77D4}" type="presParOf" srcId="{96592432-E6C1-468A-A0FC-9D8A990003A9}" destId="{5FDDD6A8-A4D5-41E1-8C14-4A0165D1F57B}" srcOrd="0" destOrd="0" presId="urn:microsoft.com/office/officeart/2005/8/layout/vList6"/>
    <dgm:cxn modelId="{AB559F6E-1632-4D6F-93D7-65E0EEF921A1}" type="presParOf" srcId="{96592432-E6C1-468A-A0FC-9D8A990003A9}" destId="{70D801C0-7421-4237-8F71-6A557C6C7E4B}" srcOrd="1" destOrd="0" presId="urn:microsoft.com/office/officeart/2005/8/layout/vList6"/>
    <dgm:cxn modelId="{51EB9C74-915B-4735-ADFC-7C735A53CFCF}" type="presParOf" srcId="{7657AC49-7382-4348-910D-09DDB4109F49}" destId="{FAB4B124-242E-4574-A357-DBB8B221F33A}" srcOrd="3" destOrd="0" presId="urn:microsoft.com/office/officeart/2005/8/layout/vList6"/>
    <dgm:cxn modelId="{0755231B-0382-4082-92DF-559F001E1258}" type="presParOf" srcId="{7657AC49-7382-4348-910D-09DDB4109F49}" destId="{A532A9B2-5032-43E2-97C1-FFA68DCC9CB9}" srcOrd="4" destOrd="0" presId="urn:microsoft.com/office/officeart/2005/8/layout/vList6"/>
    <dgm:cxn modelId="{B7C7B3EE-0E5D-4BE1-8D5E-4A03888880A7}" type="presParOf" srcId="{A532A9B2-5032-43E2-97C1-FFA68DCC9CB9}" destId="{DCA9F0AE-0BCE-4A4A-BE07-44837BB799F2}" srcOrd="0" destOrd="0" presId="urn:microsoft.com/office/officeart/2005/8/layout/vList6"/>
    <dgm:cxn modelId="{0C82B357-AC8D-4088-ABDD-538E9243B69A}" type="presParOf" srcId="{A532A9B2-5032-43E2-97C1-FFA68DCC9CB9}" destId="{83FD9D39-4064-453C-B551-09E67FB451B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E69F2-6FA5-4044-8682-5717C5B548A1}">
      <dsp:nvSpPr>
        <dsp:cNvPr id="0" name=""/>
        <dsp:cNvSpPr/>
      </dsp:nvSpPr>
      <dsp:spPr>
        <a:xfrm>
          <a:off x="0" y="0"/>
          <a:ext cx="4605620" cy="185970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FE7FD9-AFF1-4F99-8B17-8383E0BE0DE6}">
      <dsp:nvSpPr>
        <dsp:cNvPr id="0" name=""/>
        <dsp:cNvSpPr/>
      </dsp:nvSpPr>
      <dsp:spPr>
        <a:xfrm>
          <a:off x="215769" y="247960"/>
          <a:ext cx="858246" cy="136378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87" t="1339" r="7087" b="-21339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E29726-C262-42E5-8930-B3454BDE7AA0}">
      <dsp:nvSpPr>
        <dsp:cNvPr id="0" name=""/>
        <dsp:cNvSpPr/>
      </dsp:nvSpPr>
      <dsp:spPr>
        <a:xfrm rot="10800000">
          <a:off x="139046" y="1859703"/>
          <a:ext cx="1011692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b="1" kern="1200" dirty="0" err="1"/>
            <a:t>Осирис</a:t>
          </a:r>
          <a:r>
            <a:rPr lang="sr-Cyrl-RS" sz="800" b="1" kern="1200" dirty="0"/>
            <a:t>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r-Cyrl-RS" sz="800" b="1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900" b="1" kern="1200" dirty="0"/>
            <a:t>Бог подземља.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r-Cyrl-RS" sz="900" b="1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900" b="1" kern="1200" dirty="0"/>
            <a:t>Симбол је за смрт, васкрсење и циклус поплава Нила.</a:t>
          </a:r>
          <a:endParaRPr lang="en-GB" sz="900" b="1" kern="1200" dirty="0"/>
        </a:p>
      </dsp:txBody>
      <dsp:txXfrm rot="10800000">
        <a:off x="170159" y="1859703"/>
        <a:ext cx="949466" cy="2241857"/>
      </dsp:txXfrm>
    </dsp:sp>
    <dsp:sp modelId="{09175C2E-4E3C-4E6B-9080-B46D23FFA739}">
      <dsp:nvSpPr>
        <dsp:cNvPr id="0" name=""/>
        <dsp:cNvSpPr/>
      </dsp:nvSpPr>
      <dsp:spPr>
        <a:xfrm>
          <a:off x="1382199" y="247960"/>
          <a:ext cx="825444" cy="136378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58" t="-605" r="2658" b="-15395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A48BEA-8827-4EC0-9CBD-4F54454E1720}">
      <dsp:nvSpPr>
        <dsp:cNvPr id="0" name=""/>
        <dsp:cNvSpPr/>
      </dsp:nvSpPr>
      <dsp:spPr>
        <a:xfrm rot="10800000">
          <a:off x="1236563" y="1859703"/>
          <a:ext cx="1116716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b="1" kern="1200" dirty="0"/>
            <a:t>Сет</a:t>
          </a:r>
          <a:br>
            <a:rPr lang="sr-Cyrl-RS" sz="1300" b="1" kern="1200" dirty="0"/>
          </a:br>
          <a:br>
            <a:rPr lang="sr-Cyrl-RS" sz="1300" b="1" kern="1200" dirty="0"/>
          </a:br>
          <a:r>
            <a:rPr lang="sr-Cyrl-RS" sz="900" b="1" kern="1200" dirty="0"/>
            <a:t>Бог хаоса, насиља, пустиња и олуја.</a:t>
          </a:r>
          <a:br>
            <a:rPr lang="sr-Cyrl-RS" sz="900" b="1" kern="1200" dirty="0"/>
          </a:br>
          <a:br>
            <a:rPr lang="sr-Cyrl-RS" sz="900" b="1" kern="1200" dirty="0"/>
          </a:br>
          <a:r>
            <a:rPr lang="sr-Cyrl-RS" sz="900" b="1" kern="1200" dirty="0"/>
            <a:t>Верују да је комбинација човека и измишљене животиње.</a:t>
          </a:r>
          <a:endParaRPr lang="en-GB" sz="1300" b="1" kern="1200" dirty="0"/>
        </a:p>
      </dsp:txBody>
      <dsp:txXfrm rot="10800000">
        <a:off x="1270906" y="1859703"/>
        <a:ext cx="1048030" cy="2238627"/>
      </dsp:txXfrm>
    </dsp:sp>
    <dsp:sp modelId="{BCFB5D18-16E4-48F4-A33C-AFC6A857EEA3}">
      <dsp:nvSpPr>
        <dsp:cNvPr id="0" name=""/>
        <dsp:cNvSpPr/>
      </dsp:nvSpPr>
      <dsp:spPr>
        <a:xfrm>
          <a:off x="2478905" y="0"/>
          <a:ext cx="858246" cy="1638939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118" t="3255" r="8118" b="-31255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D79BF7-36AF-452D-A299-B33346CA6971}">
      <dsp:nvSpPr>
        <dsp:cNvPr id="0" name=""/>
        <dsp:cNvSpPr/>
      </dsp:nvSpPr>
      <dsp:spPr>
        <a:xfrm rot="10800000">
          <a:off x="2439103" y="1859703"/>
          <a:ext cx="922640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b="1" kern="1200" dirty="0" err="1"/>
            <a:t>Хорус</a:t>
          </a:r>
          <a:br>
            <a:rPr lang="sr-Cyrl-RS" sz="1200" b="1" kern="1200" dirty="0"/>
          </a:br>
          <a:br>
            <a:rPr lang="sr-Cyrl-RS" sz="1200" b="1" kern="1200" dirty="0"/>
          </a:br>
          <a:r>
            <a:rPr lang="sr-Cyrl-RS" sz="900" b="1" kern="1200" dirty="0"/>
            <a:t>Бог нема повезан са ратом и ловом.</a:t>
          </a:r>
          <a:br>
            <a:rPr lang="sr-Cyrl-RS" sz="900" b="1" kern="1200" dirty="0"/>
          </a:br>
          <a:br>
            <a:rPr lang="sr-Cyrl-RS" sz="900" b="1" kern="1200" dirty="0"/>
          </a:br>
          <a:r>
            <a:rPr lang="sr-Cyrl-RS" sz="900" b="1" kern="1200" dirty="0"/>
            <a:t>Приказан као соко или човек са главом сокола.</a:t>
          </a:r>
          <a:endParaRPr lang="en-GB" sz="900" b="1" kern="1200" dirty="0"/>
        </a:p>
      </dsp:txBody>
      <dsp:txXfrm rot="10800000">
        <a:off x="2467477" y="1859703"/>
        <a:ext cx="865892" cy="2244596"/>
      </dsp:txXfrm>
    </dsp:sp>
    <dsp:sp modelId="{9329BACA-EBD6-491C-A40C-47C00F89D607}">
      <dsp:nvSpPr>
        <dsp:cNvPr id="0" name=""/>
        <dsp:cNvSpPr/>
      </dsp:nvSpPr>
      <dsp:spPr>
        <a:xfrm>
          <a:off x="3496836" y="0"/>
          <a:ext cx="858246" cy="1635693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576" t="8816" r="-2576" b="-30816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14FD42B-9362-42A3-ABBA-7F47FF5C7D59}">
      <dsp:nvSpPr>
        <dsp:cNvPr id="0" name=""/>
        <dsp:cNvSpPr/>
      </dsp:nvSpPr>
      <dsp:spPr>
        <a:xfrm rot="10800000">
          <a:off x="3447569" y="1859703"/>
          <a:ext cx="1019004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400" b="1" kern="1200" dirty="0"/>
            <a:t>Ра</a:t>
          </a:r>
          <a:br>
            <a:rPr lang="sr-Cyrl-RS" sz="900" b="1" kern="1200" dirty="0"/>
          </a:br>
          <a:br>
            <a:rPr lang="sr-Cyrl-RS" sz="900" b="1" kern="1200" dirty="0"/>
          </a:br>
          <a:r>
            <a:rPr lang="sr-Cyrl-RS" sz="900" b="1" kern="1200" dirty="0"/>
            <a:t>Бог сунца и бог стваралац.</a:t>
          </a:r>
          <a:br>
            <a:rPr lang="sr-Cyrl-RS" sz="900" b="1" kern="1200" dirty="0"/>
          </a:br>
          <a:br>
            <a:rPr lang="sr-Cyrl-RS" sz="900" b="1" kern="1200" dirty="0"/>
          </a:br>
          <a:r>
            <a:rPr lang="sr-Cyrl-RS" sz="900" b="1" kern="1200" dirty="0"/>
            <a:t>Приказан као соко или човек са главом сокола.</a:t>
          </a:r>
          <a:endParaRPr lang="en-GB" sz="900" b="1" kern="1200" dirty="0"/>
        </a:p>
      </dsp:txBody>
      <dsp:txXfrm rot="10800000">
        <a:off x="3478907" y="1859703"/>
        <a:ext cx="956328" cy="22416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E69F2-6FA5-4044-8682-5717C5B548A1}">
      <dsp:nvSpPr>
        <dsp:cNvPr id="0" name=""/>
        <dsp:cNvSpPr/>
      </dsp:nvSpPr>
      <dsp:spPr>
        <a:xfrm>
          <a:off x="0" y="0"/>
          <a:ext cx="4605619" cy="185970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370F8-DE9E-4A3E-9743-7C647D8831F0}">
      <dsp:nvSpPr>
        <dsp:cNvPr id="0" name=""/>
        <dsp:cNvSpPr/>
      </dsp:nvSpPr>
      <dsp:spPr>
        <a:xfrm>
          <a:off x="267675" y="247960"/>
          <a:ext cx="730354" cy="136378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68" t="-2605" r="-168" b="-17395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F44BF7-020F-4E83-B16A-47800AC1B759}">
      <dsp:nvSpPr>
        <dsp:cNvPr id="0" name=""/>
        <dsp:cNvSpPr/>
      </dsp:nvSpPr>
      <dsp:spPr>
        <a:xfrm rot="10800000">
          <a:off x="138760" y="1859703"/>
          <a:ext cx="988184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</a:t>
          </a:r>
          <a:r>
            <a:rPr lang="sr-Cyrl-RS" sz="1300" b="1" kern="1200" dirty="0" err="1"/>
            <a:t>нубис</a:t>
          </a:r>
          <a:br>
            <a:rPr lang="sr-Cyrl-RS" sz="1000" b="1" kern="1200" dirty="0"/>
          </a:br>
          <a:br>
            <a:rPr lang="sr-Cyrl-RS" sz="1000" b="1" kern="1200" dirty="0"/>
          </a:br>
          <a:r>
            <a:rPr lang="sr-Cyrl-RS" sz="900" b="1" kern="1200" dirty="0"/>
            <a:t>Бог заштитник </a:t>
          </a:r>
          <a:r>
            <a:rPr lang="sr-Cyrl-RS" sz="900" b="1" kern="1200" dirty="0" err="1"/>
            <a:t>балзаматора</a:t>
          </a:r>
          <a:br>
            <a:rPr lang="sr-Cyrl-RS" sz="900" b="1" kern="1200" dirty="0"/>
          </a:br>
          <a:br>
            <a:rPr lang="sr-Cyrl-RS" sz="900" b="1" kern="1200" dirty="0"/>
          </a:br>
          <a:r>
            <a:rPr lang="sr-Cyrl-RS" sz="900" b="1" kern="1200" dirty="0"/>
            <a:t>Бавио се погребним пословима и бригом о мртвима</a:t>
          </a:r>
          <a:endParaRPr lang="en-GB" sz="1000" b="1" kern="1200" dirty="0"/>
        </a:p>
      </dsp:txBody>
      <dsp:txXfrm rot="10800000">
        <a:off x="169150" y="1859703"/>
        <a:ext cx="927404" cy="2242580"/>
      </dsp:txXfrm>
    </dsp:sp>
    <dsp:sp modelId="{E68039C9-0A4D-4AC6-9BEA-512D03DE84EE}">
      <dsp:nvSpPr>
        <dsp:cNvPr id="0" name=""/>
        <dsp:cNvSpPr/>
      </dsp:nvSpPr>
      <dsp:spPr>
        <a:xfrm>
          <a:off x="1319287" y="0"/>
          <a:ext cx="835401" cy="1672610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86" t="5686" r="886" b="-37686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2FF9C76-B5A6-41B2-A6A9-378DE43489AC}">
      <dsp:nvSpPr>
        <dsp:cNvPr id="0" name=""/>
        <dsp:cNvSpPr/>
      </dsp:nvSpPr>
      <dsp:spPr>
        <a:xfrm rot="10800000">
          <a:off x="1199980" y="1859703"/>
          <a:ext cx="1074016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b="1" kern="1200" dirty="0"/>
            <a:t>Хатор</a:t>
          </a:r>
          <a:br>
            <a:rPr lang="sr-Cyrl-RS" sz="1300" b="1" kern="1200" dirty="0"/>
          </a:br>
          <a:br>
            <a:rPr lang="sr-Cyrl-RS" sz="1300" b="1" kern="1200" dirty="0"/>
          </a:br>
          <a:r>
            <a:rPr lang="sr-Cyrl-RS" sz="900" b="1" kern="1200" dirty="0"/>
            <a:t>Богиња заштите мајчинства, плодности.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r-Cyrl-RS" sz="900" b="1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900" b="1" kern="1200" dirty="0"/>
            <a:t>Веровало се да она штити жене на порођају.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r-Cyrl-RS" sz="800" b="1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b="1" kern="1200" dirty="0"/>
        </a:p>
      </dsp:txBody>
      <dsp:txXfrm rot="10800000">
        <a:off x="1233010" y="1859703"/>
        <a:ext cx="1007956" cy="2239940"/>
      </dsp:txXfrm>
    </dsp:sp>
    <dsp:sp modelId="{2DBAD482-86C1-4C76-9F25-74593A3B9761}">
      <dsp:nvSpPr>
        <dsp:cNvPr id="0" name=""/>
        <dsp:cNvSpPr/>
      </dsp:nvSpPr>
      <dsp:spPr>
        <a:xfrm>
          <a:off x="2510631" y="247960"/>
          <a:ext cx="730354" cy="136378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92" b="97260" l="8696" r="88406">
                        <a14:foregroundMark x1="48551" y1="65479" x2="44203" y2="82192"/>
                        <a14:foregroundMark x1="44203" y1="82192" x2="31884" y2="95068"/>
                        <a14:foregroundMark x1="31884" y1="95068" x2="55797" y2="80822"/>
                        <a14:foregroundMark x1="55797" y1="80822" x2="69565" y2="93973"/>
                        <a14:foregroundMark x1="69565" y1="93973" x2="78261" y2="79726"/>
                        <a14:foregroundMark x1="78261" y1="79726" x2="87681" y2="98082"/>
                        <a14:foregroundMark x1="53623" y1="70959" x2="58696" y2="75342"/>
                        <a14:foregroundMark x1="17547" y1="49705" x2="18841" y2="64384"/>
                        <a14:foregroundMark x1="17156" y1="45266" x2="17163" y2="45348"/>
                        <a14:foregroundMark x1="16884" y1="42192" x2="17097" y2="44602"/>
                        <a14:foregroundMark x1="16667" y1="39726" x2="16884" y2="42192"/>
                        <a14:foregroundMark x1="18116" y1="53973" x2="19565" y2="64110"/>
                        <a14:foregroundMark x1="18116" y1="39178" x2="18116" y2="39178"/>
                        <a14:foregroundMark x1="18116" y1="39726" x2="18116" y2="39726"/>
                        <a14:foregroundMark x1="18841" y1="42740" x2="18841" y2="42740"/>
                        <a14:foregroundMark x1="18116" y1="44384" x2="18116" y2="44384"/>
                        <a14:foregroundMark x1="18841" y1="44932" x2="18841" y2="44932"/>
                        <a14:foregroundMark x1="18841" y1="46575" x2="18841" y2="46575"/>
                        <a14:foregroundMark x1="18841" y1="47671" x2="18841" y2="47671"/>
                        <a14:foregroundMark x1="18841" y1="48219" x2="18841" y2="48219"/>
                        <a14:foregroundMark x1="18841" y1="49041" x2="18841" y2="49041"/>
                        <a14:foregroundMark x1="18841" y1="49863" x2="18841" y2="49863"/>
                        <a14:foregroundMark x1="18841" y1="50137" x2="18841" y2="50137"/>
                        <a14:foregroundMark x1="18841" y1="51233" x2="18841" y2="51781"/>
                        <a14:foregroundMark x1="18841" y1="52055" x2="18841" y2="52603"/>
                        <a14:foregroundMark x1="18841" y1="52877" x2="18841" y2="53973"/>
                        <a14:foregroundMark x1="16667" y1="94521" x2="16667" y2="94521"/>
                        <a14:foregroundMark x1="18841" y1="95616" x2="18841" y2="95616"/>
                        <a14:foregroundMark x1="18841" y1="94521" x2="18841" y2="94521"/>
                        <a14:foregroundMark x1="65942" y1="10411" x2="79710" y2="7671"/>
                        <a14:foregroundMark x1="68841" y1="3014" x2="68841" y2="3014"/>
                        <a14:foregroundMark x1="81884" y1="2192" x2="81884" y2="2192"/>
                        <a14:foregroundMark x1="84783" y1="48767" x2="84783" y2="48767"/>
                        <a14:foregroundMark x1="84783" y1="72329" x2="84783" y2="72329"/>
                        <a14:backgroundMark x1="15362" y1="49041" x2="15942" y2="49863"/>
                        <a14:backgroundMark x1="14782" y1="48219" x2="15362" y2="49041"/>
                        <a14:backgroundMark x1="14396" y1="47671" x2="14782" y2="48219"/>
                        <a14:backgroundMark x1="13623" y1="46575" x2="14396" y2="47671"/>
                        <a14:backgroundMark x1="13043" y1="45753" x2="13623" y2="46575"/>
                        <a14:backgroundMark x1="15217" y1="44932" x2="15942" y2="45479"/>
                        <a14:backgroundMark x1="16667" y1="44932" x2="16667" y2="44932"/>
                        <a14:backgroundMark x1="16667" y1="44384" x2="16667" y2="43014"/>
                        <a14:backgroundMark x1="16667" y1="42192" x2="16667" y2="42192"/>
                        <a14:backgroundMark x1="15217" y1="46027" x2="15217" y2="46027"/>
                        <a14:backgroundMark x1="16667" y1="45753" x2="16667" y2="45753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C0EF3DB-E448-4A31-9218-DE40E8067973}">
      <dsp:nvSpPr>
        <dsp:cNvPr id="0" name=""/>
        <dsp:cNvSpPr/>
      </dsp:nvSpPr>
      <dsp:spPr>
        <a:xfrm rot="10800000">
          <a:off x="2347032" y="1859703"/>
          <a:ext cx="1057553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b="1" kern="1200" dirty="0"/>
            <a:t>Амон</a:t>
          </a:r>
          <a:br>
            <a:rPr lang="sr-Cyrl-RS" sz="1200" b="1" kern="1200" dirty="0"/>
          </a:br>
          <a:br>
            <a:rPr lang="sr-Cyrl-RS" sz="1200" b="1" kern="1200" dirty="0"/>
          </a:br>
          <a:r>
            <a:rPr lang="sr-Cyrl-RS" sz="900" b="1" kern="1200" dirty="0"/>
            <a:t>Бог ваздуха.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r-Cyrl-RS" sz="900" b="1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900" b="1" kern="1200" dirty="0"/>
            <a:t>Његови животни симболи били су ован и гуска.</a:t>
          </a:r>
          <a:endParaRPr lang="en-GB" sz="1200" b="1" kern="1200" dirty="0"/>
        </a:p>
      </dsp:txBody>
      <dsp:txXfrm rot="10800000">
        <a:off x="2379555" y="1859703"/>
        <a:ext cx="992507" cy="2240447"/>
      </dsp:txXfrm>
    </dsp:sp>
    <dsp:sp modelId="{23E1A610-6904-4BB7-8FDF-443700FD814E}">
      <dsp:nvSpPr>
        <dsp:cNvPr id="0" name=""/>
        <dsp:cNvSpPr/>
      </dsp:nvSpPr>
      <dsp:spPr>
        <a:xfrm>
          <a:off x="3607062" y="247960"/>
          <a:ext cx="730354" cy="136378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8931058-16DB-4E4C-9593-06412B01A21C}">
      <dsp:nvSpPr>
        <dsp:cNvPr id="0" name=""/>
        <dsp:cNvSpPr/>
      </dsp:nvSpPr>
      <dsp:spPr>
        <a:xfrm rot="10800000">
          <a:off x="3477621" y="1859703"/>
          <a:ext cx="989236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b="1" kern="1200" dirty="0" err="1"/>
            <a:t>Бастет</a:t>
          </a:r>
          <a:br>
            <a:rPr lang="sr-Cyrl-RS" sz="1300" b="1" kern="1200" dirty="0"/>
          </a:br>
          <a:br>
            <a:rPr lang="sr-Cyrl-RS" sz="1300" b="1" kern="1200" dirty="0"/>
          </a:br>
          <a:r>
            <a:rPr lang="sr-Cyrl-RS" sz="900" b="1" kern="1200" dirty="0"/>
            <a:t>Богиња мачака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r-Cyrl-RS" sz="900" b="1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900" b="1" kern="1200" dirty="0"/>
            <a:t>Била је представљена са главом дивље мачке</a:t>
          </a:r>
          <a:endParaRPr lang="en-GB" sz="900" b="1" kern="1200" dirty="0"/>
        </a:p>
      </dsp:txBody>
      <dsp:txXfrm rot="10800000">
        <a:off x="3508043" y="1859703"/>
        <a:ext cx="928392" cy="22425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E69F2-6FA5-4044-8682-5717C5B548A1}">
      <dsp:nvSpPr>
        <dsp:cNvPr id="0" name=""/>
        <dsp:cNvSpPr/>
      </dsp:nvSpPr>
      <dsp:spPr>
        <a:xfrm>
          <a:off x="0" y="0"/>
          <a:ext cx="4605620" cy="185970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FE7FD9-AFF1-4F99-8B17-8383E0BE0DE6}">
      <dsp:nvSpPr>
        <dsp:cNvPr id="0" name=""/>
        <dsp:cNvSpPr/>
      </dsp:nvSpPr>
      <dsp:spPr>
        <a:xfrm>
          <a:off x="215769" y="247960"/>
          <a:ext cx="858246" cy="136378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87" t="1339" r="7087" b="-21339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E29726-C262-42E5-8930-B3454BDE7AA0}">
      <dsp:nvSpPr>
        <dsp:cNvPr id="0" name=""/>
        <dsp:cNvSpPr/>
      </dsp:nvSpPr>
      <dsp:spPr>
        <a:xfrm rot="10800000">
          <a:off x="139046" y="1859703"/>
          <a:ext cx="1011692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b="1" kern="1200" dirty="0" err="1"/>
            <a:t>Осирис</a:t>
          </a:r>
          <a:r>
            <a:rPr lang="sr-Cyrl-RS" sz="800" b="1" kern="1200" dirty="0"/>
            <a:t>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r-Cyrl-RS" sz="800" b="1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900" b="1" kern="1200" dirty="0"/>
            <a:t>Бог подземља.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r-Cyrl-RS" sz="900" b="1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900" b="1" kern="1200" dirty="0"/>
            <a:t>Симбол је за смрт, васкрсење и циклус поплава Нила.</a:t>
          </a:r>
          <a:endParaRPr lang="en-GB" sz="900" b="1" kern="1200" dirty="0"/>
        </a:p>
      </dsp:txBody>
      <dsp:txXfrm rot="10800000">
        <a:off x="170159" y="1859703"/>
        <a:ext cx="949466" cy="2241857"/>
      </dsp:txXfrm>
    </dsp:sp>
    <dsp:sp modelId="{09175C2E-4E3C-4E6B-9080-B46D23FFA739}">
      <dsp:nvSpPr>
        <dsp:cNvPr id="0" name=""/>
        <dsp:cNvSpPr/>
      </dsp:nvSpPr>
      <dsp:spPr>
        <a:xfrm>
          <a:off x="1382199" y="247960"/>
          <a:ext cx="825444" cy="136378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58" t="-605" r="2658" b="-15395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A48BEA-8827-4EC0-9CBD-4F54454E1720}">
      <dsp:nvSpPr>
        <dsp:cNvPr id="0" name=""/>
        <dsp:cNvSpPr/>
      </dsp:nvSpPr>
      <dsp:spPr>
        <a:xfrm rot="10800000">
          <a:off x="1236563" y="1859703"/>
          <a:ext cx="1116716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b="1" kern="1200" dirty="0"/>
            <a:t>Сет</a:t>
          </a:r>
          <a:br>
            <a:rPr lang="sr-Cyrl-RS" sz="1300" b="1" kern="1200" dirty="0"/>
          </a:br>
          <a:br>
            <a:rPr lang="sr-Cyrl-RS" sz="1300" b="1" kern="1200" dirty="0"/>
          </a:br>
          <a:r>
            <a:rPr lang="sr-Cyrl-RS" sz="900" b="1" kern="1200" dirty="0"/>
            <a:t>Бог хаоса, насиља, пустиња и олуја.</a:t>
          </a:r>
          <a:br>
            <a:rPr lang="sr-Cyrl-RS" sz="900" b="1" kern="1200" dirty="0"/>
          </a:br>
          <a:br>
            <a:rPr lang="sr-Cyrl-RS" sz="900" b="1" kern="1200" dirty="0"/>
          </a:br>
          <a:r>
            <a:rPr lang="sr-Cyrl-RS" sz="900" b="1" kern="1200" dirty="0"/>
            <a:t>Верују да је комбинација човека и измишљене животиње.</a:t>
          </a:r>
          <a:endParaRPr lang="en-GB" sz="1300" b="1" kern="1200" dirty="0"/>
        </a:p>
      </dsp:txBody>
      <dsp:txXfrm rot="10800000">
        <a:off x="1270906" y="1859703"/>
        <a:ext cx="1048030" cy="2238627"/>
      </dsp:txXfrm>
    </dsp:sp>
    <dsp:sp modelId="{BCFB5D18-16E4-48F4-A33C-AFC6A857EEA3}">
      <dsp:nvSpPr>
        <dsp:cNvPr id="0" name=""/>
        <dsp:cNvSpPr/>
      </dsp:nvSpPr>
      <dsp:spPr>
        <a:xfrm>
          <a:off x="2478905" y="0"/>
          <a:ext cx="858246" cy="1638939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118" t="3255" r="8118" b="-31255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D79BF7-36AF-452D-A299-B33346CA6971}">
      <dsp:nvSpPr>
        <dsp:cNvPr id="0" name=""/>
        <dsp:cNvSpPr/>
      </dsp:nvSpPr>
      <dsp:spPr>
        <a:xfrm rot="10800000">
          <a:off x="2439103" y="1859703"/>
          <a:ext cx="922640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b="1" kern="1200" dirty="0" err="1"/>
            <a:t>Хорус</a:t>
          </a:r>
          <a:br>
            <a:rPr lang="sr-Cyrl-RS" sz="1200" b="1" kern="1200" dirty="0"/>
          </a:br>
          <a:br>
            <a:rPr lang="sr-Cyrl-RS" sz="1200" b="1" kern="1200" dirty="0"/>
          </a:br>
          <a:r>
            <a:rPr lang="sr-Cyrl-RS" sz="900" b="1" kern="1200" dirty="0"/>
            <a:t>Бог нема повезан са ратом и ловом.</a:t>
          </a:r>
          <a:br>
            <a:rPr lang="sr-Cyrl-RS" sz="900" b="1" kern="1200" dirty="0"/>
          </a:br>
          <a:br>
            <a:rPr lang="sr-Cyrl-RS" sz="900" b="1" kern="1200" dirty="0"/>
          </a:br>
          <a:r>
            <a:rPr lang="sr-Cyrl-RS" sz="900" b="1" kern="1200" dirty="0"/>
            <a:t>Приказан као соко или човек са главом сокола.</a:t>
          </a:r>
          <a:endParaRPr lang="en-GB" sz="900" b="1" kern="1200" dirty="0"/>
        </a:p>
      </dsp:txBody>
      <dsp:txXfrm rot="10800000">
        <a:off x="2467477" y="1859703"/>
        <a:ext cx="865892" cy="2244596"/>
      </dsp:txXfrm>
    </dsp:sp>
    <dsp:sp modelId="{9329BACA-EBD6-491C-A40C-47C00F89D607}">
      <dsp:nvSpPr>
        <dsp:cNvPr id="0" name=""/>
        <dsp:cNvSpPr/>
      </dsp:nvSpPr>
      <dsp:spPr>
        <a:xfrm>
          <a:off x="3496836" y="0"/>
          <a:ext cx="858246" cy="1635693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576" t="8816" r="-2576" b="-30816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14FD42B-9362-42A3-ABBA-7F47FF5C7D59}">
      <dsp:nvSpPr>
        <dsp:cNvPr id="0" name=""/>
        <dsp:cNvSpPr/>
      </dsp:nvSpPr>
      <dsp:spPr>
        <a:xfrm rot="10800000">
          <a:off x="3447569" y="1859703"/>
          <a:ext cx="1019004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400" b="1" kern="1200" dirty="0"/>
            <a:t>Ра</a:t>
          </a:r>
          <a:br>
            <a:rPr lang="sr-Cyrl-RS" sz="900" b="1" kern="1200" dirty="0"/>
          </a:br>
          <a:br>
            <a:rPr lang="sr-Cyrl-RS" sz="900" b="1" kern="1200" dirty="0"/>
          </a:br>
          <a:r>
            <a:rPr lang="sr-Cyrl-RS" sz="900" b="1" kern="1200" dirty="0"/>
            <a:t>Бог сунца и бог стваралац.</a:t>
          </a:r>
          <a:br>
            <a:rPr lang="sr-Cyrl-RS" sz="900" b="1" kern="1200" dirty="0"/>
          </a:br>
          <a:br>
            <a:rPr lang="sr-Cyrl-RS" sz="900" b="1" kern="1200" dirty="0"/>
          </a:br>
          <a:r>
            <a:rPr lang="sr-Cyrl-RS" sz="900" b="1" kern="1200" dirty="0"/>
            <a:t>Приказан као соко или човек са главом сокола.</a:t>
          </a:r>
          <a:endParaRPr lang="en-GB" sz="900" b="1" kern="1200" dirty="0"/>
        </a:p>
      </dsp:txBody>
      <dsp:txXfrm rot="10800000">
        <a:off x="3478907" y="1859703"/>
        <a:ext cx="956328" cy="22416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E69F2-6FA5-4044-8682-5717C5B548A1}">
      <dsp:nvSpPr>
        <dsp:cNvPr id="0" name=""/>
        <dsp:cNvSpPr/>
      </dsp:nvSpPr>
      <dsp:spPr>
        <a:xfrm>
          <a:off x="0" y="0"/>
          <a:ext cx="4605619" cy="185970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370F8-DE9E-4A3E-9743-7C647D8831F0}">
      <dsp:nvSpPr>
        <dsp:cNvPr id="0" name=""/>
        <dsp:cNvSpPr/>
      </dsp:nvSpPr>
      <dsp:spPr>
        <a:xfrm>
          <a:off x="267675" y="247960"/>
          <a:ext cx="730354" cy="136378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68" t="-2605" r="-168" b="-17395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F44BF7-020F-4E83-B16A-47800AC1B759}">
      <dsp:nvSpPr>
        <dsp:cNvPr id="0" name=""/>
        <dsp:cNvSpPr/>
      </dsp:nvSpPr>
      <dsp:spPr>
        <a:xfrm rot="10800000">
          <a:off x="138760" y="1859703"/>
          <a:ext cx="988184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</a:t>
          </a:r>
          <a:r>
            <a:rPr lang="sr-Cyrl-RS" sz="1300" b="1" kern="1200" dirty="0" err="1"/>
            <a:t>нубис</a:t>
          </a:r>
          <a:br>
            <a:rPr lang="sr-Cyrl-RS" sz="1000" b="1" kern="1200" dirty="0"/>
          </a:br>
          <a:br>
            <a:rPr lang="sr-Cyrl-RS" sz="1000" b="1" kern="1200" dirty="0"/>
          </a:br>
          <a:r>
            <a:rPr lang="sr-Cyrl-RS" sz="900" b="1" kern="1200" dirty="0"/>
            <a:t>Бог заштитник </a:t>
          </a:r>
          <a:r>
            <a:rPr lang="sr-Cyrl-RS" sz="900" b="1" kern="1200" dirty="0" err="1"/>
            <a:t>балзаматора</a:t>
          </a:r>
          <a:br>
            <a:rPr lang="sr-Cyrl-RS" sz="900" b="1" kern="1200" dirty="0"/>
          </a:br>
          <a:br>
            <a:rPr lang="sr-Cyrl-RS" sz="900" b="1" kern="1200" dirty="0"/>
          </a:br>
          <a:r>
            <a:rPr lang="sr-Cyrl-RS" sz="900" b="1" kern="1200" dirty="0"/>
            <a:t>Бавио се погребним пословима и бригом о мртвима</a:t>
          </a:r>
          <a:endParaRPr lang="en-GB" sz="1000" b="1" kern="1200" dirty="0"/>
        </a:p>
      </dsp:txBody>
      <dsp:txXfrm rot="10800000">
        <a:off x="169150" y="1859703"/>
        <a:ext cx="927404" cy="2242580"/>
      </dsp:txXfrm>
    </dsp:sp>
    <dsp:sp modelId="{E68039C9-0A4D-4AC6-9BEA-512D03DE84EE}">
      <dsp:nvSpPr>
        <dsp:cNvPr id="0" name=""/>
        <dsp:cNvSpPr/>
      </dsp:nvSpPr>
      <dsp:spPr>
        <a:xfrm>
          <a:off x="1319287" y="0"/>
          <a:ext cx="835401" cy="1672610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86" t="5686" r="886" b="-37686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2FF9C76-B5A6-41B2-A6A9-378DE43489AC}">
      <dsp:nvSpPr>
        <dsp:cNvPr id="0" name=""/>
        <dsp:cNvSpPr/>
      </dsp:nvSpPr>
      <dsp:spPr>
        <a:xfrm rot="10800000">
          <a:off x="1199980" y="1859703"/>
          <a:ext cx="1074016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b="1" kern="1200" dirty="0"/>
            <a:t>Хатор</a:t>
          </a:r>
          <a:br>
            <a:rPr lang="sr-Cyrl-RS" sz="1300" b="1" kern="1200" dirty="0"/>
          </a:br>
          <a:br>
            <a:rPr lang="sr-Cyrl-RS" sz="1300" b="1" kern="1200" dirty="0"/>
          </a:br>
          <a:r>
            <a:rPr lang="sr-Cyrl-RS" sz="900" b="1" kern="1200" dirty="0"/>
            <a:t>Богиња заштите мајчинства, плодности.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r-Cyrl-RS" sz="900" b="1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900" b="1" kern="1200" dirty="0"/>
            <a:t>Веровало се да она штити жене на порођају.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r-Cyrl-RS" sz="800" b="1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b="1" kern="1200" dirty="0"/>
        </a:p>
      </dsp:txBody>
      <dsp:txXfrm rot="10800000">
        <a:off x="1233010" y="1859703"/>
        <a:ext cx="1007956" cy="2239940"/>
      </dsp:txXfrm>
    </dsp:sp>
    <dsp:sp modelId="{2DBAD482-86C1-4C76-9F25-74593A3B9761}">
      <dsp:nvSpPr>
        <dsp:cNvPr id="0" name=""/>
        <dsp:cNvSpPr/>
      </dsp:nvSpPr>
      <dsp:spPr>
        <a:xfrm>
          <a:off x="2510631" y="247960"/>
          <a:ext cx="730354" cy="136378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92" b="97260" l="8696" r="88406">
                        <a14:foregroundMark x1="48551" y1="65479" x2="44203" y2="82192"/>
                        <a14:foregroundMark x1="44203" y1="82192" x2="31884" y2="95068"/>
                        <a14:foregroundMark x1="31884" y1="95068" x2="55797" y2="80822"/>
                        <a14:foregroundMark x1="55797" y1="80822" x2="69565" y2="93973"/>
                        <a14:foregroundMark x1="69565" y1="93973" x2="78261" y2="79726"/>
                        <a14:foregroundMark x1="78261" y1="79726" x2="87681" y2="98082"/>
                        <a14:foregroundMark x1="53623" y1="70959" x2="58696" y2="75342"/>
                        <a14:foregroundMark x1="17547" y1="49705" x2="18841" y2="64384"/>
                        <a14:foregroundMark x1="17156" y1="45266" x2="17163" y2="45348"/>
                        <a14:foregroundMark x1="16884" y1="42192" x2="17097" y2="44602"/>
                        <a14:foregroundMark x1="16667" y1="39726" x2="16884" y2="42192"/>
                        <a14:foregroundMark x1="18116" y1="53973" x2="19565" y2="64110"/>
                        <a14:foregroundMark x1="18116" y1="39178" x2="18116" y2="39178"/>
                        <a14:foregroundMark x1="18116" y1="39726" x2="18116" y2="39726"/>
                        <a14:foregroundMark x1="18841" y1="42740" x2="18841" y2="42740"/>
                        <a14:foregroundMark x1="18116" y1="44384" x2="18116" y2="44384"/>
                        <a14:foregroundMark x1="18841" y1="44932" x2="18841" y2="44932"/>
                        <a14:foregroundMark x1="18841" y1="46575" x2="18841" y2="46575"/>
                        <a14:foregroundMark x1="18841" y1="47671" x2="18841" y2="47671"/>
                        <a14:foregroundMark x1="18841" y1="48219" x2="18841" y2="48219"/>
                        <a14:foregroundMark x1="18841" y1="49041" x2="18841" y2="49041"/>
                        <a14:foregroundMark x1="18841" y1="49863" x2="18841" y2="49863"/>
                        <a14:foregroundMark x1="18841" y1="50137" x2="18841" y2="50137"/>
                        <a14:foregroundMark x1="18841" y1="51233" x2="18841" y2="51781"/>
                        <a14:foregroundMark x1="18841" y1="52055" x2="18841" y2="52603"/>
                        <a14:foregroundMark x1="18841" y1="52877" x2="18841" y2="53973"/>
                        <a14:foregroundMark x1="16667" y1="94521" x2="16667" y2="94521"/>
                        <a14:foregroundMark x1="18841" y1="95616" x2="18841" y2="95616"/>
                        <a14:foregroundMark x1="18841" y1="94521" x2="18841" y2="94521"/>
                        <a14:foregroundMark x1="65942" y1="10411" x2="79710" y2="7671"/>
                        <a14:foregroundMark x1="68841" y1="3014" x2="68841" y2="3014"/>
                        <a14:foregroundMark x1="81884" y1="2192" x2="81884" y2="2192"/>
                        <a14:foregroundMark x1="84783" y1="48767" x2="84783" y2="48767"/>
                        <a14:foregroundMark x1="84783" y1="72329" x2="84783" y2="72329"/>
                        <a14:backgroundMark x1="15362" y1="49041" x2="15942" y2="49863"/>
                        <a14:backgroundMark x1="14782" y1="48219" x2="15362" y2="49041"/>
                        <a14:backgroundMark x1="14396" y1="47671" x2="14782" y2="48219"/>
                        <a14:backgroundMark x1="13623" y1="46575" x2="14396" y2="47671"/>
                        <a14:backgroundMark x1="13043" y1="45753" x2="13623" y2="46575"/>
                        <a14:backgroundMark x1="15217" y1="44932" x2="15942" y2="45479"/>
                        <a14:backgroundMark x1="16667" y1="44932" x2="16667" y2="44932"/>
                        <a14:backgroundMark x1="16667" y1="44384" x2="16667" y2="43014"/>
                        <a14:backgroundMark x1="16667" y1="42192" x2="16667" y2="42192"/>
                        <a14:backgroundMark x1="15217" y1="46027" x2="15217" y2="46027"/>
                        <a14:backgroundMark x1="16667" y1="45753" x2="16667" y2="45753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C0EF3DB-E448-4A31-9218-DE40E8067973}">
      <dsp:nvSpPr>
        <dsp:cNvPr id="0" name=""/>
        <dsp:cNvSpPr/>
      </dsp:nvSpPr>
      <dsp:spPr>
        <a:xfrm rot="10800000">
          <a:off x="2347032" y="1859703"/>
          <a:ext cx="1057553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b="1" kern="1200" dirty="0"/>
            <a:t>Амон</a:t>
          </a:r>
          <a:br>
            <a:rPr lang="sr-Cyrl-RS" sz="1200" b="1" kern="1200" dirty="0"/>
          </a:br>
          <a:br>
            <a:rPr lang="sr-Cyrl-RS" sz="1200" b="1" kern="1200" dirty="0"/>
          </a:br>
          <a:r>
            <a:rPr lang="sr-Cyrl-RS" sz="900" b="1" kern="1200" dirty="0"/>
            <a:t>Бог ваздуха.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r-Cyrl-RS" sz="900" b="1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900" b="1" kern="1200" dirty="0"/>
            <a:t>Његови животни симболи били су ован и гуска.</a:t>
          </a:r>
          <a:endParaRPr lang="en-GB" sz="1200" b="1" kern="1200" dirty="0"/>
        </a:p>
      </dsp:txBody>
      <dsp:txXfrm rot="10800000">
        <a:off x="2379555" y="1859703"/>
        <a:ext cx="992507" cy="2240447"/>
      </dsp:txXfrm>
    </dsp:sp>
    <dsp:sp modelId="{23E1A610-6904-4BB7-8FDF-443700FD814E}">
      <dsp:nvSpPr>
        <dsp:cNvPr id="0" name=""/>
        <dsp:cNvSpPr/>
      </dsp:nvSpPr>
      <dsp:spPr>
        <a:xfrm>
          <a:off x="3607062" y="247960"/>
          <a:ext cx="730354" cy="136378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8931058-16DB-4E4C-9593-06412B01A21C}">
      <dsp:nvSpPr>
        <dsp:cNvPr id="0" name=""/>
        <dsp:cNvSpPr/>
      </dsp:nvSpPr>
      <dsp:spPr>
        <a:xfrm rot="10800000">
          <a:off x="3477621" y="1859703"/>
          <a:ext cx="989236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b="1" kern="1200" dirty="0" err="1"/>
            <a:t>Бастет</a:t>
          </a:r>
          <a:br>
            <a:rPr lang="sr-Cyrl-RS" sz="1300" b="1" kern="1200" dirty="0"/>
          </a:br>
          <a:br>
            <a:rPr lang="sr-Cyrl-RS" sz="1300" b="1" kern="1200" dirty="0"/>
          </a:br>
          <a:r>
            <a:rPr lang="sr-Cyrl-RS" sz="900" b="1" kern="1200" dirty="0"/>
            <a:t>Богиња мачака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r-Cyrl-RS" sz="900" b="1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900" b="1" kern="1200" dirty="0"/>
            <a:t>Била је представљена са главом дивље мачке</a:t>
          </a:r>
          <a:endParaRPr lang="en-GB" sz="900" b="1" kern="1200" dirty="0"/>
        </a:p>
      </dsp:txBody>
      <dsp:txXfrm rot="10800000">
        <a:off x="3508043" y="1859703"/>
        <a:ext cx="928392" cy="22425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E69F2-6FA5-4044-8682-5717C5B548A1}">
      <dsp:nvSpPr>
        <dsp:cNvPr id="0" name=""/>
        <dsp:cNvSpPr/>
      </dsp:nvSpPr>
      <dsp:spPr>
        <a:xfrm>
          <a:off x="0" y="0"/>
          <a:ext cx="4605620" cy="185970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FE7FD9-AFF1-4F99-8B17-8383E0BE0DE6}">
      <dsp:nvSpPr>
        <dsp:cNvPr id="0" name=""/>
        <dsp:cNvSpPr/>
      </dsp:nvSpPr>
      <dsp:spPr>
        <a:xfrm>
          <a:off x="215769" y="247960"/>
          <a:ext cx="858246" cy="136378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87" t="1339" r="7087" b="-21339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E29726-C262-42E5-8930-B3454BDE7AA0}">
      <dsp:nvSpPr>
        <dsp:cNvPr id="0" name=""/>
        <dsp:cNvSpPr/>
      </dsp:nvSpPr>
      <dsp:spPr>
        <a:xfrm rot="10800000">
          <a:off x="139046" y="1859703"/>
          <a:ext cx="1011692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b="1" kern="1200" dirty="0" err="1"/>
            <a:t>Осирис</a:t>
          </a:r>
          <a:r>
            <a:rPr lang="sr-Cyrl-RS" sz="800" b="1" kern="1200" dirty="0"/>
            <a:t>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r-Cyrl-RS" sz="800" b="1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900" b="1" kern="1200" dirty="0"/>
            <a:t>Бог подземља.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r-Cyrl-RS" sz="900" b="1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900" b="1" kern="1200" dirty="0"/>
            <a:t>Симбол је за смрт, васкрсење и циклус поплава Нила.</a:t>
          </a:r>
          <a:endParaRPr lang="en-GB" sz="900" b="1" kern="1200" dirty="0"/>
        </a:p>
      </dsp:txBody>
      <dsp:txXfrm rot="10800000">
        <a:off x="170159" y="1859703"/>
        <a:ext cx="949466" cy="2241857"/>
      </dsp:txXfrm>
    </dsp:sp>
    <dsp:sp modelId="{09175C2E-4E3C-4E6B-9080-B46D23FFA739}">
      <dsp:nvSpPr>
        <dsp:cNvPr id="0" name=""/>
        <dsp:cNvSpPr/>
      </dsp:nvSpPr>
      <dsp:spPr>
        <a:xfrm>
          <a:off x="1382199" y="247960"/>
          <a:ext cx="825444" cy="136378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58" t="-605" r="2658" b="-15395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A48BEA-8827-4EC0-9CBD-4F54454E1720}">
      <dsp:nvSpPr>
        <dsp:cNvPr id="0" name=""/>
        <dsp:cNvSpPr/>
      </dsp:nvSpPr>
      <dsp:spPr>
        <a:xfrm rot="10800000">
          <a:off x="1236563" y="1859703"/>
          <a:ext cx="1116716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b="1" kern="1200" dirty="0"/>
            <a:t>Сет</a:t>
          </a:r>
          <a:br>
            <a:rPr lang="sr-Cyrl-RS" sz="1300" b="1" kern="1200" dirty="0"/>
          </a:br>
          <a:br>
            <a:rPr lang="sr-Cyrl-RS" sz="1300" b="1" kern="1200" dirty="0"/>
          </a:br>
          <a:r>
            <a:rPr lang="sr-Cyrl-RS" sz="900" b="1" kern="1200" dirty="0"/>
            <a:t>Бог хаоса, насиља, пустиња и олуја.</a:t>
          </a:r>
          <a:br>
            <a:rPr lang="sr-Cyrl-RS" sz="900" b="1" kern="1200" dirty="0"/>
          </a:br>
          <a:br>
            <a:rPr lang="sr-Cyrl-RS" sz="900" b="1" kern="1200" dirty="0"/>
          </a:br>
          <a:r>
            <a:rPr lang="sr-Cyrl-RS" sz="900" b="1" kern="1200" dirty="0"/>
            <a:t>Верују да је комбинација човека и измишљене животиње.</a:t>
          </a:r>
          <a:endParaRPr lang="en-GB" sz="1300" b="1" kern="1200" dirty="0"/>
        </a:p>
      </dsp:txBody>
      <dsp:txXfrm rot="10800000">
        <a:off x="1270906" y="1859703"/>
        <a:ext cx="1048030" cy="2238627"/>
      </dsp:txXfrm>
    </dsp:sp>
    <dsp:sp modelId="{BCFB5D18-16E4-48F4-A33C-AFC6A857EEA3}">
      <dsp:nvSpPr>
        <dsp:cNvPr id="0" name=""/>
        <dsp:cNvSpPr/>
      </dsp:nvSpPr>
      <dsp:spPr>
        <a:xfrm>
          <a:off x="2478905" y="0"/>
          <a:ext cx="858246" cy="1638939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118" t="3255" r="8118" b="-31255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D79BF7-36AF-452D-A299-B33346CA6971}">
      <dsp:nvSpPr>
        <dsp:cNvPr id="0" name=""/>
        <dsp:cNvSpPr/>
      </dsp:nvSpPr>
      <dsp:spPr>
        <a:xfrm rot="10800000">
          <a:off x="2439103" y="1859703"/>
          <a:ext cx="922640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b="1" kern="1200" dirty="0" err="1"/>
            <a:t>Хорус</a:t>
          </a:r>
          <a:br>
            <a:rPr lang="sr-Cyrl-RS" sz="1200" b="1" kern="1200" dirty="0"/>
          </a:br>
          <a:br>
            <a:rPr lang="sr-Cyrl-RS" sz="1200" b="1" kern="1200" dirty="0"/>
          </a:br>
          <a:r>
            <a:rPr lang="sr-Cyrl-RS" sz="900" b="1" kern="1200" dirty="0"/>
            <a:t>Бог нема повезан са ратом и ловом.</a:t>
          </a:r>
          <a:br>
            <a:rPr lang="sr-Cyrl-RS" sz="900" b="1" kern="1200" dirty="0"/>
          </a:br>
          <a:br>
            <a:rPr lang="sr-Cyrl-RS" sz="900" b="1" kern="1200" dirty="0"/>
          </a:br>
          <a:r>
            <a:rPr lang="sr-Cyrl-RS" sz="900" b="1" kern="1200" dirty="0"/>
            <a:t>Приказан као соко или човек са главом сокола.</a:t>
          </a:r>
          <a:endParaRPr lang="en-GB" sz="900" b="1" kern="1200" dirty="0"/>
        </a:p>
      </dsp:txBody>
      <dsp:txXfrm rot="10800000">
        <a:off x="2467477" y="1859703"/>
        <a:ext cx="865892" cy="2244596"/>
      </dsp:txXfrm>
    </dsp:sp>
    <dsp:sp modelId="{9329BACA-EBD6-491C-A40C-47C00F89D607}">
      <dsp:nvSpPr>
        <dsp:cNvPr id="0" name=""/>
        <dsp:cNvSpPr/>
      </dsp:nvSpPr>
      <dsp:spPr>
        <a:xfrm>
          <a:off x="3496836" y="0"/>
          <a:ext cx="858246" cy="1635693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576" t="8816" r="-2576" b="-30816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14FD42B-9362-42A3-ABBA-7F47FF5C7D59}">
      <dsp:nvSpPr>
        <dsp:cNvPr id="0" name=""/>
        <dsp:cNvSpPr/>
      </dsp:nvSpPr>
      <dsp:spPr>
        <a:xfrm rot="10800000">
          <a:off x="3447569" y="1859703"/>
          <a:ext cx="1019004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400" b="1" kern="1200" dirty="0"/>
            <a:t>Ра</a:t>
          </a:r>
          <a:br>
            <a:rPr lang="sr-Cyrl-RS" sz="900" b="1" kern="1200" dirty="0"/>
          </a:br>
          <a:br>
            <a:rPr lang="sr-Cyrl-RS" sz="900" b="1" kern="1200" dirty="0"/>
          </a:br>
          <a:r>
            <a:rPr lang="sr-Cyrl-RS" sz="900" b="1" kern="1200" dirty="0"/>
            <a:t>Бог сунца и бог стваралац.</a:t>
          </a:r>
          <a:br>
            <a:rPr lang="sr-Cyrl-RS" sz="900" b="1" kern="1200" dirty="0"/>
          </a:br>
          <a:br>
            <a:rPr lang="sr-Cyrl-RS" sz="900" b="1" kern="1200" dirty="0"/>
          </a:br>
          <a:r>
            <a:rPr lang="sr-Cyrl-RS" sz="900" b="1" kern="1200" dirty="0"/>
            <a:t>Приказан као соко или човек са главом сокола.</a:t>
          </a:r>
          <a:endParaRPr lang="en-GB" sz="900" b="1" kern="1200" dirty="0"/>
        </a:p>
      </dsp:txBody>
      <dsp:txXfrm rot="10800000">
        <a:off x="3478907" y="1859703"/>
        <a:ext cx="956328" cy="22416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E69F2-6FA5-4044-8682-5717C5B548A1}">
      <dsp:nvSpPr>
        <dsp:cNvPr id="0" name=""/>
        <dsp:cNvSpPr/>
      </dsp:nvSpPr>
      <dsp:spPr>
        <a:xfrm>
          <a:off x="0" y="0"/>
          <a:ext cx="4605619" cy="185970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370F8-DE9E-4A3E-9743-7C647D8831F0}">
      <dsp:nvSpPr>
        <dsp:cNvPr id="0" name=""/>
        <dsp:cNvSpPr/>
      </dsp:nvSpPr>
      <dsp:spPr>
        <a:xfrm>
          <a:off x="267675" y="247960"/>
          <a:ext cx="730354" cy="136378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68" t="-2605" r="-168" b="-17395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F44BF7-020F-4E83-B16A-47800AC1B759}">
      <dsp:nvSpPr>
        <dsp:cNvPr id="0" name=""/>
        <dsp:cNvSpPr/>
      </dsp:nvSpPr>
      <dsp:spPr>
        <a:xfrm rot="10800000">
          <a:off x="138760" y="1859703"/>
          <a:ext cx="988184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</a:t>
          </a:r>
          <a:r>
            <a:rPr lang="sr-Cyrl-RS" sz="1300" b="1" kern="1200" dirty="0" err="1"/>
            <a:t>нубис</a:t>
          </a:r>
          <a:br>
            <a:rPr lang="sr-Cyrl-RS" sz="1000" b="1" kern="1200" dirty="0"/>
          </a:br>
          <a:br>
            <a:rPr lang="sr-Cyrl-RS" sz="1000" b="1" kern="1200" dirty="0"/>
          </a:br>
          <a:r>
            <a:rPr lang="sr-Cyrl-RS" sz="900" b="1" kern="1200" dirty="0"/>
            <a:t>Бог заштитник </a:t>
          </a:r>
          <a:r>
            <a:rPr lang="sr-Cyrl-RS" sz="900" b="1" kern="1200" dirty="0" err="1"/>
            <a:t>балзаматора</a:t>
          </a:r>
          <a:br>
            <a:rPr lang="sr-Cyrl-RS" sz="900" b="1" kern="1200" dirty="0"/>
          </a:br>
          <a:br>
            <a:rPr lang="sr-Cyrl-RS" sz="900" b="1" kern="1200" dirty="0"/>
          </a:br>
          <a:r>
            <a:rPr lang="sr-Cyrl-RS" sz="900" b="1" kern="1200" dirty="0"/>
            <a:t>Бавио се погребним пословима и бригом о мртвима</a:t>
          </a:r>
          <a:endParaRPr lang="en-GB" sz="1000" b="1" kern="1200" dirty="0"/>
        </a:p>
      </dsp:txBody>
      <dsp:txXfrm rot="10800000">
        <a:off x="169150" y="1859703"/>
        <a:ext cx="927404" cy="2242580"/>
      </dsp:txXfrm>
    </dsp:sp>
    <dsp:sp modelId="{E68039C9-0A4D-4AC6-9BEA-512D03DE84EE}">
      <dsp:nvSpPr>
        <dsp:cNvPr id="0" name=""/>
        <dsp:cNvSpPr/>
      </dsp:nvSpPr>
      <dsp:spPr>
        <a:xfrm>
          <a:off x="1319287" y="0"/>
          <a:ext cx="835401" cy="1672610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86" t="5686" r="886" b="-37686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2FF9C76-B5A6-41B2-A6A9-378DE43489AC}">
      <dsp:nvSpPr>
        <dsp:cNvPr id="0" name=""/>
        <dsp:cNvSpPr/>
      </dsp:nvSpPr>
      <dsp:spPr>
        <a:xfrm rot="10800000">
          <a:off x="1199980" y="1859703"/>
          <a:ext cx="1074016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b="1" kern="1200" dirty="0"/>
            <a:t>Хатор</a:t>
          </a:r>
          <a:br>
            <a:rPr lang="sr-Cyrl-RS" sz="1300" b="1" kern="1200" dirty="0"/>
          </a:br>
          <a:br>
            <a:rPr lang="sr-Cyrl-RS" sz="1300" b="1" kern="1200" dirty="0"/>
          </a:br>
          <a:r>
            <a:rPr lang="sr-Cyrl-RS" sz="900" b="1" kern="1200" dirty="0"/>
            <a:t>Богиња заштите мајчинства, плодности.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r-Cyrl-RS" sz="900" b="1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900" b="1" kern="1200" dirty="0"/>
            <a:t>Веровало се да она штити жене на порођају.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r-Cyrl-RS" sz="800" b="1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b="1" kern="1200" dirty="0"/>
        </a:p>
      </dsp:txBody>
      <dsp:txXfrm rot="10800000">
        <a:off x="1233010" y="1859703"/>
        <a:ext cx="1007956" cy="2239940"/>
      </dsp:txXfrm>
    </dsp:sp>
    <dsp:sp modelId="{2DBAD482-86C1-4C76-9F25-74593A3B9761}">
      <dsp:nvSpPr>
        <dsp:cNvPr id="0" name=""/>
        <dsp:cNvSpPr/>
      </dsp:nvSpPr>
      <dsp:spPr>
        <a:xfrm>
          <a:off x="2510631" y="247960"/>
          <a:ext cx="730354" cy="136378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92" b="97260" l="8696" r="88406">
                        <a14:foregroundMark x1="48551" y1="65479" x2="44203" y2="82192"/>
                        <a14:foregroundMark x1="44203" y1="82192" x2="31884" y2="95068"/>
                        <a14:foregroundMark x1="31884" y1="95068" x2="55797" y2="80822"/>
                        <a14:foregroundMark x1="55797" y1="80822" x2="69565" y2="93973"/>
                        <a14:foregroundMark x1="69565" y1="93973" x2="78261" y2="79726"/>
                        <a14:foregroundMark x1="78261" y1="79726" x2="87681" y2="98082"/>
                        <a14:foregroundMark x1="53623" y1="70959" x2="58696" y2="75342"/>
                        <a14:foregroundMark x1="17547" y1="49705" x2="18841" y2="64384"/>
                        <a14:foregroundMark x1="17156" y1="45266" x2="17163" y2="45348"/>
                        <a14:foregroundMark x1="16884" y1="42192" x2="17097" y2="44602"/>
                        <a14:foregroundMark x1="16667" y1="39726" x2="16884" y2="42192"/>
                        <a14:foregroundMark x1="18116" y1="53973" x2="19565" y2="64110"/>
                        <a14:foregroundMark x1="18116" y1="39178" x2="18116" y2="39178"/>
                        <a14:foregroundMark x1="18116" y1="39726" x2="18116" y2="39726"/>
                        <a14:foregroundMark x1="18841" y1="42740" x2="18841" y2="42740"/>
                        <a14:foregroundMark x1="18116" y1="44384" x2="18116" y2="44384"/>
                        <a14:foregroundMark x1="18841" y1="44932" x2="18841" y2="44932"/>
                        <a14:foregroundMark x1="18841" y1="46575" x2="18841" y2="46575"/>
                        <a14:foregroundMark x1="18841" y1="47671" x2="18841" y2="47671"/>
                        <a14:foregroundMark x1="18841" y1="48219" x2="18841" y2="48219"/>
                        <a14:foregroundMark x1="18841" y1="49041" x2="18841" y2="49041"/>
                        <a14:foregroundMark x1="18841" y1="49863" x2="18841" y2="49863"/>
                        <a14:foregroundMark x1="18841" y1="50137" x2="18841" y2="50137"/>
                        <a14:foregroundMark x1="18841" y1="51233" x2="18841" y2="51781"/>
                        <a14:foregroundMark x1="18841" y1="52055" x2="18841" y2="52603"/>
                        <a14:foregroundMark x1="18841" y1="52877" x2="18841" y2="53973"/>
                        <a14:foregroundMark x1="16667" y1="94521" x2="16667" y2="94521"/>
                        <a14:foregroundMark x1="18841" y1="95616" x2="18841" y2="95616"/>
                        <a14:foregroundMark x1="18841" y1="94521" x2="18841" y2="94521"/>
                        <a14:foregroundMark x1="65942" y1="10411" x2="79710" y2="7671"/>
                        <a14:foregroundMark x1="68841" y1="3014" x2="68841" y2="3014"/>
                        <a14:foregroundMark x1="81884" y1="2192" x2="81884" y2="2192"/>
                        <a14:foregroundMark x1="84783" y1="48767" x2="84783" y2="48767"/>
                        <a14:foregroundMark x1="84783" y1="72329" x2="84783" y2="72329"/>
                        <a14:backgroundMark x1="15362" y1="49041" x2="15942" y2="49863"/>
                        <a14:backgroundMark x1="14782" y1="48219" x2="15362" y2="49041"/>
                        <a14:backgroundMark x1="14396" y1="47671" x2="14782" y2="48219"/>
                        <a14:backgroundMark x1="13623" y1="46575" x2="14396" y2="47671"/>
                        <a14:backgroundMark x1="13043" y1="45753" x2="13623" y2="46575"/>
                        <a14:backgroundMark x1="15217" y1="44932" x2="15942" y2="45479"/>
                        <a14:backgroundMark x1="16667" y1="44932" x2="16667" y2="44932"/>
                        <a14:backgroundMark x1="16667" y1="44384" x2="16667" y2="43014"/>
                        <a14:backgroundMark x1="16667" y1="42192" x2="16667" y2="42192"/>
                        <a14:backgroundMark x1="15217" y1="46027" x2="15217" y2="46027"/>
                        <a14:backgroundMark x1="16667" y1="45753" x2="16667" y2="45753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C0EF3DB-E448-4A31-9218-DE40E8067973}">
      <dsp:nvSpPr>
        <dsp:cNvPr id="0" name=""/>
        <dsp:cNvSpPr/>
      </dsp:nvSpPr>
      <dsp:spPr>
        <a:xfrm rot="10800000">
          <a:off x="2347032" y="1859703"/>
          <a:ext cx="1057553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b="1" kern="1200" dirty="0"/>
            <a:t>Амон</a:t>
          </a:r>
          <a:br>
            <a:rPr lang="sr-Cyrl-RS" sz="1200" b="1" kern="1200" dirty="0"/>
          </a:br>
          <a:br>
            <a:rPr lang="sr-Cyrl-RS" sz="1200" b="1" kern="1200" dirty="0"/>
          </a:br>
          <a:r>
            <a:rPr lang="sr-Cyrl-RS" sz="900" b="1" kern="1200" dirty="0"/>
            <a:t>Бог ваздуха.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r-Cyrl-RS" sz="900" b="1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900" b="1" kern="1200" dirty="0"/>
            <a:t>Његови животни симболи били су ован и гуска.</a:t>
          </a:r>
          <a:endParaRPr lang="en-GB" sz="1200" b="1" kern="1200" dirty="0"/>
        </a:p>
      </dsp:txBody>
      <dsp:txXfrm rot="10800000">
        <a:off x="2379555" y="1859703"/>
        <a:ext cx="992507" cy="2240447"/>
      </dsp:txXfrm>
    </dsp:sp>
    <dsp:sp modelId="{23E1A610-6904-4BB7-8FDF-443700FD814E}">
      <dsp:nvSpPr>
        <dsp:cNvPr id="0" name=""/>
        <dsp:cNvSpPr/>
      </dsp:nvSpPr>
      <dsp:spPr>
        <a:xfrm>
          <a:off x="3607062" y="247960"/>
          <a:ext cx="730354" cy="136378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8931058-16DB-4E4C-9593-06412B01A21C}">
      <dsp:nvSpPr>
        <dsp:cNvPr id="0" name=""/>
        <dsp:cNvSpPr/>
      </dsp:nvSpPr>
      <dsp:spPr>
        <a:xfrm rot="10800000">
          <a:off x="3477621" y="1859703"/>
          <a:ext cx="989236" cy="22729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b="1" kern="1200" dirty="0" err="1"/>
            <a:t>Бастет</a:t>
          </a:r>
          <a:br>
            <a:rPr lang="sr-Cyrl-RS" sz="1300" b="1" kern="1200" dirty="0"/>
          </a:br>
          <a:br>
            <a:rPr lang="sr-Cyrl-RS" sz="1300" b="1" kern="1200" dirty="0"/>
          </a:br>
          <a:r>
            <a:rPr lang="sr-Cyrl-RS" sz="900" b="1" kern="1200" dirty="0"/>
            <a:t>Богиња мачака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r-Cyrl-RS" sz="900" b="1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900" b="1" kern="1200" dirty="0"/>
            <a:t>Била је представљена са главом дивље мачке</a:t>
          </a:r>
          <a:endParaRPr lang="en-GB" sz="900" b="1" kern="1200" dirty="0"/>
        </a:p>
      </dsp:txBody>
      <dsp:txXfrm rot="10800000">
        <a:off x="3508043" y="1859703"/>
        <a:ext cx="928392" cy="22425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5632A-2930-4E73-B21F-784DBD97921A}">
      <dsp:nvSpPr>
        <dsp:cNvPr id="0" name=""/>
        <dsp:cNvSpPr/>
      </dsp:nvSpPr>
      <dsp:spPr>
        <a:xfrm>
          <a:off x="1129288" y="0"/>
          <a:ext cx="1693932" cy="77899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008949-0398-48C8-83A9-CC9C1A8D8964}">
      <dsp:nvSpPr>
        <dsp:cNvPr id="0" name=""/>
        <dsp:cNvSpPr/>
      </dsp:nvSpPr>
      <dsp:spPr>
        <a:xfrm>
          <a:off x="0" y="0"/>
          <a:ext cx="1129288" cy="7789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700" b="1" kern="1200" dirty="0"/>
            <a:t>Станов-ништво</a:t>
          </a:r>
          <a:endParaRPr lang="en-GB" sz="1700" b="1" kern="1200" dirty="0"/>
        </a:p>
      </dsp:txBody>
      <dsp:txXfrm>
        <a:off x="38028" y="38028"/>
        <a:ext cx="1053232" cy="702943"/>
      </dsp:txXfrm>
    </dsp:sp>
    <dsp:sp modelId="{70D801C0-7421-4237-8F71-6A557C6C7E4B}">
      <dsp:nvSpPr>
        <dsp:cNvPr id="0" name=""/>
        <dsp:cNvSpPr/>
      </dsp:nvSpPr>
      <dsp:spPr>
        <a:xfrm>
          <a:off x="1129288" y="856898"/>
          <a:ext cx="1693932" cy="77899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DDD6A8-A4D5-41E1-8C14-4A0165D1F57B}">
      <dsp:nvSpPr>
        <dsp:cNvPr id="0" name=""/>
        <dsp:cNvSpPr/>
      </dsp:nvSpPr>
      <dsp:spPr>
        <a:xfrm>
          <a:off x="0" y="856898"/>
          <a:ext cx="1129288" cy="7789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400" b="1" kern="1200" dirty="0"/>
            <a:t>БДП</a:t>
          </a:r>
          <a:endParaRPr lang="en-GB" sz="1200" b="1" kern="1200" dirty="0"/>
        </a:p>
      </dsp:txBody>
      <dsp:txXfrm>
        <a:off x="38028" y="894926"/>
        <a:ext cx="1053232" cy="702943"/>
      </dsp:txXfrm>
    </dsp:sp>
    <dsp:sp modelId="{83FD9D39-4064-453C-B551-09E67FB451B3}">
      <dsp:nvSpPr>
        <dsp:cNvPr id="0" name=""/>
        <dsp:cNvSpPr/>
      </dsp:nvSpPr>
      <dsp:spPr>
        <a:xfrm>
          <a:off x="1129288" y="1713797"/>
          <a:ext cx="1693932" cy="77899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A9F0AE-0BCE-4A4A-BE07-44837BB799F2}">
      <dsp:nvSpPr>
        <dsp:cNvPr id="0" name=""/>
        <dsp:cNvSpPr/>
      </dsp:nvSpPr>
      <dsp:spPr>
        <a:xfrm>
          <a:off x="0" y="1713797"/>
          <a:ext cx="1129288" cy="7789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600" b="1" kern="1200" dirty="0"/>
            <a:t>Главни</a:t>
          </a:r>
          <a:br>
            <a:rPr lang="sr-Cyrl-RS" sz="1600" b="1" kern="1200" dirty="0"/>
          </a:br>
          <a:r>
            <a:rPr lang="sr-Cyrl-RS" sz="1600" b="1" kern="1200" dirty="0"/>
            <a:t> извори</a:t>
          </a:r>
          <a:endParaRPr lang="en-GB" sz="1600" b="1" kern="1200" dirty="0"/>
        </a:p>
      </dsp:txBody>
      <dsp:txXfrm>
        <a:off x="38028" y="1751825"/>
        <a:ext cx="1053232" cy="702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c2bc466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3c2bc466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>
          <a:extLst>
            <a:ext uri="{FF2B5EF4-FFF2-40B4-BE49-F238E27FC236}">
              <a16:creationId xmlns:a16="http://schemas.microsoft.com/office/drawing/2014/main" id="{5B315225-6A0C-372D-CC40-2AC78D19B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c2bc466cf_0_0:notes">
            <a:extLst>
              <a:ext uri="{FF2B5EF4-FFF2-40B4-BE49-F238E27FC236}">
                <a16:creationId xmlns:a16="http://schemas.microsoft.com/office/drawing/2014/main" id="{8894ACF0-3972-35AF-91AF-4AB9C41CD4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3c2bc466cf_0_0:notes">
            <a:extLst>
              <a:ext uri="{FF2B5EF4-FFF2-40B4-BE49-F238E27FC236}">
                <a16:creationId xmlns:a16="http://schemas.microsoft.com/office/drawing/2014/main" id="{3C72C8AB-C004-208B-0C6A-6DD6C6239D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44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>
          <a:extLst>
            <a:ext uri="{FF2B5EF4-FFF2-40B4-BE49-F238E27FC236}">
              <a16:creationId xmlns:a16="http://schemas.microsoft.com/office/drawing/2014/main" id="{23CB2CB5-44EB-26A3-9EF5-E2764E26B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c2bc466cf_0_0:notes">
            <a:extLst>
              <a:ext uri="{FF2B5EF4-FFF2-40B4-BE49-F238E27FC236}">
                <a16:creationId xmlns:a16="http://schemas.microsoft.com/office/drawing/2014/main" id="{BDE993B0-5142-3396-2C03-3F3F9BC522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3c2bc466cf_0_0:notes">
            <a:extLst>
              <a:ext uri="{FF2B5EF4-FFF2-40B4-BE49-F238E27FC236}">
                <a16:creationId xmlns:a16="http://schemas.microsoft.com/office/drawing/2014/main" id="{FFAF3856-7CDD-5F04-41F2-DB0C31A29A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564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>
          <a:extLst>
            <a:ext uri="{FF2B5EF4-FFF2-40B4-BE49-F238E27FC236}">
              <a16:creationId xmlns:a16="http://schemas.microsoft.com/office/drawing/2014/main" id="{7E4F7E79-0F6E-8025-09A5-A2E6181C6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4d50794d88_1_11:notes">
            <a:extLst>
              <a:ext uri="{FF2B5EF4-FFF2-40B4-BE49-F238E27FC236}">
                <a16:creationId xmlns:a16="http://schemas.microsoft.com/office/drawing/2014/main" id="{CE08E119-AA84-AC4D-DF74-AFEF96459D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4d50794d88_1_11:notes">
            <a:extLst>
              <a:ext uri="{FF2B5EF4-FFF2-40B4-BE49-F238E27FC236}">
                <a16:creationId xmlns:a16="http://schemas.microsoft.com/office/drawing/2014/main" id="{0104B32F-B434-459D-9A83-38DC3CD45F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754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>
          <a:extLst>
            <a:ext uri="{FF2B5EF4-FFF2-40B4-BE49-F238E27FC236}">
              <a16:creationId xmlns:a16="http://schemas.microsoft.com/office/drawing/2014/main" id="{486DD73E-3152-59FC-63E6-94A214A3C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>
            <a:extLst>
              <a:ext uri="{FF2B5EF4-FFF2-40B4-BE49-F238E27FC236}">
                <a16:creationId xmlns:a16="http://schemas.microsoft.com/office/drawing/2014/main" id="{D5E895DA-305E-BD80-0B1C-ABDE1CF565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>
            <a:extLst>
              <a:ext uri="{FF2B5EF4-FFF2-40B4-BE49-F238E27FC236}">
                <a16:creationId xmlns:a16="http://schemas.microsoft.com/office/drawing/2014/main" id="{84915BEF-41CD-263F-FB37-C24DF8CDE4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091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>
          <a:extLst>
            <a:ext uri="{FF2B5EF4-FFF2-40B4-BE49-F238E27FC236}">
              <a16:creationId xmlns:a16="http://schemas.microsoft.com/office/drawing/2014/main" id="{4A2FEB4B-FD61-CAB6-7EE2-7EA855733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c2bc466cf_0_0:notes">
            <a:extLst>
              <a:ext uri="{FF2B5EF4-FFF2-40B4-BE49-F238E27FC236}">
                <a16:creationId xmlns:a16="http://schemas.microsoft.com/office/drawing/2014/main" id="{EF8F11F1-ECED-1683-1A34-D84BEBFF9C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3c2bc466cf_0_0:notes">
            <a:extLst>
              <a:ext uri="{FF2B5EF4-FFF2-40B4-BE49-F238E27FC236}">
                <a16:creationId xmlns:a16="http://schemas.microsoft.com/office/drawing/2014/main" id="{2FD4C0EA-D9BC-D51A-1459-231B9ABD08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11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>
          <a:extLst>
            <a:ext uri="{FF2B5EF4-FFF2-40B4-BE49-F238E27FC236}">
              <a16:creationId xmlns:a16="http://schemas.microsoft.com/office/drawing/2014/main" id="{201BA5A9-DA88-BD8C-471F-9044D12B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c2bc466cf_0_0:notes">
            <a:extLst>
              <a:ext uri="{FF2B5EF4-FFF2-40B4-BE49-F238E27FC236}">
                <a16:creationId xmlns:a16="http://schemas.microsoft.com/office/drawing/2014/main" id="{448937B2-3384-CE3F-136E-59D86B5EA1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3c2bc466cf_0_0:notes">
            <a:extLst>
              <a:ext uri="{FF2B5EF4-FFF2-40B4-BE49-F238E27FC236}">
                <a16:creationId xmlns:a16="http://schemas.microsoft.com/office/drawing/2014/main" id="{2F266430-8081-B999-F826-FA99290EC1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811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>
          <a:extLst>
            <a:ext uri="{FF2B5EF4-FFF2-40B4-BE49-F238E27FC236}">
              <a16:creationId xmlns:a16="http://schemas.microsoft.com/office/drawing/2014/main" id="{15B6C58D-C0C8-8088-A9E8-9BCF41C85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c2bc466cf_0_0:notes">
            <a:extLst>
              <a:ext uri="{FF2B5EF4-FFF2-40B4-BE49-F238E27FC236}">
                <a16:creationId xmlns:a16="http://schemas.microsoft.com/office/drawing/2014/main" id="{7F67DDF0-8663-A20E-CBE6-0F51ABB7DB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3c2bc466cf_0_0:notes">
            <a:extLst>
              <a:ext uri="{FF2B5EF4-FFF2-40B4-BE49-F238E27FC236}">
                <a16:creationId xmlns:a16="http://schemas.microsoft.com/office/drawing/2014/main" id="{42643145-7E7B-F34D-7E7D-C2E84449E0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57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>
          <a:extLst>
            <a:ext uri="{FF2B5EF4-FFF2-40B4-BE49-F238E27FC236}">
              <a16:creationId xmlns:a16="http://schemas.microsoft.com/office/drawing/2014/main" id="{0E745D04-EF8F-993F-E320-0F8D9F93A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14d50794d88_1_164:notes">
            <a:extLst>
              <a:ext uri="{FF2B5EF4-FFF2-40B4-BE49-F238E27FC236}">
                <a16:creationId xmlns:a16="http://schemas.microsoft.com/office/drawing/2014/main" id="{B180C557-B827-45E2-A5EC-6B7588B4FC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14d50794d88_1_164:notes">
            <a:extLst>
              <a:ext uri="{FF2B5EF4-FFF2-40B4-BE49-F238E27FC236}">
                <a16:creationId xmlns:a16="http://schemas.microsoft.com/office/drawing/2014/main" id="{A47F2BEC-694E-F299-4B55-C34065FC77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327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>
          <a:extLst>
            <a:ext uri="{FF2B5EF4-FFF2-40B4-BE49-F238E27FC236}">
              <a16:creationId xmlns:a16="http://schemas.microsoft.com/office/drawing/2014/main" id="{89D29E04-959C-9651-5ED4-08026588D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4d50794d88_1_18481:notes">
            <a:extLst>
              <a:ext uri="{FF2B5EF4-FFF2-40B4-BE49-F238E27FC236}">
                <a16:creationId xmlns:a16="http://schemas.microsoft.com/office/drawing/2014/main" id="{8CD4642F-D147-5970-E130-B3D7EDE2EB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4d50794d88_1_18481:notes">
            <a:extLst>
              <a:ext uri="{FF2B5EF4-FFF2-40B4-BE49-F238E27FC236}">
                <a16:creationId xmlns:a16="http://schemas.microsoft.com/office/drawing/2014/main" id="{EA6BBC47-9846-D84A-8101-72AB883B91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800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>
          <a:extLst>
            <a:ext uri="{FF2B5EF4-FFF2-40B4-BE49-F238E27FC236}">
              <a16:creationId xmlns:a16="http://schemas.microsoft.com/office/drawing/2014/main" id="{34B61A6E-4AFF-476D-EDCB-44C5E9BDC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4d50794d88_1_18495:notes">
            <a:extLst>
              <a:ext uri="{FF2B5EF4-FFF2-40B4-BE49-F238E27FC236}">
                <a16:creationId xmlns:a16="http://schemas.microsoft.com/office/drawing/2014/main" id="{44121256-A398-7DE0-0C29-E46687A581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14d50794d88_1_18495:notes">
            <a:extLst>
              <a:ext uri="{FF2B5EF4-FFF2-40B4-BE49-F238E27FC236}">
                <a16:creationId xmlns:a16="http://schemas.microsoft.com/office/drawing/2014/main" id="{914B671F-9439-F6AD-FF4D-CF15AA73BC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777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>
          <a:extLst>
            <a:ext uri="{FF2B5EF4-FFF2-40B4-BE49-F238E27FC236}">
              <a16:creationId xmlns:a16="http://schemas.microsoft.com/office/drawing/2014/main" id="{AFD85E3A-AA7A-4CE6-8767-92CDA16C1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c2bc466cf_0_0:notes">
            <a:extLst>
              <a:ext uri="{FF2B5EF4-FFF2-40B4-BE49-F238E27FC236}">
                <a16:creationId xmlns:a16="http://schemas.microsoft.com/office/drawing/2014/main" id="{AA66FE6C-AC78-5FA8-528F-0A7840DC9A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3c2bc466cf_0_0:notes">
            <a:extLst>
              <a:ext uri="{FF2B5EF4-FFF2-40B4-BE49-F238E27FC236}">
                <a16:creationId xmlns:a16="http://schemas.microsoft.com/office/drawing/2014/main" id="{64927FA2-8170-DA58-DD23-C0DF5FB197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045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>
          <a:extLst>
            <a:ext uri="{FF2B5EF4-FFF2-40B4-BE49-F238E27FC236}">
              <a16:creationId xmlns:a16="http://schemas.microsoft.com/office/drawing/2014/main" id="{2DD8539D-2BBA-FD23-8813-D95AA2E6D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14d50794d88_1_164:notes">
            <a:extLst>
              <a:ext uri="{FF2B5EF4-FFF2-40B4-BE49-F238E27FC236}">
                <a16:creationId xmlns:a16="http://schemas.microsoft.com/office/drawing/2014/main" id="{68917FA6-1718-105F-EF82-BC9E10B159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14d50794d88_1_164:notes">
            <a:extLst>
              <a:ext uri="{FF2B5EF4-FFF2-40B4-BE49-F238E27FC236}">
                <a16:creationId xmlns:a16="http://schemas.microsoft.com/office/drawing/2014/main" id="{04EC88BA-2707-0A24-3197-71209CEED0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068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>
          <a:extLst>
            <a:ext uri="{FF2B5EF4-FFF2-40B4-BE49-F238E27FC236}">
              <a16:creationId xmlns:a16="http://schemas.microsoft.com/office/drawing/2014/main" id="{4E48E6DE-3A5E-6AFE-6EBF-EB7FC1DDD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4d50794d88_1_36:notes">
            <a:extLst>
              <a:ext uri="{FF2B5EF4-FFF2-40B4-BE49-F238E27FC236}">
                <a16:creationId xmlns:a16="http://schemas.microsoft.com/office/drawing/2014/main" id="{1436F677-2EED-0F08-B938-CAB59435D7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4d50794d88_1_36:notes">
            <a:extLst>
              <a:ext uri="{FF2B5EF4-FFF2-40B4-BE49-F238E27FC236}">
                <a16:creationId xmlns:a16="http://schemas.microsoft.com/office/drawing/2014/main" id="{F019F820-CDFC-3C92-BF83-11A65D3F3A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654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>
          <a:extLst>
            <a:ext uri="{FF2B5EF4-FFF2-40B4-BE49-F238E27FC236}">
              <a16:creationId xmlns:a16="http://schemas.microsoft.com/office/drawing/2014/main" id="{F9EA739E-4915-DA0F-C748-62D9999B2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4d50794d88_1_6:notes">
            <a:extLst>
              <a:ext uri="{FF2B5EF4-FFF2-40B4-BE49-F238E27FC236}">
                <a16:creationId xmlns:a16="http://schemas.microsoft.com/office/drawing/2014/main" id="{BE6C5969-2CE5-CB70-61BE-02175A16A8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4d50794d88_1_6:notes">
            <a:extLst>
              <a:ext uri="{FF2B5EF4-FFF2-40B4-BE49-F238E27FC236}">
                <a16:creationId xmlns:a16="http://schemas.microsoft.com/office/drawing/2014/main" id="{E71CCB7C-7DD5-FA70-C6D8-EE41E29427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706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>
          <a:extLst>
            <a:ext uri="{FF2B5EF4-FFF2-40B4-BE49-F238E27FC236}">
              <a16:creationId xmlns:a16="http://schemas.microsoft.com/office/drawing/2014/main" id="{AC9B4BF8-0397-B04A-CBAE-FA83B3878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d431007ba2_0_215:notes">
            <a:extLst>
              <a:ext uri="{FF2B5EF4-FFF2-40B4-BE49-F238E27FC236}">
                <a16:creationId xmlns:a16="http://schemas.microsoft.com/office/drawing/2014/main" id="{A7EDB68A-95F9-66E9-FF47-D718A4F945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d431007ba2_0_215:notes">
            <a:extLst>
              <a:ext uri="{FF2B5EF4-FFF2-40B4-BE49-F238E27FC236}">
                <a16:creationId xmlns:a16="http://schemas.microsoft.com/office/drawing/2014/main" id="{92DA649B-4950-D8A8-9162-56EF8C5B85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090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>
          <a:extLst>
            <a:ext uri="{FF2B5EF4-FFF2-40B4-BE49-F238E27FC236}">
              <a16:creationId xmlns:a16="http://schemas.microsoft.com/office/drawing/2014/main" id="{930F2710-99B2-D78E-46EC-0657F6007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4d50794d88_1_0:notes">
            <a:extLst>
              <a:ext uri="{FF2B5EF4-FFF2-40B4-BE49-F238E27FC236}">
                <a16:creationId xmlns:a16="http://schemas.microsoft.com/office/drawing/2014/main" id="{5031A88B-2E08-FAD0-48DC-C430610644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4d50794d88_1_0:notes">
            <a:extLst>
              <a:ext uri="{FF2B5EF4-FFF2-40B4-BE49-F238E27FC236}">
                <a16:creationId xmlns:a16="http://schemas.microsoft.com/office/drawing/2014/main" id="{BFEDFE1F-2211-80FA-9C89-B649A5CA7E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605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4d50794d88_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14d50794d88_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>
          <a:extLst>
            <a:ext uri="{FF2B5EF4-FFF2-40B4-BE49-F238E27FC236}">
              <a16:creationId xmlns:a16="http://schemas.microsoft.com/office/drawing/2014/main" id="{E3F962B3-50DC-7A8C-57F1-56FE37CFB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4d50794d88_1_89:notes">
            <a:extLst>
              <a:ext uri="{FF2B5EF4-FFF2-40B4-BE49-F238E27FC236}">
                <a16:creationId xmlns:a16="http://schemas.microsoft.com/office/drawing/2014/main" id="{B312B33C-8E82-4ADC-AED3-2995D04DFF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14d50794d88_1_89:notes">
            <a:extLst>
              <a:ext uri="{FF2B5EF4-FFF2-40B4-BE49-F238E27FC236}">
                <a16:creationId xmlns:a16="http://schemas.microsoft.com/office/drawing/2014/main" id="{A518AD7E-11FE-16B8-4A59-AED0880D3E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116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>
          <a:extLst>
            <a:ext uri="{FF2B5EF4-FFF2-40B4-BE49-F238E27FC236}">
              <a16:creationId xmlns:a16="http://schemas.microsoft.com/office/drawing/2014/main" id="{B0D5F206-63FE-A194-1FB0-14ED26052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4d50794d88_1_23:notes">
            <a:extLst>
              <a:ext uri="{FF2B5EF4-FFF2-40B4-BE49-F238E27FC236}">
                <a16:creationId xmlns:a16="http://schemas.microsoft.com/office/drawing/2014/main" id="{4A19FACC-C794-6C6C-43BE-9184CEDBA9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4d50794d88_1_23:notes">
            <a:extLst>
              <a:ext uri="{FF2B5EF4-FFF2-40B4-BE49-F238E27FC236}">
                <a16:creationId xmlns:a16="http://schemas.microsoft.com/office/drawing/2014/main" id="{BFF46197-5288-2404-0DDE-8814CE8012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338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>
          <a:extLst>
            <a:ext uri="{FF2B5EF4-FFF2-40B4-BE49-F238E27FC236}">
              <a16:creationId xmlns:a16="http://schemas.microsoft.com/office/drawing/2014/main" id="{D526D5B9-F40F-31EE-BEC2-F15047F90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14d50794d88_1_164:notes">
            <a:extLst>
              <a:ext uri="{FF2B5EF4-FFF2-40B4-BE49-F238E27FC236}">
                <a16:creationId xmlns:a16="http://schemas.microsoft.com/office/drawing/2014/main" id="{8CC8D906-6950-0F31-0A5B-AD09F88BE1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14d50794d88_1_164:notes">
            <a:extLst>
              <a:ext uri="{FF2B5EF4-FFF2-40B4-BE49-F238E27FC236}">
                <a16:creationId xmlns:a16="http://schemas.microsoft.com/office/drawing/2014/main" id="{583D4AD9-3FBF-8B16-62CF-9E14AE5060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553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345958" y="457200"/>
            <a:ext cx="5073900" cy="237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45825" y="2999232"/>
            <a:ext cx="50742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114901" y="130585"/>
            <a:ext cx="806277" cy="259495"/>
          </a:xfrm>
          <a:custGeom>
            <a:avLst/>
            <a:gdLst/>
            <a:ahLst/>
            <a:cxnLst/>
            <a:rect l="l" t="t" r="r" b="b"/>
            <a:pathLst>
              <a:path w="11720" h="3772" extrusionOk="0">
                <a:moveTo>
                  <a:pt x="7775" y="0"/>
                </a:moveTo>
                <a:lnTo>
                  <a:pt x="7543" y="39"/>
                </a:lnTo>
                <a:lnTo>
                  <a:pt x="7330" y="97"/>
                </a:lnTo>
                <a:lnTo>
                  <a:pt x="7117" y="155"/>
                </a:lnTo>
                <a:lnTo>
                  <a:pt x="6924" y="252"/>
                </a:lnTo>
                <a:lnTo>
                  <a:pt x="6731" y="368"/>
                </a:lnTo>
                <a:lnTo>
                  <a:pt x="6537" y="484"/>
                </a:lnTo>
                <a:lnTo>
                  <a:pt x="6383" y="639"/>
                </a:lnTo>
                <a:lnTo>
                  <a:pt x="6228" y="793"/>
                </a:lnTo>
                <a:lnTo>
                  <a:pt x="6073" y="948"/>
                </a:lnTo>
                <a:lnTo>
                  <a:pt x="5957" y="1141"/>
                </a:lnTo>
                <a:lnTo>
                  <a:pt x="5841" y="1335"/>
                </a:lnTo>
                <a:lnTo>
                  <a:pt x="5764" y="1528"/>
                </a:lnTo>
                <a:lnTo>
                  <a:pt x="5686" y="1741"/>
                </a:lnTo>
                <a:lnTo>
                  <a:pt x="5628" y="1973"/>
                </a:lnTo>
                <a:lnTo>
                  <a:pt x="5609" y="2186"/>
                </a:lnTo>
                <a:lnTo>
                  <a:pt x="5435" y="2244"/>
                </a:lnTo>
                <a:lnTo>
                  <a:pt x="5280" y="2302"/>
                </a:lnTo>
                <a:lnTo>
                  <a:pt x="5164" y="2166"/>
                </a:lnTo>
                <a:lnTo>
                  <a:pt x="5029" y="2031"/>
                </a:lnTo>
                <a:lnTo>
                  <a:pt x="4894" y="1934"/>
                </a:lnTo>
                <a:lnTo>
                  <a:pt x="4739" y="1837"/>
                </a:lnTo>
                <a:lnTo>
                  <a:pt x="4565" y="1760"/>
                </a:lnTo>
                <a:lnTo>
                  <a:pt x="4391" y="1702"/>
                </a:lnTo>
                <a:lnTo>
                  <a:pt x="4217" y="1683"/>
                </a:lnTo>
                <a:lnTo>
                  <a:pt x="4023" y="1663"/>
                </a:lnTo>
                <a:lnTo>
                  <a:pt x="3869" y="1663"/>
                </a:lnTo>
                <a:lnTo>
                  <a:pt x="3733" y="1683"/>
                </a:lnTo>
                <a:lnTo>
                  <a:pt x="3482" y="1760"/>
                </a:lnTo>
                <a:lnTo>
                  <a:pt x="3250" y="1876"/>
                </a:lnTo>
                <a:lnTo>
                  <a:pt x="3037" y="2012"/>
                </a:lnTo>
                <a:lnTo>
                  <a:pt x="2844" y="2186"/>
                </a:lnTo>
                <a:lnTo>
                  <a:pt x="2689" y="2398"/>
                </a:lnTo>
                <a:lnTo>
                  <a:pt x="2554" y="2630"/>
                </a:lnTo>
                <a:lnTo>
                  <a:pt x="2476" y="2882"/>
                </a:lnTo>
                <a:lnTo>
                  <a:pt x="2302" y="2959"/>
                </a:lnTo>
                <a:lnTo>
                  <a:pt x="2148" y="3075"/>
                </a:lnTo>
                <a:lnTo>
                  <a:pt x="1973" y="2959"/>
                </a:lnTo>
                <a:lnTo>
                  <a:pt x="1780" y="2901"/>
                </a:lnTo>
                <a:lnTo>
                  <a:pt x="1567" y="2843"/>
                </a:lnTo>
                <a:lnTo>
                  <a:pt x="1355" y="2824"/>
                </a:lnTo>
                <a:lnTo>
                  <a:pt x="1123" y="2843"/>
                </a:lnTo>
                <a:lnTo>
                  <a:pt x="910" y="2901"/>
                </a:lnTo>
                <a:lnTo>
                  <a:pt x="697" y="2978"/>
                </a:lnTo>
                <a:lnTo>
                  <a:pt x="523" y="3094"/>
                </a:lnTo>
                <a:lnTo>
                  <a:pt x="349" y="3230"/>
                </a:lnTo>
                <a:lnTo>
                  <a:pt x="214" y="3385"/>
                </a:lnTo>
                <a:lnTo>
                  <a:pt x="98" y="3578"/>
                </a:lnTo>
                <a:lnTo>
                  <a:pt x="1" y="3771"/>
                </a:lnTo>
                <a:lnTo>
                  <a:pt x="11720" y="3771"/>
                </a:lnTo>
                <a:lnTo>
                  <a:pt x="11662" y="3520"/>
                </a:lnTo>
                <a:lnTo>
                  <a:pt x="11565" y="3288"/>
                </a:lnTo>
                <a:lnTo>
                  <a:pt x="11449" y="3075"/>
                </a:lnTo>
                <a:lnTo>
                  <a:pt x="11295" y="2882"/>
                </a:lnTo>
                <a:lnTo>
                  <a:pt x="11101" y="2727"/>
                </a:lnTo>
                <a:lnTo>
                  <a:pt x="10888" y="2592"/>
                </a:lnTo>
                <a:lnTo>
                  <a:pt x="10676" y="2495"/>
                </a:lnTo>
                <a:lnTo>
                  <a:pt x="10424" y="2437"/>
                </a:lnTo>
                <a:lnTo>
                  <a:pt x="10424" y="2398"/>
                </a:lnTo>
                <a:lnTo>
                  <a:pt x="10424" y="2166"/>
                </a:lnTo>
                <a:lnTo>
                  <a:pt x="10386" y="1915"/>
                </a:lnTo>
                <a:lnTo>
                  <a:pt x="10328" y="1683"/>
                </a:lnTo>
                <a:lnTo>
                  <a:pt x="10231" y="1470"/>
                </a:lnTo>
                <a:lnTo>
                  <a:pt x="10134" y="1257"/>
                </a:lnTo>
                <a:lnTo>
                  <a:pt x="10018" y="1064"/>
                </a:lnTo>
                <a:lnTo>
                  <a:pt x="9883" y="871"/>
                </a:lnTo>
                <a:lnTo>
                  <a:pt x="9728" y="697"/>
                </a:lnTo>
                <a:lnTo>
                  <a:pt x="9554" y="542"/>
                </a:lnTo>
                <a:lnTo>
                  <a:pt x="9361" y="406"/>
                </a:lnTo>
                <a:lnTo>
                  <a:pt x="9167" y="290"/>
                </a:lnTo>
                <a:lnTo>
                  <a:pt x="8955" y="174"/>
                </a:lnTo>
                <a:lnTo>
                  <a:pt x="8723" y="97"/>
                </a:lnTo>
                <a:lnTo>
                  <a:pt x="8490" y="39"/>
                </a:lnTo>
                <a:lnTo>
                  <a:pt x="8258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256893" y="132374"/>
            <a:ext cx="1305160" cy="422025"/>
          </a:xfrm>
          <a:custGeom>
            <a:avLst/>
            <a:gdLst/>
            <a:ahLst/>
            <a:cxnLst/>
            <a:rect l="l" t="t" r="r" b="b"/>
            <a:pathLst>
              <a:path w="11604" h="3752" extrusionOk="0">
                <a:moveTo>
                  <a:pt x="7929" y="0"/>
                </a:moveTo>
                <a:lnTo>
                  <a:pt x="7697" y="20"/>
                </a:lnTo>
                <a:lnTo>
                  <a:pt x="7465" y="58"/>
                </a:lnTo>
                <a:lnTo>
                  <a:pt x="7252" y="97"/>
                </a:lnTo>
                <a:lnTo>
                  <a:pt x="7039" y="174"/>
                </a:lnTo>
                <a:lnTo>
                  <a:pt x="6846" y="271"/>
                </a:lnTo>
                <a:lnTo>
                  <a:pt x="6653" y="387"/>
                </a:lnTo>
                <a:lnTo>
                  <a:pt x="6479" y="503"/>
                </a:lnTo>
                <a:lnTo>
                  <a:pt x="6305" y="639"/>
                </a:lnTo>
                <a:lnTo>
                  <a:pt x="6150" y="793"/>
                </a:lnTo>
                <a:lnTo>
                  <a:pt x="6015" y="967"/>
                </a:lnTo>
                <a:lnTo>
                  <a:pt x="5899" y="1141"/>
                </a:lnTo>
                <a:lnTo>
                  <a:pt x="5783" y="1335"/>
                </a:lnTo>
                <a:lnTo>
                  <a:pt x="5705" y="1528"/>
                </a:lnTo>
                <a:lnTo>
                  <a:pt x="5628" y="1741"/>
                </a:lnTo>
                <a:lnTo>
                  <a:pt x="5589" y="1973"/>
                </a:lnTo>
                <a:lnTo>
                  <a:pt x="5550" y="2186"/>
                </a:lnTo>
                <a:lnTo>
                  <a:pt x="5376" y="2224"/>
                </a:lnTo>
                <a:lnTo>
                  <a:pt x="5222" y="2302"/>
                </a:lnTo>
                <a:lnTo>
                  <a:pt x="5106" y="2166"/>
                </a:lnTo>
                <a:lnTo>
                  <a:pt x="4990" y="2031"/>
                </a:lnTo>
                <a:lnTo>
                  <a:pt x="4835" y="1934"/>
                </a:lnTo>
                <a:lnTo>
                  <a:pt x="4680" y="1837"/>
                </a:lnTo>
                <a:lnTo>
                  <a:pt x="4526" y="1760"/>
                </a:lnTo>
                <a:lnTo>
                  <a:pt x="4351" y="1721"/>
                </a:lnTo>
                <a:lnTo>
                  <a:pt x="4158" y="1683"/>
                </a:lnTo>
                <a:lnTo>
                  <a:pt x="3984" y="1663"/>
                </a:lnTo>
                <a:lnTo>
                  <a:pt x="3829" y="1683"/>
                </a:lnTo>
                <a:lnTo>
                  <a:pt x="3694" y="1683"/>
                </a:lnTo>
                <a:lnTo>
                  <a:pt x="3443" y="1760"/>
                </a:lnTo>
                <a:lnTo>
                  <a:pt x="3211" y="1876"/>
                </a:lnTo>
                <a:lnTo>
                  <a:pt x="2998" y="2012"/>
                </a:lnTo>
                <a:lnTo>
                  <a:pt x="2804" y="2186"/>
                </a:lnTo>
                <a:lnTo>
                  <a:pt x="2650" y="2398"/>
                </a:lnTo>
                <a:lnTo>
                  <a:pt x="2534" y="2630"/>
                </a:lnTo>
                <a:lnTo>
                  <a:pt x="2456" y="2882"/>
                </a:lnTo>
                <a:lnTo>
                  <a:pt x="2282" y="2959"/>
                </a:lnTo>
                <a:lnTo>
                  <a:pt x="2128" y="3056"/>
                </a:lnTo>
                <a:lnTo>
                  <a:pt x="1954" y="2959"/>
                </a:lnTo>
                <a:lnTo>
                  <a:pt x="1760" y="2882"/>
                </a:lnTo>
                <a:lnTo>
                  <a:pt x="1547" y="2843"/>
                </a:lnTo>
                <a:lnTo>
                  <a:pt x="1335" y="2824"/>
                </a:lnTo>
                <a:lnTo>
                  <a:pt x="1103" y="2843"/>
                </a:lnTo>
                <a:lnTo>
                  <a:pt x="890" y="2882"/>
                </a:lnTo>
                <a:lnTo>
                  <a:pt x="697" y="2978"/>
                </a:lnTo>
                <a:lnTo>
                  <a:pt x="503" y="3075"/>
                </a:lnTo>
                <a:lnTo>
                  <a:pt x="348" y="3211"/>
                </a:lnTo>
                <a:lnTo>
                  <a:pt x="213" y="3385"/>
                </a:lnTo>
                <a:lnTo>
                  <a:pt x="78" y="3559"/>
                </a:lnTo>
                <a:lnTo>
                  <a:pt x="0" y="3752"/>
                </a:lnTo>
                <a:lnTo>
                  <a:pt x="11603" y="3752"/>
                </a:lnTo>
                <a:lnTo>
                  <a:pt x="11545" y="3501"/>
                </a:lnTo>
                <a:lnTo>
                  <a:pt x="11449" y="3288"/>
                </a:lnTo>
                <a:lnTo>
                  <a:pt x="11333" y="3075"/>
                </a:lnTo>
                <a:lnTo>
                  <a:pt x="11178" y="2882"/>
                </a:lnTo>
                <a:lnTo>
                  <a:pt x="10985" y="2727"/>
                </a:lnTo>
                <a:lnTo>
                  <a:pt x="10791" y="2592"/>
                </a:lnTo>
                <a:lnTo>
                  <a:pt x="10559" y="2495"/>
                </a:lnTo>
                <a:lnTo>
                  <a:pt x="10327" y="2437"/>
                </a:lnTo>
                <a:lnTo>
                  <a:pt x="10327" y="2398"/>
                </a:lnTo>
                <a:lnTo>
                  <a:pt x="10308" y="2166"/>
                </a:lnTo>
                <a:lnTo>
                  <a:pt x="10269" y="1915"/>
                </a:lnTo>
                <a:lnTo>
                  <a:pt x="10211" y="1683"/>
                </a:lnTo>
                <a:lnTo>
                  <a:pt x="10134" y="1470"/>
                </a:lnTo>
                <a:lnTo>
                  <a:pt x="10037" y="1257"/>
                </a:lnTo>
                <a:lnTo>
                  <a:pt x="9921" y="1064"/>
                </a:lnTo>
                <a:lnTo>
                  <a:pt x="9786" y="890"/>
                </a:lnTo>
                <a:lnTo>
                  <a:pt x="9631" y="716"/>
                </a:lnTo>
                <a:lnTo>
                  <a:pt x="9457" y="561"/>
                </a:lnTo>
                <a:lnTo>
                  <a:pt x="9263" y="426"/>
                </a:lnTo>
                <a:lnTo>
                  <a:pt x="9070" y="290"/>
                </a:lnTo>
                <a:lnTo>
                  <a:pt x="8857" y="194"/>
                </a:lnTo>
                <a:lnTo>
                  <a:pt x="8645" y="116"/>
                </a:lnTo>
                <a:lnTo>
                  <a:pt x="8413" y="58"/>
                </a:lnTo>
                <a:lnTo>
                  <a:pt x="8180" y="20"/>
                </a:lnTo>
                <a:lnTo>
                  <a:pt x="7929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2059000" y="158137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740225" y="463312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88602" y="605745"/>
            <a:ext cx="1135471" cy="422036"/>
          </a:xfrm>
          <a:custGeom>
            <a:avLst/>
            <a:gdLst/>
            <a:ahLst/>
            <a:cxnLst/>
            <a:rect l="l" t="t" r="r" b="b"/>
            <a:pathLst>
              <a:path w="14311" h="5319" extrusionOk="0">
                <a:moveTo>
                  <a:pt x="4293" y="1"/>
                </a:moveTo>
                <a:lnTo>
                  <a:pt x="4061" y="20"/>
                </a:lnTo>
                <a:lnTo>
                  <a:pt x="3829" y="59"/>
                </a:lnTo>
                <a:lnTo>
                  <a:pt x="3617" y="117"/>
                </a:lnTo>
                <a:lnTo>
                  <a:pt x="3404" y="194"/>
                </a:lnTo>
                <a:lnTo>
                  <a:pt x="3211" y="291"/>
                </a:lnTo>
                <a:lnTo>
                  <a:pt x="3017" y="407"/>
                </a:lnTo>
                <a:lnTo>
                  <a:pt x="2843" y="523"/>
                </a:lnTo>
                <a:lnTo>
                  <a:pt x="2669" y="678"/>
                </a:lnTo>
                <a:lnTo>
                  <a:pt x="2534" y="852"/>
                </a:lnTo>
                <a:lnTo>
                  <a:pt x="2398" y="1026"/>
                </a:lnTo>
                <a:lnTo>
                  <a:pt x="2282" y="1200"/>
                </a:lnTo>
                <a:lnTo>
                  <a:pt x="2186" y="1413"/>
                </a:lnTo>
                <a:lnTo>
                  <a:pt x="2108" y="1625"/>
                </a:lnTo>
                <a:lnTo>
                  <a:pt x="2050" y="1838"/>
                </a:lnTo>
                <a:lnTo>
                  <a:pt x="2012" y="2070"/>
                </a:lnTo>
                <a:lnTo>
                  <a:pt x="2012" y="2302"/>
                </a:lnTo>
                <a:lnTo>
                  <a:pt x="2012" y="2573"/>
                </a:lnTo>
                <a:lnTo>
                  <a:pt x="2070" y="2824"/>
                </a:lnTo>
                <a:lnTo>
                  <a:pt x="1857" y="2998"/>
                </a:lnTo>
                <a:lnTo>
                  <a:pt x="1663" y="3192"/>
                </a:lnTo>
                <a:lnTo>
                  <a:pt x="1509" y="3424"/>
                </a:lnTo>
                <a:lnTo>
                  <a:pt x="1373" y="3656"/>
                </a:lnTo>
                <a:lnTo>
                  <a:pt x="1238" y="3695"/>
                </a:lnTo>
                <a:lnTo>
                  <a:pt x="1083" y="3733"/>
                </a:lnTo>
                <a:lnTo>
                  <a:pt x="948" y="3772"/>
                </a:lnTo>
                <a:lnTo>
                  <a:pt x="813" y="3849"/>
                </a:lnTo>
                <a:lnTo>
                  <a:pt x="697" y="3927"/>
                </a:lnTo>
                <a:lnTo>
                  <a:pt x="581" y="4004"/>
                </a:lnTo>
                <a:lnTo>
                  <a:pt x="465" y="4101"/>
                </a:lnTo>
                <a:lnTo>
                  <a:pt x="368" y="4217"/>
                </a:lnTo>
                <a:lnTo>
                  <a:pt x="290" y="4333"/>
                </a:lnTo>
                <a:lnTo>
                  <a:pt x="213" y="4449"/>
                </a:lnTo>
                <a:lnTo>
                  <a:pt x="136" y="4584"/>
                </a:lnTo>
                <a:lnTo>
                  <a:pt x="78" y="4720"/>
                </a:lnTo>
                <a:lnTo>
                  <a:pt x="39" y="4855"/>
                </a:lnTo>
                <a:lnTo>
                  <a:pt x="0" y="5010"/>
                </a:lnTo>
                <a:lnTo>
                  <a:pt x="0" y="5164"/>
                </a:lnTo>
                <a:lnTo>
                  <a:pt x="0" y="5319"/>
                </a:lnTo>
                <a:lnTo>
                  <a:pt x="14311" y="5319"/>
                </a:lnTo>
                <a:lnTo>
                  <a:pt x="14214" y="5145"/>
                </a:lnTo>
                <a:lnTo>
                  <a:pt x="14098" y="4990"/>
                </a:lnTo>
                <a:lnTo>
                  <a:pt x="13963" y="4836"/>
                </a:lnTo>
                <a:lnTo>
                  <a:pt x="13808" y="4720"/>
                </a:lnTo>
                <a:lnTo>
                  <a:pt x="13653" y="4603"/>
                </a:lnTo>
                <a:lnTo>
                  <a:pt x="13479" y="4507"/>
                </a:lnTo>
                <a:lnTo>
                  <a:pt x="13286" y="4429"/>
                </a:lnTo>
                <a:lnTo>
                  <a:pt x="13092" y="4371"/>
                </a:lnTo>
                <a:lnTo>
                  <a:pt x="12880" y="4333"/>
                </a:lnTo>
                <a:lnTo>
                  <a:pt x="12648" y="4313"/>
                </a:lnTo>
                <a:lnTo>
                  <a:pt x="12396" y="4333"/>
                </a:lnTo>
                <a:lnTo>
                  <a:pt x="12145" y="4391"/>
                </a:lnTo>
                <a:lnTo>
                  <a:pt x="11913" y="4468"/>
                </a:lnTo>
                <a:lnTo>
                  <a:pt x="11700" y="4565"/>
                </a:lnTo>
                <a:lnTo>
                  <a:pt x="11661" y="4410"/>
                </a:lnTo>
                <a:lnTo>
                  <a:pt x="11603" y="4275"/>
                </a:lnTo>
                <a:lnTo>
                  <a:pt x="11545" y="4120"/>
                </a:lnTo>
                <a:lnTo>
                  <a:pt x="11468" y="3985"/>
                </a:lnTo>
                <a:lnTo>
                  <a:pt x="11371" y="3869"/>
                </a:lnTo>
                <a:lnTo>
                  <a:pt x="11275" y="3753"/>
                </a:lnTo>
                <a:lnTo>
                  <a:pt x="11178" y="3637"/>
                </a:lnTo>
                <a:lnTo>
                  <a:pt x="11043" y="3540"/>
                </a:lnTo>
                <a:lnTo>
                  <a:pt x="10927" y="3443"/>
                </a:lnTo>
                <a:lnTo>
                  <a:pt x="10791" y="3346"/>
                </a:lnTo>
                <a:lnTo>
                  <a:pt x="10656" y="3288"/>
                </a:lnTo>
                <a:lnTo>
                  <a:pt x="10501" y="3230"/>
                </a:lnTo>
                <a:lnTo>
                  <a:pt x="10366" y="3172"/>
                </a:lnTo>
                <a:lnTo>
                  <a:pt x="10211" y="3134"/>
                </a:lnTo>
                <a:lnTo>
                  <a:pt x="10037" y="3114"/>
                </a:lnTo>
                <a:lnTo>
                  <a:pt x="9882" y="3114"/>
                </a:lnTo>
                <a:lnTo>
                  <a:pt x="9650" y="3134"/>
                </a:lnTo>
                <a:lnTo>
                  <a:pt x="9437" y="3172"/>
                </a:lnTo>
                <a:lnTo>
                  <a:pt x="9225" y="3230"/>
                </a:lnTo>
                <a:lnTo>
                  <a:pt x="9031" y="3327"/>
                </a:lnTo>
                <a:lnTo>
                  <a:pt x="8838" y="3424"/>
                </a:lnTo>
                <a:lnTo>
                  <a:pt x="8664" y="3559"/>
                </a:lnTo>
                <a:lnTo>
                  <a:pt x="8509" y="3695"/>
                </a:lnTo>
                <a:lnTo>
                  <a:pt x="8374" y="3869"/>
                </a:lnTo>
                <a:lnTo>
                  <a:pt x="8258" y="3849"/>
                </a:lnTo>
                <a:lnTo>
                  <a:pt x="8103" y="3869"/>
                </a:lnTo>
                <a:lnTo>
                  <a:pt x="7929" y="3888"/>
                </a:lnTo>
                <a:lnTo>
                  <a:pt x="7755" y="3927"/>
                </a:lnTo>
                <a:lnTo>
                  <a:pt x="7600" y="3985"/>
                </a:lnTo>
                <a:lnTo>
                  <a:pt x="7504" y="3830"/>
                </a:lnTo>
                <a:lnTo>
                  <a:pt x="7368" y="3695"/>
                </a:lnTo>
                <a:lnTo>
                  <a:pt x="7252" y="3559"/>
                </a:lnTo>
                <a:lnTo>
                  <a:pt x="7098" y="3463"/>
                </a:lnTo>
                <a:lnTo>
                  <a:pt x="6943" y="3346"/>
                </a:lnTo>
                <a:lnTo>
                  <a:pt x="6788" y="3269"/>
                </a:lnTo>
                <a:lnTo>
                  <a:pt x="6614" y="3211"/>
                </a:lnTo>
                <a:lnTo>
                  <a:pt x="6421" y="3153"/>
                </a:lnTo>
                <a:lnTo>
                  <a:pt x="6498" y="2921"/>
                </a:lnTo>
                <a:lnTo>
                  <a:pt x="6556" y="2650"/>
                </a:lnTo>
                <a:lnTo>
                  <a:pt x="6595" y="2399"/>
                </a:lnTo>
                <a:lnTo>
                  <a:pt x="6575" y="2128"/>
                </a:lnTo>
                <a:lnTo>
                  <a:pt x="6556" y="1915"/>
                </a:lnTo>
                <a:lnTo>
                  <a:pt x="6517" y="1703"/>
                </a:lnTo>
                <a:lnTo>
                  <a:pt x="6440" y="1490"/>
                </a:lnTo>
                <a:lnTo>
                  <a:pt x="6363" y="1297"/>
                </a:lnTo>
                <a:lnTo>
                  <a:pt x="6247" y="1123"/>
                </a:lnTo>
                <a:lnTo>
                  <a:pt x="6131" y="949"/>
                </a:lnTo>
                <a:lnTo>
                  <a:pt x="6015" y="794"/>
                </a:lnTo>
                <a:lnTo>
                  <a:pt x="5860" y="639"/>
                </a:lnTo>
                <a:lnTo>
                  <a:pt x="5705" y="504"/>
                </a:lnTo>
                <a:lnTo>
                  <a:pt x="5531" y="368"/>
                </a:lnTo>
                <a:lnTo>
                  <a:pt x="5357" y="272"/>
                </a:lnTo>
                <a:lnTo>
                  <a:pt x="5164" y="175"/>
                </a:lnTo>
                <a:lnTo>
                  <a:pt x="4970" y="117"/>
                </a:lnTo>
                <a:lnTo>
                  <a:pt x="4758" y="59"/>
                </a:lnTo>
                <a:lnTo>
                  <a:pt x="4545" y="20"/>
                </a:lnTo>
                <a:lnTo>
                  <a:pt x="433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370382" y="1332599"/>
            <a:ext cx="1305160" cy="422025"/>
          </a:xfrm>
          <a:custGeom>
            <a:avLst/>
            <a:gdLst/>
            <a:ahLst/>
            <a:cxnLst/>
            <a:rect l="l" t="t" r="r" b="b"/>
            <a:pathLst>
              <a:path w="11604" h="3752" extrusionOk="0">
                <a:moveTo>
                  <a:pt x="7929" y="0"/>
                </a:moveTo>
                <a:lnTo>
                  <a:pt x="7697" y="20"/>
                </a:lnTo>
                <a:lnTo>
                  <a:pt x="7465" y="58"/>
                </a:lnTo>
                <a:lnTo>
                  <a:pt x="7252" y="97"/>
                </a:lnTo>
                <a:lnTo>
                  <a:pt x="7039" y="174"/>
                </a:lnTo>
                <a:lnTo>
                  <a:pt x="6846" y="271"/>
                </a:lnTo>
                <a:lnTo>
                  <a:pt x="6653" y="387"/>
                </a:lnTo>
                <a:lnTo>
                  <a:pt x="6479" y="503"/>
                </a:lnTo>
                <a:lnTo>
                  <a:pt x="6305" y="639"/>
                </a:lnTo>
                <a:lnTo>
                  <a:pt x="6150" y="793"/>
                </a:lnTo>
                <a:lnTo>
                  <a:pt x="6015" y="967"/>
                </a:lnTo>
                <a:lnTo>
                  <a:pt x="5899" y="1141"/>
                </a:lnTo>
                <a:lnTo>
                  <a:pt x="5783" y="1335"/>
                </a:lnTo>
                <a:lnTo>
                  <a:pt x="5705" y="1528"/>
                </a:lnTo>
                <a:lnTo>
                  <a:pt x="5628" y="1741"/>
                </a:lnTo>
                <a:lnTo>
                  <a:pt x="5589" y="1973"/>
                </a:lnTo>
                <a:lnTo>
                  <a:pt x="5550" y="2186"/>
                </a:lnTo>
                <a:lnTo>
                  <a:pt x="5376" y="2224"/>
                </a:lnTo>
                <a:lnTo>
                  <a:pt x="5222" y="2302"/>
                </a:lnTo>
                <a:lnTo>
                  <a:pt x="5106" y="2166"/>
                </a:lnTo>
                <a:lnTo>
                  <a:pt x="4990" y="2031"/>
                </a:lnTo>
                <a:lnTo>
                  <a:pt x="4835" y="1934"/>
                </a:lnTo>
                <a:lnTo>
                  <a:pt x="4680" y="1837"/>
                </a:lnTo>
                <a:lnTo>
                  <a:pt x="4526" y="1760"/>
                </a:lnTo>
                <a:lnTo>
                  <a:pt x="4351" y="1721"/>
                </a:lnTo>
                <a:lnTo>
                  <a:pt x="4158" y="1683"/>
                </a:lnTo>
                <a:lnTo>
                  <a:pt x="3984" y="1663"/>
                </a:lnTo>
                <a:lnTo>
                  <a:pt x="3829" y="1683"/>
                </a:lnTo>
                <a:lnTo>
                  <a:pt x="3694" y="1683"/>
                </a:lnTo>
                <a:lnTo>
                  <a:pt x="3443" y="1760"/>
                </a:lnTo>
                <a:lnTo>
                  <a:pt x="3211" y="1876"/>
                </a:lnTo>
                <a:lnTo>
                  <a:pt x="2998" y="2012"/>
                </a:lnTo>
                <a:lnTo>
                  <a:pt x="2804" y="2186"/>
                </a:lnTo>
                <a:lnTo>
                  <a:pt x="2650" y="2398"/>
                </a:lnTo>
                <a:lnTo>
                  <a:pt x="2534" y="2630"/>
                </a:lnTo>
                <a:lnTo>
                  <a:pt x="2456" y="2882"/>
                </a:lnTo>
                <a:lnTo>
                  <a:pt x="2282" y="2959"/>
                </a:lnTo>
                <a:lnTo>
                  <a:pt x="2128" y="3056"/>
                </a:lnTo>
                <a:lnTo>
                  <a:pt x="1954" y="2959"/>
                </a:lnTo>
                <a:lnTo>
                  <a:pt x="1760" y="2882"/>
                </a:lnTo>
                <a:lnTo>
                  <a:pt x="1547" y="2843"/>
                </a:lnTo>
                <a:lnTo>
                  <a:pt x="1335" y="2824"/>
                </a:lnTo>
                <a:lnTo>
                  <a:pt x="1103" y="2843"/>
                </a:lnTo>
                <a:lnTo>
                  <a:pt x="890" y="2882"/>
                </a:lnTo>
                <a:lnTo>
                  <a:pt x="697" y="2978"/>
                </a:lnTo>
                <a:lnTo>
                  <a:pt x="503" y="3075"/>
                </a:lnTo>
                <a:lnTo>
                  <a:pt x="348" y="3211"/>
                </a:lnTo>
                <a:lnTo>
                  <a:pt x="213" y="3385"/>
                </a:lnTo>
                <a:lnTo>
                  <a:pt x="78" y="3559"/>
                </a:lnTo>
                <a:lnTo>
                  <a:pt x="0" y="3752"/>
                </a:lnTo>
                <a:lnTo>
                  <a:pt x="11603" y="3752"/>
                </a:lnTo>
                <a:lnTo>
                  <a:pt x="11545" y="3501"/>
                </a:lnTo>
                <a:lnTo>
                  <a:pt x="11449" y="3288"/>
                </a:lnTo>
                <a:lnTo>
                  <a:pt x="11333" y="3075"/>
                </a:lnTo>
                <a:lnTo>
                  <a:pt x="11178" y="2882"/>
                </a:lnTo>
                <a:lnTo>
                  <a:pt x="10985" y="2727"/>
                </a:lnTo>
                <a:lnTo>
                  <a:pt x="10791" y="2592"/>
                </a:lnTo>
                <a:lnTo>
                  <a:pt x="10559" y="2495"/>
                </a:lnTo>
                <a:lnTo>
                  <a:pt x="10327" y="2437"/>
                </a:lnTo>
                <a:lnTo>
                  <a:pt x="10327" y="2398"/>
                </a:lnTo>
                <a:lnTo>
                  <a:pt x="10308" y="2166"/>
                </a:lnTo>
                <a:lnTo>
                  <a:pt x="10269" y="1915"/>
                </a:lnTo>
                <a:lnTo>
                  <a:pt x="10211" y="1683"/>
                </a:lnTo>
                <a:lnTo>
                  <a:pt x="10134" y="1470"/>
                </a:lnTo>
                <a:lnTo>
                  <a:pt x="10037" y="1257"/>
                </a:lnTo>
                <a:lnTo>
                  <a:pt x="9921" y="1064"/>
                </a:lnTo>
                <a:lnTo>
                  <a:pt x="9786" y="890"/>
                </a:lnTo>
                <a:lnTo>
                  <a:pt x="9631" y="716"/>
                </a:lnTo>
                <a:lnTo>
                  <a:pt x="9457" y="561"/>
                </a:lnTo>
                <a:lnTo>
                  <a:pt x="9263" y="426"/>
                </a:lnTo>
                <a:lnTo>
                  <a:pt x="9070" y="290"/>
                </a:lnTo>
                <a:lnTo>
                  <a:pt x="8857" y="194"/>
                </a:lnTo>
                <a:lnTo>
                  <a:pt x="8645" y="116"/>
                </a:lnTo>
                <a:lnTo>
                  <a:pt x="8413" y="58"/>
                </a:lnTo>
                <a:lnTo>
                  <a:pt x="8180" y="20"/>
                </a:lnTo>
                <a:lnTo>
                  <a:pt x="7929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"/>
          <p:cNvSpPr txBox="1">
            <a:spLocks noGrp="1"/>
          </p:cNvSpPr>
          <p:nvPr>
            <p:ph type="title"/>
          </p:nvPr>
        </p:nvSpPr>
        <p:spPr>
          <a:xfrm>
            <a:off x="774422" y="1437163"/>
            <a:ext cx="4058400" cy="164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subTitle" idx="1"/>
          </p:nvPr>
        </p:nvSpPr>
        <p:spPr>
          <a:xfrm>
            <a:off x="775255" y="2974937"/>
            <a:ext cx="40569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8"/>
          <p:cNvSpPr>
            <a:spLocks noGrp="1"/>
          </p:cNvSpPr>
          <p:nvPr>
            <p:ph type="pic" idx="2"/>
          </p:nvPr>
        </p:nvSpPr>
        <p:spPr>
          <a:xfrm>
            <a:off x="5192278" y="983100"/>
            <a:ext cx="3177300" cy="3177300"/>
          </a:xfrm>
          <a:prstGeom prst="round2SameRect">
            <a:avLst>
              <a:gd name="adj1" fmla="val 16667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18"/>
          <p:cNvSpPr/>
          <p:nvPr/>
        </p:nvSpPr>
        <p:spPr>
          <a:xfrm>
            <a:off x="8248376" y="605760"/>
            <a:ext cx="806277" cy="259495"/>
          </a:xfrm>
          <a:custGeom>
            <a:avLst/>
            <a:gdLst/>
            <a:ahLst/>
            <a:cxnLst/>
            <a:rect l="l" t="t" r="r" b="b"/>
            <a:pathLst>
              <a:path w="11720" h="3772" extrusionOk="0">
                <a:moveTo>
                  <a:pt x="7775" y="0"/>
                </a:moveTo>
                <a:lnTo>
                  <a:pt x="7543" y="39"/>
                </a:lnTo>
                <a:lnTo>
                  <a:pt x="7330" y="97"/>
                </a:lnTo>
                <a:lnTo>
                  <a:pt x="7117" y="155"/>
                </a:lnTo>
                <a:lnTo>
                  <a:pt x="6924" y="252"/>
                </a:lnTo>
                <a:lnTo>
                  <a:pt x="6731" y="368"/>
                </a:lnTo>
                <a:lnTo>
                  <a:pt x="6537" y="484"/>
                </a:lnTo>
                <a:lnTo>
                  <a:pt x="6383" y="639"/>
                </a:lnTo>
                <a:lnTo>
                  <a:pt x="6228" y="793"/>
                </a:lnTo>
                <a:lnTo>
                  <a:pt x="6073" y="948"/>
                </a:lnTo>
                <a:lnTo>
                  <a:pt x="5957" y="1141"/>
                </a:lnTo>
                <a:lnTo>
                  <a:pt x="5841" y="1335"/>
                </a:lnTo>
                <a:lnTo>
                  <a:pt x="5764" y="1528"/>
                </a:lnTo>
                <a:lnTo>
                  <a:pt x="5686" y="1741"/>
                </a:lnTo>
                <a:lnTo>
                  <a:pt x="5628" y="1973"/>
                </a:lnTo>
                <a:lnTo>
                  <a:pt x="5609" y="2186"/>
                </a:lnTo>
                <a:lnTo>
                  <a:pt x="5435" y="2244"/>
                </a:lnTo>
                <a:lnTo>
                  <a:pt x="5280" y="2302"/>
                </a:lnTo>
                <a:lnTo>
                  <a:pt x="5164" y="2166"/>
                </a:lnTo>
                <a:lnTo>
                  <a:pt x="5029" y="2031"/>
                </a:lnTo>
                <a:lnTo>
                  <a:pt x="4894" y="1934"/>
                </a:lnTo>
                <a:lnTo>
                  <a:pt x="4739" y="1837"/>
                </a:lnTo>
                <a:lnTo>
                  <a:pt x="4565" y="1760"/>
                </a:lnTo>
                <a:lnTo>
                  <a:pt x="4391" y="1702"/>
                </a:lnTo>
                <a:lnTo>
                  <a:pt x="4217" y="1683"/>
                </a:lnTo>
                <a:lnTo>
                  <a:pt x="4023" y="1663"/>
                </a:lnTo>
                <a:lnTo>
                  <a:pt x="3869" y="1663"/>
                </a:lnTo>
                <a:lnTo>
                  <a:pt x="3733" y="1683"/>
                </a:lnTo>
                <a:lnTo>
                  <a:pt x="3482" y="1760"/>
                </a:lnTo>
                <a:lnTo>
                  <a:pt x="3250" y="1876"/>
                </a:lnTo>
                <a:lnTo>
                  <a:pt x="3037" y="2012"/>
                </a:lnTo>
                <a:lnTo>
                  <a:pt x="2844" y="2186"/>
                </a:lnTo>
                <a:lnTo>
                  <a:pt x="2689" y="2398"/>
                </a:lnTo>
                <a:lnTo>
                  <a:pt x="2554" y="2630"/>
                </a:lnTo>
                <a:lnTo>
                  <a:pt x="2476" y="2882"/>
                </a:lnTo>
                <a:lnTo>
                  <a:pt x="2302" y="2959"/>
                </a:lnTo>
                <a:lnTo>
                  <a:pt x="2148" y="3075"/>
                </a:lnTo>
                <a:lnTo>
                  <a:pt x="1973" y="2959"/>
                </a:lnTo>
                <a:lnTo>
                  <a:pt x="1780" y="2901"/>
                </a:lnTo>
                <a:lnTo>
                  <a:pt x="1567" y="2843"/>
                </a:lnTo>
                <a:lnTo>
                  <a:pt x="1355" y="2824"/>
                </a:lnTo>
                <a:lnTo>
                  <a:pt x="1123" y="2843"/>
                </a:lnTo>
                <a:lnTo>
                  <a:pt x="910" y="2901"/>
                </a:lnTo>
                <a:lnTo>
                  <a:pt x="697" y="2978"/>
                </a:lnTo>
                <a:lnTo>
                  <a:pt x="523" y="3094"/>
                </a:lnTo>
                <a:lnTo>
                  <a:pt x="349" y="3230"/>
                </a:lnTo>
                <a:lnTo>
                  <a:pt x="214" y="3385"/>
                </a:lnTo>
                <a:lnTo>
                  <a:pt x="98" y="3578"/>
                </a:lnTo>
                <a:lnTo>
                  <a:pt x="1" y="3771"/>
                </a:lnTo>
                <a:lnTo>
                  <a:pt x="11720" y="3771"/>
                </a:lnTo>
                <a:lnTo>
                  <a:pt x="11662" y="3520"/>
                </a:lnTo>
                <a:lnTo>
                  <a:pt x="11565" y="3288"/>
                </a:lnTo>
                <a:lnTo>
                  <a:pt x="11449" y="3075"/>
                </a:lnTo>
                <a:lnTo>
                  <a:pt x="11295" y="2882"/>
                </a:lnTo>
                <a:lnTo>
                  <a:pt x="11101" y="2727"/>
                </a:lnTo>
                <a:lnTo>
                  <a:pt x="10888" y="2592"/>
                </a:lnTo>
                <a:lnTo>
                  <a:pt x="10676" y="2495"/>
                </a:lnTo>
                <a:lnTo>
                  <a:pt x="10424" y="2437"/>
                </a:lnTo>
                <a:lnTo>
                  <a:pt x="10424" y="2398"/>
                </a:lnTo>
                <a:lnTo>
                  <a:pt x="10424" y="2166"/>
                </a:lnTo>
                <a:lnTo>
                  <a:pt x="10386" y="1915"/>
                </a:lnTo>
                <a:lnTo>
                  <a:pt x="10328" y="1683"/>
                </a:lnTo>
                <a:lnTo>
                  <a:pt x="10231" y="1470"/>
                </a:lnTo>
                <a:lnTo>
                  <a:pt x="10134" y="1257"/>
                </a:lnTo>
                <a:lnTo>
                  <a:pt x="10018" y="1064"/>
                </a:lnTo>
                <a:lnTo>
                  <a:pt x="9883" y="871"/>
                </a:lnTo>
                <a:lnTo>
                  <a:pt x="9728" y="697"/>
                </a:lnTo>
                <a:lnTo>
                  <a:pt x="9554" y="542"/>
                </a:lnTo>
                <a:lnTo>
                  <a:pt x="9361" y="406"/>
                </a:lnTo>
                <a:lnTo>
                  <a:pt x="9167" y="290"/>
                </a:lnTo>
                <a:lnTo>
                  <a:pt x="8955" y="174"/>
                </a:lnTo>
                <a:lnTo>
                  <a:pt x="8723" y="97"/>
                </a:lnTo>
                <a:lnTo>
                  <a:pt x="8490" y="39"/>
                </a:lnTo>
                <a:lnTo>
                  <a:pt x="8258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8"/>
          <p:cNvSpPr/>
          <p:nvPr/>
        </p:nvSpPr>
        <p:spPr>
          <a:xfrm>
            <a:off x="5114272" y="129963"/>
            <a:ext cx="806275" cy="260708"/>
          </a:xfrm>
          <a:custGeom>
            <a:avLst/>
            <a:gdLst/>
            <a:ahLst/>
            <a:cxnLst/>
            <a:rect l="l" t="t" r="r" b="b"/>
            <a:pathLst>
              <a:path w="11604" h="3752" extrusionOk="0">
                <a:moveTo>
                  <a:pt x="7929" y="0"/>
                </a:moveTo>
                <a:lnTo>
                  <a:pt x="7697" y="20"/>
                </a:lnTo>
                <a:lnTo>
                  <a:pt x="7465" y="58"/>
                </a:lnTo>
                <a:lnTo>
                  <a:pt x="7252" y="97"/>
                </a:lnTo>
                <a:lnTo>
                  <a:pt x="7039" y="174"/>
                </a:lnTo>
                <a:lnTo>
                  <a:pt x="6846" y="271"/>
                </a:lnTo>
                <a:lnTo>
                  <a:pt x="6653" y="387"/>
                </a:lnTo>
                <a:lnTo>
                  <a:pt x="6479" y="503"/>
                </a:lnTo>
                <a:lnTo>
                  <a:pt x="6305" y="639"/>
                </a:lnTo>
                <a:lnTo>
                  <a:pt x="6150" y="793"/>
                </a:lnTo>
                <a:lnTo>
                  <a:pt x="6015" y="967"/>
                </a:lnTo>
                <a:lnTo>
                  <a:pt x="5899" y="1141"/>
                </a:lnTo>
                <a:lnTo>
                  <a:pt x="5783" y="1335"/>
                </a:lnTo>
                <a:lnTo>
                  <a:pt x="5705" y="1528"/>
                </a:lnTo>
                <a:lnTo>
                  <a:pt x="5628" y="1741"/>
                </a:lnTo>
                <a:lnTo>
                  <a:pt x="5589" y="1973"/>
                </a:lnTo>
                <a:lnTo>
                  <a:pt x="5550" y="2186"/>
                </a:lnTo>
                <a:lnTo>
                  <a:pt x="5376" y="2224"/>
                </a:lnTo>
                <a:lnTo>
                  <a:pt x="5222" y="2302"/>
                </a:lnTo>
                <a:lnTo>
                  <a:pt x="5106" y="2166"/>
                </a:lnTo>
                <a:lnTo>
                  <a:pt x="4990" y="2031"/>
                </a:lnTo>
                <a:lnTo>
                  <a:pt x="4835" y="1934"/>
                </a:lnTo>
                <a:lnTo>
                  <a:pt x="4680" y="1837"/>
                </a:lnTo>
                <a:lnTo>
                  <a:pt x="4526" y="1760"/>
                </a:lnTo>
                <a:lnTo>
                  <a:pt x="4351" y="1721"/>
                </a:lnTo>
                <a:lnTo>
                  <a:pt x="4158" y="1683"/>
                </a:lnTo>
                <a:lnTo>
                  <a:pt x="3984" y="1663"/>
                </a:lnTo>
                <a:lnTo>
                  <a:pt x="3829" y="1683"/>
                </a:lnTo>
                <a:lnTo>
                  <a:pt x="3694" y="1683"/>
                </a:lnTo>
                <a:lnTo>
                  <a:pt x="3443" y="1760"/>
                </a:lnTo>
                <a:lnTo>
                  <a:pt x="3211" y="1876"/>
                </a:lnTo>
                <a:lnTo>
                  <a:pt x="2998" y="2012"/>
                </a:lnTo>
                <a:lnTo>
                  <a:pt x="2804" y="2186"/>
                </a:lnTo>
                <a:lnTo>
                  <a:pt x="2650" y="2398"/>
                </a:lnTo>
                <a:lnTo>
                  <a:pt x="2534" y="2630"/>
                </a:lnTo>
                <a:lnTo>
                  <a:pt x="2456" y="2882"/>
                </a:lnTo>
                <a:lnTo>
                  <a:pt x="2282" y="2959"/>
                </a:lnTo>
                <a:lnTo>
                  <a:pt x="2128" y="3056"/>
                </a:lnTo>
                <a:lnTo>
                  <a:pt x="1954" y="2959"/>
                </a:lnTo>
                <a:lnTo>
                  <a:pt x="1760" y="2882"/>
                </a:lnTo>
                <a:lnTo>
                  <a:pt x="1547" y="2843"/>
                </a:lnTo>
                <a:lnTo>
                  <a:pt x="1335" y="2824"/>
                </a:lnTo>
                <a:lnTo>
                  <a:pt x="1103" y="2843"/>
                </a:lnTo>
                <a:lnTo>
                  <a:pt x="890" y="2882"/>
                </a:lnTo>
                <a:lnTo>
                  <a:pt x="697" y="2978"/>
                </a:lnTo>
                <a:lnTo>
                  <a:pt x="503" y="3075"/>
                </a:lnTo>
                <a:lnTo>
                  <a:pt x="348" y="3211"/>
                </a:lnTo>
                <a:lnTo>
                  <a:pt x="213" y="3385"/>
                </a:lnTo>
                <a:lnTo>
                  <a:pt x="78" y="3559"/>
                </a:lnTo>
                <a:lnTo>
                  <a:pt x="0" y="3752"/>
                </a:lnTo>
                <a:lnTo>
                  <a:pt x="11603" y="3752"/>
                </a:lnTo>
                <a:lnTo>
                  <a:pt x="11545" y="3501"/>
                </a:lnTo>
                <a:lnTo>
                  <a:pt x="11449" y="3288"/>
                </a:lnTo>
                <a:lnTo>
                  <a:pt x="11333" y="3075"/>
                </a:lnTo>
                <a:lnTo>
                  <a:pt x="11178" y="2882"/>
                </a:lnTo>
                <a:lnTo>
                  <a:pt x="10985" y="2727"/>
                </a:lnTo>
                <a:lnTo>
                  <a:pt x="10791" y="2592"/>
                </a:lnTo>
                <a:lnTo>
                  <a:pt x="10559" y="2495"/>
                </a:lnTo>
                <a:lnTo>
                  <a:pt x="10327" y="2437"/>
                </a:lnTo>
                <a:lnTo>
                  <a:pt x="10327" y="2398"/>
                </a:lnTo>
                <a:lnTo>
                  <a:pt x="10308" y="2166"/>
                </a:lnTo>
                <a:lnTo>
                  <a:pt x="10269" y="1915"/>
                </a:lnTo>
                <a:lnTo>
                  <a:pt x="10211" y="1683"/>
                </a:lnTo>
                <a:lnTo>
                  <a:pt x="10134" y="1470"/>
                </a:lnTo>
                <a:lnTo>
                  <a:pt x="10037" y="1257"/>
                </a:lnTo>
                <a:lnTo>
                  <a:pt x="9921" y="1064"/>
                </a:lnTo>
                <a:lnTo>
                  <a:pt x="9786" y="890"/>
                </a:lnTo>
                <a:lnTo>
                  <a:pt x="9631" y="716"/>
                </a:lnTo>
                <a:lnTo>
                  <a:pt x="9457" y="561"/>
                </a:lnTo>
                <a:lnTo>
                  <a:pt x="9263" y="426"/>
                </a:lnTo>
                <a:lnTo>
                  <a:pt x="9070" y="290"/>
                </a:lnTo>
                <a:lnTo>
                  <a:pt x="8857" y="194"/>
                </a:lnTo>
                <a:lnTo>
                  <a:pt x="8645" y="116"/>
                </a:lnTo>
                <a:lnTo>
                  <a:pt x="8413" y="58"/>
                </a:lnTo>
                <a:lnTo>
                  <a:pt x="8180" y="20"/>
                </a:lnTo>
                <a:lnTo>
                  <a:pt x="7929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8"/>
          <p:cNvSpPr/>
          <p:nvPr/>
        </p:nvSpPr>
        <p:spPr>
          <a:xfrm>
            <a:off x="-2059000" y="158137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8"/>
          <p:cNvSpPr/>
          <p:nvPr/>
        </p:nvSpPr>
        <p:spPr>
          <a:xfrm>
            <a:off x="-386223" y="690045"/>
            <a:ext cx="1135471" cy="422036"/>
          </a:xfrm>
          <a:custGeom>
            <a:avLst/>
            <a:gdLst/>
            <a:ahLst/>
            <a:cxnLst/>
            <a:rect l="l" t="t" r="r" b="b"/>
            <a:pathLst>
              <a:path w="14311" h="5319" extrusionOk="0">
                <a:moveTo>
                  <a:pt x="4293" y="1"/>
                </a:moveTo>
                <a:lnTo>
                  <a:pt x="4061" y="20"/>
                </a:lnTo>
                <a:lnTo>
                  <a:pt x="3829" y="59"/>
                </a:lnTo>
                <a:lnTo>
                  <a:pt x="3617" y="117"/>
                </a:lnTo>
                <a:lnTo>
                  <a:pt x="3404" y="194"/>
                </a:lnTo>
                <a:lnTo>
                  <a:pt x="3211" y="291"/>
                </a:lnTo>
                <a:lnTo>
                  <a:pt x="3017" y="407"/>
                </a:lnTo>
                <a:lnTo>
                  <a:pt x="2843" y="523"/>
                </a:lnTo>
                <a:lnTo>
                  <a:pt x="2669" y="678"/>
                </a:lnTo>
                <a:lnTo>
                  <a:pt x="2534" y="852"/>
                </a:lnTo>
                <a:lnTo>
                  <a:pt x="2398" y="1026"/>
                </a:lnTo>
                <a:lnTo>
                  <a:pt x="2282" y="1200"/>
                </a:lnTo>
                <a:lnTo>
                  <a:pt x="2186" y="1413"/>
                </a:lnTo>
                <a:lnTo>
                  <a:pt x="2108" y="1625"/>
                </a:lnTo>
                <a:lnTo>
                  <a:pt x="2050" y="1838"/>
                </a:lnTo>
                <a:lnTo>
                  <a:pt x="2012" y="2070"/>
                </a:lnTo>
                <a:lnTo>
                  <a:pt x="2012" y="2302"/>
                </a:lnTo>
                <a:lnTo>
                  <a:pt x="2012" y="2573"/>
                </a:lnTo>
                <a:lnTo>
                  <a:pt x="2070" y="2824"/>
                </a:lnTo>
                <a:lnTo>
                  <a:pt x="1857" y="2998"/>
                </a:lnTo>
                <a:lnTo>
                  <a:pt x="1663" y="3192"/>
                </a:lnTo>
                <a:lnTo>
                  <a:pt x="1509" y="3424"/>
                </a:lnTo>
                <a:lnTo>
                  <a:pt x="1373" y="3656"/>
                </a:lnTo>
                <a:lnTo>
                  <a:pt x="1238" y="3695"/>
                </a:lnTo>
                <a:lnTo>
                  <a:pt x="1083" y="3733"/>
                </a:lnTo>
                <a:lnTo>
                  <a:pt x="948" y="3772"/>
                </a:lnTo>
                <a:lnTo>
                  <a:pt x="813" y="3849"/>
                </a:lnTo>
                <a:lnTo>
                  <a:pt x="697" y="3927"/>
                </a:lnTo>
                <a:lnTo>
                  <a:pt x="581" y="4004"/>
                </a:lnTo>
                <a:lnTo>
                  <a:pt x="465" y="4101"/>
                </a:lnTo>
                <a:lnTo>
                  <a:pt x="368" y="4217"/>
                </a:lnTo>
                <a:lnTo>
                  <a:pt x="290" y="4333"/>
                </a:lnTo>
                <a:lnTo>
                  <a:pt x="213" y="4449"/>
                </a:lnTo>
                <a:lnTo>
                  <a:pt x="136" y="4584"/>
                </a:lnTo>
                <a:lnTo>
                  <a:pt x="78" y="4720"/>
                </a:lnTo>
                <a:lnTo>
                  <a:pt x="39" y="4855"/>
                </a:lnTo>
                <a:lnTo>
                  <a:pt x="0" y="5010"/>
                </a:lnTo>
                <a:lnTo>
                  <a:pt x="0" y="5164"/>
                </a:lnTo>
                <a:lnTo>
                  <a:pt x="0" y="5319"/>
                </a:lnTo>
                <a:lnTo>
                  <a:pt x="14311" y="5319"/>
                </a:lnTo>
                <a:lnTo>
                  <a:pt x="14214" y="5145"/>
                </a:lnTo>
                <a:lnTo>
                  <a:pt x="14098" y="4990"/>
                </a:lnTo>
                <a:lnTo>
                  <a:pt x="13963" y="4836"/>
                </a:lnTo>
                <a:lnTo>
                  <a:pt x="13808" y="4720"/>
                </a:lnTo>
                <a:lnTo>
                  <a:pt x="13653" y="4603"/>
                </a:lnTo>
                <a:lnTo>
                  <a:pt x="13479" y="4507"/>
                </a:lnTo>
                <a:lnTo>
                  <a:pt x="13286" y="4429"/>
                </a:lnTo>
                <a:lnTo>
                  <a:pt x="13092" y="4371"/>
                </a:lnTo>
                <a:lnTo>
                  <a:pt x="12880" y="4333"/>
                </a:lnTo>
                <a:lnTo>
                  <a:pt x="12648" y="4313"/>
                </a:lnTo>
                <a:lnTo>
                  <a:pt x="12396" y="4333"/>
                </a:lnTo>
                <a:lnTo>
                  <a:pt x="12145" y="4391"/>
                </a:lnTo>
                <a:lnTo>
                  <a:pt x="11913" y="4468"/>
                </a:lnTo>
                <a:lnTo>
                  <a:pt x="11700" y="4565"/>
                </a:lnTo>
                <a:lnTo>
                  <a:pt x="11661" y="4410"/>
                </a:lnTo>
                <a:lnTo>
                  <a:pt x="11603" y="4275"/>
                </a:lnTo>
                <a:lnTo>
                  <a:pt x="11545" y="4120"/>
                </a:lnTo>
                <a:lnTo>
                  <a:pt x="11468" y="3985"/>
                </a:lnTo>
                <a:lnTo>
                  <a:pt x="11371" y="3869"/>
                </a:lnTo>
                <a:lnTo>
                  <a:pt x="11275" y="3753"/>
                </a:lnTo>
                <a:lnTo>
                  <a:pt x="11178" y="3637"/>
                </a:lnTo>
                <a:lnTo>
                  <a:pt x="11043" y="3540"/>
                </a:lnTo>
                <a:lnTo>
                  <a:pt x="10927" y="3443"/>
                </a:lnTo>
                <a:lnTo>
                  <a:pt x="10791" y="3346"/>
                </a:lnTo>
                <a:lnTo>
                  <a:pt x="10656" y="3288"/>
                </a:lnTo>
                <a:lnTo>
                  <a:pt x="10501" y="3230"/>
                </a:lnTo>
                <a:lnTo>
                  <a:pt x="10366" y="3172"/>
                </a:lnTo>
                <a:lnTo>
                  <a:pt x="10211" y="3134"/>
                </a:lnTo>
                <a:lnTo>
                  <a:pt x="10037" y="3114"/>
                </a:lnTo>
                <a:lnTo>
                  <a:pt x="9882" y="3114"/>
                </a:lnTo>
                <a:lnTo>
                  <a:pt x="9650" y="3134"/>
                </a:lnTo>
                <a:lnTo>
                  <a:pt x="9437" y="3172"/>
                </a:lnTo>
                <a:lnTo>
                  <a:pt x="9225" y="3230"/>
                </a:lnTo>
                <a:lnTo>
                  <a:pt x="9031" y="3327"/>
                </a:lnTo>
                <a:lnTo>
                  <a:pt x="8838" y="3424"/>
                </a:lnTo>
                <a:lnTo>
                  <a:pt x="8664" y="3559"/>
                </a:lnTo>
                <a:lnTo>
                  <a:pt x="8509" y="3695"/>
                </a:lnTo>
                <a:lnTo>
                  <a:pt x="8374" y="3869"/>
                </a:lnTo>
                <a:lnTo>
                  <a:pt x="8258" y="3849"/>
                </a:lnTo>
                <a:lnTo>
                  <a:pt x="8103" y="3869"/>
                </a:lnTo>
                <a:lnTo>
                  <a:pt x="7929" y="3888"/>
                </a:lnTo>
                <a:lnTo>
                  <a:pt x="7755" y="3927"/>
                </a:lnTo>
                <a:lnTo>
                  <a:pt x="7600" y="3985"/>
                </a:lnTo>
                <a:lnTo>
                  <a:pt x="7504" y="3830"/>
                </a:lnTo>
                <a:lnTo>
                  <a:pt x="7368" y="3695"/>
                </a:lnTo>
                <a:lnTo>
                  <a:pt x="7252" y="3559"/>
                </a:lnTo>
                <a:lnTo>
                  <a:pt x="7098" y="3463"/>
                </a:lnTo>
                <a:lnTo>
                  <a:pt x="6943" y="3346"/>
                </a:lnTo>
                <a:lnTo>
                  <a:pt x="6788" y="3269"/>
                </a:lnTo>
                <a:lnTo>
                  <a:pt x="6614" y="3211"/>
                </a:lnTo>
                <a:lnTo>
                  <a:pt x="6421" y="3153"/>
                </a:lnTo>
                <a:lnTo>
                  <a:pt x="6498" y="2921"/>
                </a:lnTo>
                <a:lnTo>
                  <a:pt x="6556" y="2650"/>
                </a:lnTo>
                <a:lnTo>
                  <a:pt x="6595" y="2399"/>
                </a:lnTo>
                <a:lnTo>
                  <a:pt x="6575" y="2128"/>
                </a:lnTo>
                <a:lnTo>
                  <a:pt x="6556" y="1915"/>
                </a:lnTo>
                <a:lnTo>
                  <a:pt x="6517" y="1703"/>
                </a:lnTo>
                <a:lnTo>
                  <a:pt x="6440" y="1490"/>
                </a:lnTo>
                <a:lnTo>
                  <a:pt x="6363" y="1297"/>
                </a:lnTo>
                <a:lnTo>
                  <a:pt x="6247" y="1123"/>
                </a:lnTo>
                <a:lnTo>
                  <a:pt x="6131" y="949"/>
                </a:lnTo>
                <a:lnTo>
                  <a:pt x="6015" y="794"/>
                </a:lnTo>
                <a:lnTo>
                  <a:pt x="5860" y="639"/>
                </a:lnTo>
                <a:lnTo>
                  <a:pt x="5705" y="504"/>
                </a:lnTo>
                <a:lnTo>
                  <a:pt x="5531" y="368"/>
                </a:lnTo>
                <a:lnTo>
                  <a:pt x="5357" y="272"/>
                </a:lnTo>
                <a:lnTo>
                  <a:pt x="5164" y="175"/>
                </a:lnTo>
                <a:lnTo>
                  <a:pt x="4970" y="117"/>
                </a:lnTo>
                <a:lnTo>
                  <a:pt x="4758" y="59"/>
                </a:lnTo>
                <a:lnTo>
                  <a:pt x="4545" y="20"/>
                </a:lnTo>
                <a:lnTo>
                  <a:pt x="433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8"/>
          <p:cNvSpPr/>
          <p:nvPr/>
        </p:nvSpPr>
        <p:spPr>
          <a:xfrm>
            <a:off x="263650" y="3846334"/>
            <a:ext cx="511591" cy="622685"/>
          </a:xfrm>
          <a:custGeom>
            <a:avLst/>
            <a:gdLst/>
            <a:ahLst/>
            <a:cxnLst/>
            <a:rect l="l" t="t" r="r" b="b"/>
            <a:pathLst>
              <a:path w="30045" h="36564" extrusionOk="0">
                <a:moveTo>
                  <a:pt x="2896" y="0"/>
                </a:moveTo>
                <a:lnTo>
                  <a:pt x="2452" y="27"/>
                </a:lnTo>
                <a:lnTo>
                  <a:pt x="3261" y="496"/>
                </a:lnTo>
                <a:lnTo>
                  <a:pt x="4017" y="1018"/>
                </a:lnTo>
                <a:lnTo>
                  <a:pt x="4747" y="1565"/>
                </a:lnTo>
                <a:lnTo>
                  <a:pt x="5452" y="2165"/>
                </a:lnTo>
                <a:lnTo>
                  <a:pt x="6103" y="2791"/>
                </a:lnTo>
                <a:lnTo>
                  <a:pt x="6729" y="3443"/>
                </a:lnTo>
                <a:lnTo>
                  <a:pt x="7303" y="4095"/>
                </a:lnTo>
                <a:lnTo>
                  <a:pt x="7851" y="4773"/>
                </a:lnTo>
                <a:lnTo>
                  <a:pt x="8372" y="5477"/>
                </a:lnTo>
                <a:lnTo>
                  <a:pt x="8842" y="6155"/>
                </a:lnTo>
                <a:lnTo>
                  <a:pt x="9285" y="6859"/>
                </a:lnTo>
                <a:lnTo>
                  <a:pt x="9702" y="7537"/>
                </a:lnTo>
                <a:lnTo>
                  <a:pt x="10094" y="8189"/>
                </a:lnTo>
                <a:lnTo>
                  <a:pt x="10433" y="8841"/>
                </a:lnTo>
                <a:lnTo>
                  <a:pt x="10772" y="9493"/>
                </a:lnTo>
                <a:lnTo>
                  <a:pt x="11059" y="10093"/>
                </a:lnTo>
                <a:lnTo>
                  <a:pt x="10720" y="9624"/>
                </a:lnTo>
                <a:lnTo>
                  <a:pt x="10354" y="9128"/>
                </a:lnTo>
                <a:lnTo>
                  <a:pt x="9937" y="8659"/>
                </a:lnTo>
                <a:lnTo>
                  <a:pt x="9468" y="8215"/>
                </a:lnTo>
                <a:lnTo>
                  <a:pt x="8972" y="7772"/>
                </a:lnTo>
                <a:lnTo>
                  <a:pt x="8425" y="7381"/>
                </a:lnTo>
                <a:lnTo>
                  <a:pt x="8138" y="7198"/>
                </a:lnTo>
                <a:lnTo>
                  <a:pt x="7825" y="7016"/>
                </a:lnTo>
                <a:lnTo>
                  <a:pt x="7512" y="6859"/>
                </a:lnTo>
                <a:lnTo>
                  <a:pt x="7173" y="6729"/>
                </a:lnTo>
                <a:lnTo>
                  <a:pt x="6834" y="6598"/>
                </a:lnTo>
                <a:lnTo>
                  <a:pt x="6469" y="6468"/>
                </a:lnTo>
                <a:lnTo>
                  <a:pt x="6103" y="6364"/>
                </a:lnTo>
                <a:lnTo>
                  <a:pt x="5738" y="6286"/>
                </a:lnTo>
                <a:lnTo>
                  <a:pt x="5321" y="6233"/>
                </a:lnTo>
                <a:lnTo>
                  <a:pt x="4930" y="6181"/>
                </a:lnTo>
                <a:lnTo>
                  <a:pt x="4043" y="6181"/>
                </a:lnTo>
                <a:lnTo>
                  <a:pt x="3600" y="6207"/>
                </a:lnTo>
                <a:lnTo>
                  <a:pt x="3130" y="6259"/>
                </a:lnTo>
                <a:lnTo>
                  <a:pt x="2661" y="6312"/>
                </a:lnTo>
                <a:lnTo>
                  <a:pt x="2166" y="6416"/>
                </a:lnTo>
                <a:lnTo>
                  <a:pt x="1644" y="6546"/>
                </a:lnTo>
                <a:lnTo>
                  <a:pt x="1122" y="6703"/>
                </a:lnTo>
                <a:lnTo>
                  <a:pt x="575" y="6911"/>
                </a:lnTo>
                <a:lnTo>
                  <a:pt x="1" y="7120"/>
                </a:lnTo>
                <a:lnTo>
                  <a:pt x="314" y="7172"/>
                </a:lnTo>
                <a:lnTo>
                  <a:pt x="1148" y="7355"/>
                </a:lnTo>
                <a:lnTo>
                  <a:pt x="1722" y="7511"/>
                </a:lnTo>
                <a:lnTo>
                  <a:pt x="2426" y="7720"/>
                </a:lnTo>
                <a:lnTo>
                  <a:pt x="3183" y="7955"/>
                </a:lnTo>
                <a:lnTo>
                  <a:pt x="4043" y="8215"/>
                </a:lnTo>
                <a:lnTo>
                  <a:pt x="4930" y="8554"/>
                </a:lnTo>
                <a:lnTo>
                  <a:pt x="5895" y="8946"/>
                </a:lnTo>
                <a:lnTo>
                  <a:pt x="6886" y="9389"/>
                </a:lnTo>
                <a:lnTo>
                  <a:pt x="7903" y="9884"/>
                </a:lnTo>
                <a:lnTo>
                  <a:pt x="8920" y="10458"/>
                </a:lnTo>
                <a:lnTo>
                  <a:pt x="9963" y="11084"/>
                </a:lnTo>
                <a:lnTo>
                  <a:pt x="10485" y="11423"/>
                </a:lnTo>
                <a:lnTo>
                  <a:pt x="10980" y="11788"/>
                </a:lnTo>
                <a:lnTo>
                  <a:pt x="11476" y="12179"/>
                </a:lnTo>
                <a:lnTo>
                  <a:pt x="11971" y="12571"/>
                </a:lnTo>
                <a:lnTo>
                  <a:pt x="11789" y="13144"/>
                </a:lnTo>
                <a:lnTo>
                  <a:pt x="11293" y="12857"/>
                </a:lnTo>
                <a:lnTo>
                  <a:pt x="10720" y="12518"/>
                </a:lnTo>
                <a:lnTo>
                  <a:pt x="10068" y="12179"/>
                </a:lnTo>
                <a:lnTo>
                  <a:pt x="9337" y="11840"/>
                </a:lnTo>
                <a:lnTo>
                  <a:pt x="8581" y="11554"/>
                </a:lnTo>
                <a:lnTo>
                  <a:pt x="8164" y="11423"/>
                </a:lnTo>
                <a:lnTo>
                  <a:pt x="7773" y="11293"/>
                </a:lnTo>
                <a:lnTo>
                  <a:pt x="7355" y="11188"/>
                </a:lnTo>
                <a:lnTo>
                  <a:pt x="6938" y="11110"/>
                </a:lnTo>
                <a:lnTo>
                  <a:pt x="6495" y="11058"/>
                </a:lnTo>
                <a:lnTo>
                  <a:pt x="6077" y="11006"/>
                </a:lnTo>
                <a:lnTo>
                  <a:pt x="5634" y="10980"/>
                </a:lnTo>
                <a:lnTo>
                  <a:pt x="5217" y="11006"/>
                </a:lnTo>
                <a:lnTo>
                  <a:pt x="4800" y="11032"/>
                </a:lnTo>
                <a:lnTo>
                  <a:pt x="4356" y="11110"/>
                </a:lnTo>
                <a:lnTo>
                  <a:pt x="3939" y="11214"/>
                </a:lnTo>
                <a:lnTo>
                  <a:pt x="3522" y="11345"/>
                </a:lnTo>
                <a:lnTo>
                  <a:pt x="3130" y="11527"/>
                </a:lnTo>
                <a:lnTo>
                  <a:pt x="2713" y="11762"/>
                </a:lnTo>
                <a:lnTo>
                  <a:pt x="2322" y="12023"/>
                </a:lnTo>
                <a:lnTo>
                  <a:pt x="1957" y="12336"/>
                </a:lnTo>
                <a:lnTo>
                  <a:pt x="1592" y="12675"/>
                </a:lnTo>
                <a:lnTo>
                  <a:pt x="1227" y="13092"/>
                </a:lnTo>
                <a:lnTo>
                  <a:pt x="914" y="13536"/>
                </a:lnTo>
                <a:lnTo>
                  <a:pt x="575" y="14057"/>
                </a:lnTo>
                <a:lnTo>
                  <a:pt x="288" y="14631"/>
                </a:lnTo>
                <a:lnTo>
                  <a:pt x="1" y="15257"/>
                </a:lnTo>
                <a:lnTo>
                  <a:pt x="236" y="15126"/>
                </a:lnTo>
                <a:lnTo>
                  <a:pt x="862" y="14839"/>
                </a:lnTo>
                <a:lnTo>
                  <a:pt x="1331" y="14631"/>
                </a:lnTo>
                <a:lnTo>
                  <a:pt x="1905" y="14422"/>
                </a:lnTo>
                <a:lnTo>
                  <a:pt x="2557" y="14188"/>
                </a:lnTo>
                <a:lnTo>
                  <a:pt x="3287" y="13979"/>
                </a:lnTo>
                <a:lnTo>
                  <a:pt x="4095" y="13770"/>
                </a:lnTo>
                <a:lnTo>
                  <a:pt x="4982" y="13588"/>
                </a:lnTo>
                <a:lnTo>
                  <a:pt x="5947" y="13457"/>
                </a:lnTo>
                <a:lnTo>
                  <a:pt x="6964" y="13353"/>
                </a:lnTo>
                <a:lnTo>
                  <a:pt x="7512" y="13327"/>
                </a:lnTo>
                <a:lnTo>
                  <a:pt x="8059" y="13301"/>
                </a:lnTo>
                <a:lnTo>
                  <a:pt x="8633" y="13301"/>
                </a:lnTo>
                <a:lnTo>
                  <a:pt x="9207" y="13327"/>
                </a:lnTo>
                <a:lnTo>
                  <a:pt x="9807" y="13353"/>
                </a:lnTo>
                <a:lnTo>
                  <a:pt x="10407" y="13405"/>
                </a:lnTo>
                <a:lnTo>
                  <a:pt x="11032" y="13483"/>
                </a:lnTo>
                <a:lnTo>
                  <a:pt x="11658" y="13562"/>
                </a:lnTo>
                <a:lnTo>
                  <a:pt x="10302" y="17813"/>
                </a:lnTo>
                <a:lnTo>
                  <a:pt x="9676" y="17578"/>
                </a:lnTo>
                <a:lnTo>
                  <a:pt x="9676" y="22298"/>
                </a:lnTo>
                <a:lnTo>
                  <a:pt x="8946" y="22298"/>
                </a:lnTo>
                <a:lnTo>
                  <a:pt x="8946" y="26966"/>
                </a:lnTo>
                <a:lnTo>
                  <a:pt x="8138" y="26966"/>
                </a:lnTo>
                <a:lnTo>
                  <a:pt x="8425" y="31348"/>
                </a:lnTo>
                <a:lnTo>
                  <a:pt x="7851" y="31348"/>
                </a:lnTo>
                <a:lnTo>
                  <a:pt x="8242" y="36563"/>
                </a:lnTo>
                <a:lnTo>
                  <a:pt x="9963" y="36563"/>
                </a:lnTo>
                <a:lnTo>
                  <a:pt x="11215" y="31348"/>
                </a:lnTo>
                <a:lnTo>
                  <a:pt x="10459" y="31348"/>
                </a:lnTo>
                <a:lnTo>
                  <a:pt x="11658" y="27201"/>
                </a:lnTo>
                <a:lnTo>
                  <a:pt x="10928" y="27201"/>
                </a:lnTo>
                <a:lnTo>
                  <a:pt x="12415" y="22481"/>
                </a:lnTo>
                <a:lnTo>
                  <a:pt x="11658" y="22481"/>
                </a:lnTo>
                <a:lnTo>
                  <a:pt x="13041" y="18047"/>
                </a:lnTo>
                <a:lnTo>
                  <a:pt x="12284" y="18256"/>
                </a:lnTo>
                <a:lnTo>
                  <a:pt x="13145" y="13744"/>
                </a:lnTo>
                <a:lnTo>
                  <a:pt x="13666" y="13822"/>
                </a:lnTo>
                <a:lnTo>
                  <a:pt x="14188" y="13927"/>
                </a:lnTo>
                <a:lnTo>
                  <a:pt x="14710" y="14031"/>
                </a:lnTo>
                <a:lnTo>
                  <a:pt x="15231" y="14188"/>
                </a:lnTo>
                <a:lnTo>
                  <a:pt x="15727" y="14344"/>
                </a:lnTo>
                <a:lnTo>
                  <a:pt x="16222" y="14527"/>
                </a:lnTo>
                <a:lnTo>
                  <a:pt x="16692" y="14735"/>
                </a:lnTo>
                <a:lnTo>
                  <a:pt x="17187" y="14970"/>
                </a:lnTo>
                <a:lnTo>
                  <a:pt x="17631" y="15205"/>
                </a:lnTo>
                <a:lnTo>
                  <a:pt x="18100" y="15439"/>
                </a:lnTo>
                <a:lnTo>
                  <a:pt x="18961" y="15987"/>
                </a:lnTo>
                <a:lnTo>
                  <a:pt x="19769" y="16535"/>
                </a:lnTo>
                <a:lnTo>
                  <a:pt x="20499" y="17082"/>
                </a:lnTo>
                <a:lnTo>
                  <a:pt x="21177" y="17656"/>
                </a:lnTo>
                <a:lnTo>
                  <a:pt x="21803" y="18178"/>
                </a:lnTo>
                <a:lnTo>
                  <a:pt x="22325" y="18673"/>
                </a:lnTo>
                <a:lnTo>
                  <a:pt x="22768" y="19116"/>
                </a:lnTo>
                <a:lnTo>
                  <a:pt x="23394" y="19768"/>
                </a:lnTo>
                <a:lnTo>
                  <a:pt x="23603" y="20003"/>
                </a:lnTo>
                <a:lnTo>
                  <a:pt x="23603" y="19273"/>
                </a:lnTo>
                <a:lnTo>
                  <a:pt x="23524" y="18621"/>
                </a:lnTo>
                <a:lnTo>
                  <a:pt x="23446" y="17969"/>
                </a:lnTo>
                <a:lnTo>
                  <a:pt x="23290" y="17395"/>
                </a:lnTo>
                <a:lnTo>
                  <a:pt x="23107" y="16874"/>
                </a:lnTo>
                <a:lnTo>
                  <a:pt x="22899" y="16378"/>
                </a:lnTo>
                <a:lnTo>
                  <a:pt x="22664" y="15935"/>
                </a:lnTo>
                <a:lnTo>
                  <a:pt x="22377" y="15518"/>
                </a:lnTo>
                <a:lnTo>
                  <a:pt x="22090" y="15152"/>
                </a:lnTo>
                <a:lnTo>
                  <a:pt x="21751" y="14839"/>
                </a:lnTo>
                <a:lnTo>
                  <a:pt x="21412" y="14527"/>
                </a:lnTo>
                <a:lnTo>
                  <a:pt x="21021" y="14292"/>
                </a:lnTo>
                <a:lnTo>
                  <a:pt x="20656" y="14057"/>
                </a:lnTo>
                <a:lnTo>
                  <a:pt x="20238" y="13848"/>
                </a:lnTo>
                <a:lnTo>
                  <a:pt x="19821" y="13692"/>
                </a:lnTo>
                <a:lnTo>
                  <a:pt x="19404" y="13536"/>
                </a:lnTo>
                <a:lnTo>
                  <a:pt x="18961" y="13431"/>
                </a:lnTo>
                <a:lnTo>
                  <a:pt x="18517" y="13327"/>
                </a:lnTo>
                <a:lnTo>
                  <a:pt x="18074" y="13275"/>
                </a:lnTo>
                <a:lnTo>
                  <a:pt x="17631" y="13223"/>
                </a:lnTo>
                <a:lnTo>
                  <a:pt x="17187" y="13197"/>
                </a:lnTo>
                <a:lnTo>
                  <a:pt x="16770" y="13170"/>
                </a:lnTo>
                <a:lnTo>
                  <a:pt x="15909" y="13170"/>
                </a:lnTo>
                <a:lnTo>
                  <a:pt x="15101" y="13223"/>
                </a:lnTo>
                <a:lnTo>
                  <a:pt x="14371" y="13327"/>
                </a:lnTo>
                <a:lnTo>
                  <a:pt x="13719" y="13431"/>
                </a:lnTo>
                <a:lnTo>
                  <a:pt x="13197" y="13536"/>
                </a:lnTo>
                <a:lnTo>
                  <a:pt x="13275" y="13118"/>
                </a:lnTo>
                <a:lnTo>
                  <a:pt x="13979" y="12779"/>
                </a:lnTo>
                <a:lnTo>
                  <a:pt x="14684" y="12466"/>
                </a:lnTo>
                <a:lnTo>
                  <a:pt x="15414" y="12205"/>
                </a:lnTo>
                <a:lnTo>
                  <a:pt x="16144" y="11945"/>
                </a:lnTo>
                <a:lnTo>
                  <a:pt x="16874" y="11736"/>
                </a:lnTo>
                <a:lnTo>
                  <a:pt x="17604" y="11527"/>
                </a:lnTo>
                <a:lnTo>
                  <a:pt x="18335" y="11345"/>
                </a:lnTo>
                <a:lnTo>
                  <a:pt x="19039" y="11214"/>
                </a:lnTo>
                <a:lnTo>
                  <a:pt x="19769" y="11084"/>
                </a:lnTo>
                <a:lnTo>
                  <a:pt x="20473" y="10954"/>
                </a:lnTo>
                <a:lnTo>
                  <a:pt x="21177" y="10875"/>
                </a:lnTo>
                <a:lnTo>
                  <a:pt x="21855" y="10797"/>
                </a:lnTo>
                <a:lnTo>
                  <a:pt x="23185" y="10693"/>
                </a:lnTo>
                <a:lnTo>
                  <a:pt x="24463" y="10641"/>
                </a:lnTo>
                <a:lnTo>
                  <a:pt x="25637" y="10641"/>
                </a:lnTo>
                <a:lnTo>
                  <a:pt x="26706" y="10667"/>
                </a:lnTo>
                <a:lnTo>
                  <a:pt x="27645" y="10719"/>
                </a:lnTo>
                <a:lnTo>
                  <a:pt x="28453" y="10797"/>
                </a:lnTo>
                <a:lnTo>
                  <a:pt x="29627" y="10928"/>
                </a:lnTo>
                <a:lnTo>
                  <a:pt x="30044" y="10980"/>
                </a:lnTo>
                <a:lnTo>
                  <a:pt x="29783" y="10615"/>
                </a:lnTo>
                <a:lnTo>
                  <a:pt x="29549" y="10276"/>
                </a:lnTo>
                <a:lnTo>
                  <a:pt x="29288" y="9963"/>
                </a:lnTo>
                <a:lnTo>
                  <a:pt x="29027" y="9650"/>
                </a:lnTo>
                <a:lnTo>
                  <a:pt x="28766" y="9389"/>
                </a:lnTo>
                <a:lnTo>
                  <a:pt x="28506" y="9128"/>
                </a:lnTo>
                <a:lnTo>
                  <a:pt x="28219" y="8867"/>
                </a:lnTo>
                <a:lnTo>
                  <a:pt x="27958" y="8659"/>
                </a:lnTo>
                <a:lnTo>
                  <a:pt x="27671" y="8450"/>
                </a:lnTo>
                <a:lnTo>
                  <a:pt x="27384" y="8268"/>
                </a:lnTo>
                <a:lnTo>
                  <a:pt x="27097" y="8111"/>
                </a:lnTo>
                <a:lnTo>
                  <a:pt x="26810" y="7955"/>
                </a:lnTo>
                <a:lnTo>
                  <a:pt x="26524" y="7824"/>
                </a:lnTo>
                <a:lnTo>
                  <a:pt x="26237" y="7694"/>
                </a:lnTo>
                <a:lnTo>
                  <a:pt x="25663" y="7511"/>
                </a:lnTo>
                <a:lnTo>
                  <a:pt x="25063" y="7381"/>
                </a:lnTo>
                <a:lnTo>
                  <a:pt x="24463" y="7303"/>
                </a:lnTo>
                <a:lnTo>
                  <a:pt x="23837" y="7277"/>
                </a:lnTo>
                <a:lnTo>
                  <a:pt x="23238" y="7303"/>
                </a:lnTo>
                <a:lnTo>
                  <a:pt x="22638" y="7355"/>
                </a:lnTo>
                <a:lnTo>
                  <a:pt x="22038" y="7485"/>
                </a:lnTo>
                <a:lnTo>
                  <a:pt x="21438" y="7642"/>
                </a:lnTo>
                <a:lnTo>
                  <a:pt x="20838" y="7824"/>
                </a:lnTo>
                <a:lnTo>
                  <a:pt x="20238" y="8033"/>
                </a:lnTo>
                <a:lnTo>
                  <a:pt x="19665" y="8268"/>
                </a:lnTo>
                <a:lnTo>
                  <a:pt x="19091" y="8554"/>
                </a:lnTo>
                <a:lnTo>
                  <a:pt x="18543" y="8841"/>
                </a:lnTo>
                <a:lnTo>
                  <a:pt x="17996" y="9128"/>
                </a:lnTo>
                <a:lnTo>
                  <a:pt x="17448" y="9467"/>
                </a:lnTo>
                <a:lnTo>
                  <a:pt x="16952" y="9780"/>
                </a:lnTo>
                <a:lnTo>
                  <a:pt x="16457" y="10119"/>
                </a:lnTo>
                <a:lnTo>
                  <a:pt x="15518" y="10797"/>
                </a:lnTo>
                <a:lnTo>
                  <a:pt x="14684" y="11475"/>
                </a:lnTo>
                <a:lnTo>
                  <a:pt x="13953" y="12075"/>
                </a:lnTo>
                <a:lnTo>
                  <a:pt x="13354" y="12623"/>
                </a:lnTo>
                <a:lnTo>
                  <a:pt x="13484" y="11945"/>
                </a:lnTo>
                <a:lnTo>
                  <a:pt x="13406" y="11945"/>
                </a:lnTo>
                <a:lnTo>
                  <a:pt x="13771" y="11397"/>
                </a:lnTo>
                <a:lnTo>
                  <a:pt x="14214" y="10771"/>
                </a:lnTo>
                <a:lnTo>
                  <a:pt x="14710" y="10093"/>
                </a:lnTo>
                <a:lnTo>
                  <a:pt x="15257" y="9389"/>
                </a:lnTo>
                <a:lnTo>
                  <a:pt x="15883" y="8633"/>
                </a:lnTo>
                <a:lnTo>
                  <a:pt x="16535" y="7876"/>
                </a:lnTo>
                <a:lnTo>
                  <a:pt x="17239" y="7094"/>
                </a:lnTo>
                <a:lnTo>
                  <a:pt x="17996" y="6338"/>
                </a:lnTo>
                <a:lnTo>
                  <a:pt x="18804" y="5581"/>
                </a:lnTo>
                <a:lnTo>
                  <a:pt x="19665" y="4825"/>
                </a:lnTo>
                <a:lnTo>
                  <a:pt x="20577" y="4121"/>
                </a:lnTo>
                <a:lnTo>
                  <a:pt x="21047" y="3782"/>
                </a:lnTo>
                <a:lnTo>
                  <a:pt x="21516" y="3443"/>
                </a:lnTo>
                <a:lnTo>
                  <a:pt x="22012" y="3130"/>
                </a:lnTo>
                <a:lnTo>
                  <a:pt x="22507" y="2843"/>
                </a:lnTo>
                <a:lnTo>
                  <a:pt x="23003" y="2556"/>
                </a:lnTo>
                <a:lnTo>
                  <a:pt x="23524" y="2269"/>
                </a:lnTo>
                <a:lnTo>
                  <a:pt x="24072" y="2035"/>
                </a:lnTo>
                <a:lnTo>
                  <a:pt x="24594" y="1800"/>
                </a:lnTo>
                <a:lnTo>
                  <a:pt x="25141" y="1565"/>
                </a:lnTo>
                <a:lnTo>
                  <a:pt x="25715" y="1383"/>
                </a:lnTo>
                <a:lnTo>
                  <a:pt x="25220" y="1226"/>
                </a:lnTo>
                <a:lnTo>
                  <a:pt x="24672" y="1122"/>
                </a:lnTo>
                <a:lnTo>
                  <a:pt x="23942" y="991"/>
                </a:lnTo>
                <a:lnTo>
                  <a:pt x="23498" y="939"/>
                </a:lnTo>
                <a:lnTo>
                  <a:pt x="23055" y="887"/>
                </a:lnTo>
                <a:lnTo>
                  <a:pt x="22559" y="861"/>
                </a:lnTo>
                <a:lnTo>
                  <a:pt x="22064" y="861"/>
                </a:lnTo>
                <a:lnTo>
                  <a:pt x="21542" y="887"/>
                </a:lnTo>
                <a:lnTo>
                  <a:pt x="20995" y="913"/>
                </a:lnTo>
                <a:lnTo>
                  <a:pt x="20447" y="991"/>
                </a:lnTo>
                <a:lnTo>
                  <a:pt x="19873" y="1096"/>
                </a:lnTo>
                <a:lnTo>
                  <a:pt x="19300" y="1252"/>
                </a:lnTo>
                <a:lnTo>
                  <a:pt x="18726" y="1461"/>
                </a:lnTo>
                <a:lnTo>
                  <a:pt x="18152" y="1696"/>
                </a:lnTo>
                <a:lnTo>
                  <a:pt x="17578" y="1982"/>
                </a:lnTo>
                <a:lnTo>
                  <a:pt x="17031" y="2321"/>
                </a:lnTo>
                <a:lnTo>
                  <a:pt x="16483" y="2739"/>
                </a:lnTo>
                <a:lnTo>
                  <a:pt x="15961" y="3208"/>
                </a:lnTo>
                <a:lnTo>
                  <a:pt x="15727" y="3469"/>
                </a:lnTo>
                <a:lnTo>
                  <a:pt x="15466" y="3730"/>
                </a:lnTo>
                <a:lnTo>
                  <a:pt x="15231" y="4017"/>
                </a:lnTo>
                <a:lnTo>
                  <a:pt x="14997" y="4330"/>
                </a:lnTo>
                <a:lnTo>
                  <a:pt x="14762" y="4669"/>
                </a:lnTo>
                <a:lnTo>
                  <a:pt x="14527" y="5008"/>
                </a:lnTo>
                <a:lnTo>
                  <a:pt x="14318" y="5373"/>
                </a:lnTo>
                <a:lnTo>
                  <a:pt x="14110" y="5764"/>
                </a:lnTo>
                <a:lnTo>
                  <a:pt x="13927" y="6181"/>
                </a:lnTo>
                <a:lnTo>
                  <a:pt x="13745" y="6598"/>
                </a:lnTo>
                <a:lnTo>
                  <a:pt x="13562" y="7042"/>
                </a:lnTo>
                <a:lnTo>
                  <a:pt x="13380" y="7511"/>
                </a:lnTo>
                <a:lnTo>
                  <a:pt x="13249" y="8007"/>
                </a:lnTo>
                <a:lnTo>
                  <a:pt x="13093" y="8528"/>
                </a:lnTo>
                <a:lnTo>
                  <a:pt x="12962" y="9076"/>
                </a:lnTo>
                <a:lnTo>
                  <a:pt x="12832" y="9624"/>
                </a:lnTo>
                <a:lnTo>
                  <a:pt x="12728" y="10223"/>
                </a:lnTo>
                <a:lnTo>
                  <a:pt x="12649" y="10823"/>
                </a:lnTo>
                <a:lnTo>
                  <a:pt x="12623" y="9780"/>
                </a:lnTo>
                <a:lnTo>
                  <a:pt x="12571" y="8789"/>
                </a:lnTo>
                <a:lnTo>
                  <a:pt x="12441" y="7876"/>
                </a:lnTo>
                <a:lnTo>
                  <a:pt x="12284" y="7042"/>
                </a:lnTo>
                <a:lnTo>
                  <a:pt x="12076" y="6259"/>
                </a:lnTo>
                <a:lnTo>
                  <a:pt x="11815" y="5529"/>
                </a:lnTo>
                <a:lnTo>
                  <a:pt x="11502" y="4877"/>
                </a:lnTo>
                <a:lnTo>
                  <a:pt x="11163" y="4251"/>
                </a:lnTo>
                <a:lnTo>
                  <a:pt x="10798" y="3704"/>
                </a:lnTo>
                <a:lnTo>
                  <a:pt x="10407" y="3182"/>
                </a:lnTo>
                <a:lnTo>
                  <a:pt x="9989" y="2739"/>
                </a:lnTo>
                <a:lnTo>
                  <a:pt x="9546" y="2321"/>
                </a:lnTo>
                <a:lnTo>
                  <a:pt x="9077" y="1956"/>
                </a:lnTo>
                <a:lnTo>
                  <a:pt x="8607" y="1617"/>
                </a:lnTo>
                <a:lnTo>
                  <a:pt x="8138" y="1330"/>
                </a:lnTo>
                <a:lnTo>
                  <a:pt x="7642" y="1096"/>
                </a:lnTo>
                <a:lnTo>
                  <a:pt x="7173" y="861"/>
                </a:lnTo>
                <a:lnTo>
                  <a:pt x="6677" y="678"/>
                </a:lnTo>
                <a:lnTo>
                  <a:pt x="6208" y="522"/>
                </a:lnTo>
                <a:lnTo>
                  <a:pt x="5738" y="392"/>
                </a:lnTo>
                <a:lnTo>
                  <a:pt x="5295" y="287"/>
                </a:lnTo>
                <a:lnTo>
                  <a:pt x="4878" y="183"/>
                </a:lnTo>
                <a:lnTo>
                  <a:pt x="4095" y="79"/>
                </a:lnTo>
                <a:lnTo>
                  <a:pt x="3417" y="27"/>
                </a:lnTo>
                <a:lnTo>
                  <a:pt x="289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"/>
          <p:cNvSpPr txBox="1">
            <a:spLocks noGrp="1"/>
          </p:cNvSpPr>
          <p:nvPr>
            <p:ph type="subTitle" idx="1"/>
          </p:nvPr>
        </p:nvSpPr>
        <p:spPr>
          <a:xfrm>
            <a:off x="735425" y="1370184"/>
            <a:ext cx="4520400" cy="22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2" name="Google Shape;302;p19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03" name="Google Shape;303;p19"/>
          <p:cNvGrpSpPr/>
          <p:nvPr/>
        </p:nvGrpSpPr>
        <p:grpSpPr>
          <a:xfrm>
            <a:off x="1172398" y="4129200"/>
            <a:ext cx="8276771" cy="953850"/>
            <a:chOff x="3769225" y="7942150"/>
            <a:chExt cx="4948742" cy="953850"/>
          </a:xfrm>
        </p:grpSpPr>
        <p:sp>
          <p:nvSpPr>
            <p:cNvPr id="304" name="Google Shape;304;p19"/>
            <p:cNvSpPr/>
            <p:nvPr/>
          </p:nvSpPr>
          <p:spPr>
            <a:xfrm>
              <a:off x="3769225" y="7942150"/>
              <a:ext cx="4948742" cy="953850"/>
            </a:xfrm>
            <a:custGeom>
              <a:avLst/>
              <a:gdLst/>
              <a:ahLst/>
              <a:cxnLst/>
              <a:rect l="l" t="t" r="r" b="b"/>
              <a:pathLst>
                <a:path w="205193" h="38154" extrusionOk="0">
                  <a:moveTo>
                    <a:pt x="58053" y="0"/>
                  </a:moveTo>
                  <a:lnTo>
                    <a:pt x="56671" y="26"/>
                  </a:lnTo>
                  <a:lnTo>
                    <a:pt x="55289" y="78"/>
                  </a:lnTo>
                  <a:lnTo>
                    <a:pt x="53906" y="183"/>
                  </a:lnTo>
                  <a:lnTo>
                    <a:pt x="52550" y="287"/>
                  </a:lnTo>
                  <a:lnTo>
                    <a:pt x="51168" y="443"/>
                  </a:lnTo>
                  <a:lnTo>
                    <a:pt x="49812" y="600"/>
                  </a:lnTo>
                  <a:lnTo>
                    <a:pt x="48456" y="809"/>
                  </a:lnTo>
                  <a:lnTo>
                    <a:pt x="47126" y="1017"/>
                  </a:lnTo>
                  <a:lnTo>
                    <a:pt x="45770" y="1252"/>
                  </a:lnTo>
                  <a:lnTo>
                    <a:pt x="44440" y="1539"/>
                  </a:lnTo>
                  <a:lnTo>
                    <a:pt x="43136" y="1826"/>
                  </a:lnTo>
                  <a:lnTo>
                    <a:pt x="41806" y="2139"/>
                  </a:lnTo>
                  <a:lnTo>
                    <a:pt x="40502" y="2452"/>
                  </a:lnTo>
                  <a:lnTo>
                    <a:pt x="39224" y="2791"/>
                  </a:lnTo>
                  <a:lnTo>
                    <a:pt x="37946" y="3156"/>
                  </a:lnTo>
                  <a:lnTo>
                    <a:pt x="36668" y="3547"/>
                  </a:lnTo>
                  <a:lnTo>
                    <a:pt x="35416" y="3938"/>
                  </a:lnTo>
                  <a:lnTo>
                    <a:pt x="34191" y="4355"/>
                  </a:lnTo>
                  <a:lnTo>
                    <a:pt x="32965" y="4773"/>
                  </a:lnTo>
                  <a:lnTo>
                    <a:pt x="31739" y="5216"/>
                  </a:lnTo>
                  <a:lnTo>
                    <a:pt x="30540" y="5659"/>
                  </a:lnTo>
                  <a:lnTo>
                    <a:pt x="28192" y="6572"/>
                  </a:lnTo>
                  <a:lnTo>
                    <a:pt x="25923" y="7537"/>
                  </a:lnTo>
                  <a:lnTo>
                    <a:pt x="23707" y="8528"/>
                  </a:lnTo>
                  <a:lnTo>
                    <a:pt x="21568" y="9519"/>
                  </a:lnTo>
                  <a:lnTo>
                    <a:pt x="19534" y="10536"/>
                  </a:lnTo>
                  <a:lnTo>
                    <a:pt x="17578" y="11553"/>
                  </a:lnTo>
                  <a:lnTo>
                    <a:pt x="15700" y="12570"/>
                  </a:lnTo>
                  <a:lnTo>
                    <a:pt x="13927" y="13561"/>
                  </a:lnTo>
                  <a:lnTo>
                    <a:pt x="12258" y="14526"/>
                  </a:lnTo>
                  <a:lnTo>
                    <a:pt x="10693" y="15465"/>
                  </a:lnTo>
                  <a:lnTo>
                    <a:pt x="9233" y="16352"/>
                  </a:lnTo>
                  <a:lnTo>
                    <a:pt x="7903" y="17212"/>
                  </a:lnTo>
                  <a:lnTo>
                    <a:pt x="6677" y="17995"/>
                  </a:lnTo>
                  <a:lnTo>
                    <a:pt x="4617" y="19377"/>
                  </a:lnTo>
                  <a:lnTo>
                    <a:pt x="3104" y="20472"/>
                  </a:lnTo>
                  <a:lnTo>
                    <a:pt x="2165" y="21150"/>
                  </a:lnTo>
                  <a:lnTo>
                    <a:pt x="1852" y="21411"/>
                  </a:lnTo>
                  <a:lnTo>
                    <a:pt x="1" y="38154"/>
                  </a:lnTo>
                  <a:lnTo>
                    <a:pt x="205192" y="38154"/>
                  </a:lnTo>
                  <a:lnTo>
                    <a:pt x="197003" y="15335"/>
                  </a:lnTo>
                  <a:lnTo>
                    <a:pt x="196742" y="15204"/>
                  </a:lnTo>
                  <a:lnTo>
                    <a:pt x="196038" y="14865"/>
                  </a:lnTo>
                  <a:lnTo>
                    <a:pt x="194865" y="14344"/>
                  </a:lnTo>
                  <a:lnTo>
                    <a:pt x="194108" y="14031"/>
                  </a:lnTo>
                  <a:lnTo>
                    <a:pt x="193248" y="13666"/>
                  </a:lnTo>
                  <a:lnTo>
                    <a:pt x="192257" y="13301"/>
                  </a:lnTo>
                  <a:lnTo>
                    <a:pt x="191188" y="12935"/>
                  </a:lnTo>
                  <a:lnTo>
                    <a:pt x="189988" y="12544"/>
                  </a:lnTo>
                  <a:lnTo>
                    <a:pt x="188710" y="12153"/>
                  </a:lnTo>
                  <a:lnTo>
                    <a:pt x="187302" y="11762"/>
                  </a:lnTo>
                  <a:lnTo>
                    <a:pt x="185815" y="11371"/>
                  </a:lnTo>
                  <a:lnTo>
                    <a:pt x="184224" y="11006"/>
                  </a:lnTo>
                  <a:lnTo>
                    <a:pt x="182529" y="10667"/>
                  </a:lnTo>
                  <a:lnTo>
                    <a:pt x="180730" y="10327"/>
                  </a:lnTo>
                  <a:lnTo>
                    <a:pt x="178852" y="10041"/>
                  </a:lnTo>
                  <a:lnTo>
                    <a:pt x="176896" y="9780"/>
                  </a:lnTo>
                  <a:lnTo>
                    <a:pt x="174836" y="9545"/>
                  </a:lnTo>
                  <a:lnTo>
                    <a:pt x="172671" y="9389"/>
                  </a:lnTo>
                  <a:lnTo>
                    <a:pt x="170428" y="9258"/>
                  </a:lnTo>
                  <a:lnTo>
                    <a:pt x="169281" y="9232"/>
                  </a:lnTo>
                  <a:lnTo>
                    <a:pt x="168107" y="9206"/>
                  </a:lnTo>
                  <a:lnTo>
                    <a:pt x="165682" y="9206"/>
                  </a:lnTo>
                  <a:lnTo>
                    <a:pt x="164456" y="9258"/>
                  </a:lnTo>
                  <a:lnTo>
                    <a:pt x="163204" y="9284"/>
                  </a:lnTo>
                  <a:lnTo>
                    <a:pt x="161927" y="9363"/>
                  </a:lnTo>
                  <a:lnTo>
                    <a:pt x="160623" y="9441"/>
                  </a:lnTo>
                  <a:lnTo>
                    <a:pt x="159293" y="9545"/>
                  </a:lnTo>
                  <a:lnTo>
                    <a:pt x="157963" y="9676"/>
                  </a:lnTo>
                  <a:lnTo>
                    <a:pt x="156606" y="9832"/>
                  </a:lnTo>
                  <a:lnTo>
                    <a:pt x="155224" y="10015"/>
                  </a:lnTo>
                  <a:lnTo>
                    <a:pt x="153816" y="10197"/>
                  </a:lnTo>
                  <a:lnTo>
                    <a:pt x="152408" y="10432"/>
                  </a:lnTo>
                  <a:lnTo>
                    <a:pt x="150973" y="10667"/>
                  </a:lnTo>
                  <a:lnTo>
                    <a:pt x="149539" y="10953"/>
                  </a:lnTo>
                  <a:lnTo>
                    <a:pt x="148052" y="11240"/>
                  </a:lnTo>
                  <a:lnTo>
                    <a:pt x="146566" y="11579"/>
                  </a:lnTo>
                  <a:lnTo>
                    <a:pt x="145053" y="11918"/>
                  </a:lnTo>
                  <a:lnTo>
                    <a:pt x="143541" y="12310"/>
                  </a:lnTo>
                  <a:lnTo>
                    <a:pt x="141559" y="12805"/>
                  </a:lnTo>
                  <a:lnTo>
                    <a:pt x="139629" y="13248"/>
                  </a:lnTo>
                  <a:lnTo>
                    <a:pt x="137725" y="13640"/>
                  </a:lnTo>
                  <a:lnTo>
                    <a:pt x="135873" y="14005"/>
                  </a:lnTo>
                  <a:lnTo>
                    <a:pt x="134074" y="14292"/>
                  </a:lnTo>
                  <a:lnTo>
                    <a:pt x="132301" y="14578"/>
                  </a:lnTo>
                  <a:lnTo>
                    <a:pt x="130579" y="14787"/>
                  </a:lnTo>
                  <a:lnTo>
                    <a:pt x="128910" y="14970"/>
                  </a:lnTo>
                  <a:lnTo>
                    <a:pt x="127241" y="15100"/>
                  </a:lnTo>
                  <a:lnTo>
                    <a:pt x="125650" y="15204"/>
                  </a:lnTo>
                  <a:lnTo>
                    <a:pt x="124060" y="15283"/>
                  </a:lnTo>
                  <a:lnTo>
                    <a:pt x="122521" y="15309"/>
                  </a:lnTo>
                  <a:lnTo>
                    <a:pt x="121008" y="15309"/>
                  </a:lnTo>
                  <a:lnTo>
                    <a:pt x="119522" y="15283"/>
                  </a:lnTo>
                  <a:lnTo>
                    <a:pt x="118087" y="15204"/>
                  </a:lnTo>
                  <a:lnTo>
                    <a:pt x="116679" y="15100"/>
                  </a:lnTo>
                  <a:lnTo>
                    <a:pt x="115271" y="14996"/>
                  </a:lnTo>
                  <a:lnTo>
                    <a:pt x="113915" y="14839"/>
                  </a:lnTo>
                  <a:lnTo>
                    <a:pt x="112585" y="14657"/>
                  </a:lnTo>
                  <a:lnTo>
                    <a:pt x="111255" y="14448"/>
                  </a:lnTo>
                  <a:lnTo>
                    <a:pt x="109977" y="14213"/>
                  </a:lnTo>
                  <a:lnTo>
                    <a:pt x="108699" y="13953"/>
                  </a:lnTo>
                  <a:lnTo>
                    <a:pt x="107447" y="13692"/>
                  </a:lnTo>
                  <a:lnTo>
                    <a:pt x="106221" y="13379"/>
                  </a:lnTo>
                  <a:lnTo>
                    <a:pt x="105022" y="13066"/>
                  </a:lnTo>
                  <a:lnTo>
                    <a:pt x="103822" y="12753"/>
                  </a:lnTo>
                  <a:lnTo>
                    <a:pt x="102649" y="12388"/>
                  </a:lnTo>
                  <a:lnTo>
                    <a:pt x="101501" y="12049"/>
                  </a:lnTo>
                  <a:lnTo>
                    <a:pt x="100354" y="11658"/>
                  </a:lnTo>
                  <a:lnTo>
                    <a:pt x="99206" y="11266"/>
                  </a:lnTo>
                  <a:lnTo>
                    <a:pt x="96963" y="10458"/>
                  </a:lnTo>
                  <a:lnTo>
                    <a:pt x="94773" y="9623"/>
                  </a:lnTo>
                  <a:lnTo>
                    <a:pt x="92582" y="8763"/>
                  </a:lnTo>
                  <a:lnTo>
                    <a:pt x="88279" y="7015"/>
                  </a:lnTo>
                  <a:lnTo>
                    <a:pt x="86114" y="6129"/>
                  </a:lnTo>
                  <a:lnTo>
                    <a:pt x="83950" y="5268"/>
                  </a:lnTo>
                  <a:lnTo>
                    <a:pt x="81759" y="4460"/>
                  </a:lnTo>
                  <a:lnTo>
                    <a:pt x="79542" y="3677"/>
                  </a:lnTo>
                  <a:lnTo>
                    <a:pt x="78421" y="3286"/>
                  </a:lnTo>
                  <a:lnTo>
                    <a:pt x="77273" y="2921"/>
                  </a:lnTo>
                  <a:lnTo>
                    <a:pt x="76126" y="2582"/>
                  </a:lnTo>
                  <a:lnTo>
                    <a:pt x="74952" y="2243"/>
                  </a:lnTo>
                  <a:lnTo>
                    <a:pt x="73779" y="1930"/>
                  </a:lnTo>
                  <a:lnTo>
                    <a:pt x="72579" y="1643"/>
                  </a:lnTo>
                  <a:lnTo>
                    <a:pt x="71353" y="1356"/>
                  </a:lnTo>
                  <a:lnTo>
                    <a:pt x="70128" y="1122"/>
                  </a:lnTo>
                  <a:lnTo>
                    <a:pt x="68876" y="887"/>
                  </a:lnTo>
                  <a:lnTo>
                    <a:pt x="67598" y="678"/>
                  </a:lnTo>
                  <a:lnTo>
                    <a:pt x="66294" y="496"/>
                  </a:lnTo>
                  <a:lnTo>
                    <a:pt x="64990" y="339"/>
                  </a:lnTo>
                  <a:lnTo>
                    <a:pt x="63634" y="209"/>
                  </a:lnTo>
                  <a:lnTo>
                    <a:pt x="62278" y="104"/>
                  </a:lnTo>
                  <a:lnTo>
                    <a:pt x="60870" y="52"/>
                  </a:lnTo>
                  <a:lnTo>
                    <a:pt x="594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3769225" y="7946700"/>
              <a:ext cx="2830275" cy="949300"/>
            </a:xfrm>
            <a:custGeom>
              <a:avLst/>
              <a:gdLst/>
              <a:ahLst/>
              <a:cxnLst/>
              <a:rect l="l" t="t" r="r" b="b"/>
              <a:pathLst>
                <a:path w="113211" h="37972" extrusionOk="0">
                  <a:moveTo>
                    <a:pt x="53698" y="1"/>
                  </a:moveTo>
                  <a:lnTo>
                    <a:pt x="52420" y="131"/>
                  </a:lnTo>
                  <a:lnTo>
                    <a:pt x="51142" y="261"/>
                  </a:lnTo>
                  <a:lnTo>
                    <a:pt x="49864" y="418"/>
                  </a:lnTo>
                  <a:lnTo>
                    <a:pt x="48612" y="601"/>
                  </a:lnTo>
                  <a:lnTo>
                    <a:pt x="47335" y="809"/>
                  </a:lnTo>
                  <a:lnTo>
                    <a:pt x="46083" y="1018"/>
                  </a:lnTo>
                  <a:lnTo>
                    <a:pt x="44857" y="1279"/>
                  </a:lnTo>
                  <a:lnTo>
                    <a:pt x="43605" y="1539"/>
                  </a:lnTo>
                  <a:lnTo>
                    <a:pt x="42379" y="1800"/>
                  </a:lnTo>
                  <a:lnTo>
                    <a:pt x="41154" y="2113"/>
                  </a:lnTo>
                  <a:lnTo>
                    <a:pt x="39954" y="2426"/>
                  </a:lnTo>
                  <a:lnTo>
                    <a:pt x="38728" y="2765"/>
                  </a:lnTo>
                  <a:lnTo>
                    <a:pt x="37555" y="3104"/>
                  </a:lnTo>
                  <a:lnTo>
                    <a:pt x="36355" y="3469"/>
                  </a:lnTo>
                  <a:lnTo>
                    <a:pt x="35208" y="3834"/>
                  </a:lnTo>
                  <a:lnTo>
                    <a:pt x="34034" y="4226"/>
                  </a:lnTo>
                  <a:lnTo>
                    <a:pt x="31765" y="5034"/>
                  </a:lnTo>
                  <a:lnTo>
                    <a:pt x="29522" y="5869"/>
                  </a:lnTo>
                  <a:lnTo>
                    <a:pt x="27358" y="6755"/>
                  </a:lnTo>
                  <a:lnTo>
                    <a:pt x="25245" y="7642"/>
                  </a:lnTo>
                  <a:lnTo>
                    <a:pt x="23211" y="8581"/>
                  </a:lnTo>
                  <a:lnTo>
                    <a:pt x="21229" y="9520"/>
                  </a:lnTo>
                  <a:lnTo>
                    <a:pt x="19325" y="10458"/>
                  </a:lnTo>
                  <a:lnTo>
                    <a:pt x="17500" y="11423"/>
                  </a:lnTo>
                  <a:lnTo>
                    <a:pt x="15753" y="12362"/>
                  </a:lnTo>
                  <a:lnTo>
                    <a:pt x="14084" y="13275"/>
                  </a:lnTo>
                  <a:lnTo>
                    <a:pt x="12519" y="14188"/>
                  </a:lnTo>
                  <a:lnTo>
                    <a:pt x="11032" y="15074"/>
                  </a:lnTo>
                  <a:lnTo>
                    <a:pt x="9650" y="15909"/>
                  </a:lnTo>
                  <a:lnTo>
                    <a:pt x="8346" y="16717"/>
                  </a:lnTo>
                  <a:lnTo>
                    <a:pt x="7173" y="17500"/>
                  </a:lnTo>
                  <a:lnTo>
                    <a:pt x="6103" y="18204"/>
                  </a:lnTo>
                  <a:lnTo>
                    <a:pt x="4278" y="19456"/>
                  </a:lnTo>
                  <a:lnTo>
                    <a:pt x="2948" y="20395"/>
                  </a:lnTo>
                  <a:lnTo>
                    <a:pt x="1852" y="21229"/>
                  </a:lnTo>
                  <a:lnTo>
                    <a:pt x="1" y="37972"/>
                  </a:lnTo>
                  <a:lnTo>
                    <a:pt x="113211" y="37972"/>
                  </a:lnTo>
                  <a:lnTo>
                    <a:pt x="113106" y="37529"/>
                  </a:lnTo>
                  <a:lnTo>
                    <a:pt x="112976" y="37085"/>
                  </a:lnTo>
                  <a:lnTo>
                    <a:pt x="112819" y="36616"/>
                  </a:lnTo>
                  <a:lnTo>
                    <a:pt x="112637" y="36146"/>
                  </a:lnTo>
                  <a:lnTo>
                    <a:pt x="112428" y="35703"/>
                  </a:lnTo>
                  <a:lnTo>
                    <a:pt x="112194" y="35234"/>
                  </a:lnTo>
                  <a:lnTo>
                    <a:pt x="111907" y="34764"/>
                  </a:lnTo>
                  <a:lnTo>
                    <a:pt x="111620" y="34321"/>
                  </a:lnTo>
                  <a:lnTo>
                    <a:pt x="111281" y="33851"/>
                  </a:lnTo>
                  <a:lnTo>
                    <a:pt x="110890" y="33382"/>
                  </a:lnTo>
                  <a:lnTo>
                    <a:pt x="110472" y="32939"/>
                  </a:lnTo>
                  <a:lnTo>
                    <a:pt x="110029" y="32495"/>
                  </a:lnTo>
                  <a:lnTo>
                    <a:pt x="109533" y="32052"/>
                  </a:lnTo>
                  <a:lnTo>
                    <a:pt x="109012" y="31609"/>
                  </a:lnTo>
                  <a:lnTo>
                    <a:pt x="108438" y="31191"/>
                  </a:lnTo>
                  <a:lnTo>
                    <a:pt x="107812" y="30774"/>
                  </a:lnTo>
                  <a:lnTo>
                    <a:pt x="107160" y="30357"/>
                  </a:lnTo>
                  <a:lnTo>
                    <a:pt x="106456" y="29966"/>
                  </a:lnTo>
                  <a:lnTo>
                    <a:pt x="105700" y="29575"/>
                  </a:lnTo>
                  <a:lnTo>
                    <a:pt x="104891" y="29209"/>
                  </a:lnTo>
                  <a:lnTo>
                    <a:pt x="104031" y="28844"/>
                  </a:lnTo>
                  <a:lnTo>
                    <a:pt x="103092" y="28505"/>
                  </a:lnTo>
                  <a:lnTo>
                    <a:pt x="102127" y="28166"/>
                  </a:lnTo>
                  <a:lnTo>
                    <a:pt x="101110" y="27853"/>
                  </a:lnTo>
                  <a:lnTo>
                    <a:pt x="100041" y="27566"/>
                  </a:lnTo>
                  <a:lnTo>
                    <a:pt x="98893" y="27280"/>
                  </a:lnTo>
                  <a:lnTo>
                    <a:pt x="97693" y="27019"/>
                  </a:lnTo>
                  <a:lnTo>
                    <a:pt x="96416" y="26784"/>
                  </a:lnTo>
                  <a:lnTo>
                    <a:pt x="95086" y="26549"/>
                  </a:lnTo>
                  <a:lnTo>
                    <a:pt x="93703" y="26367"/>
                  </a:lnTo>
                  <a:lnTo>
                    <a:pt x="92243" y="26184"/>
                  </a:lnTo>
                  <a:lnTo>
                    <a:pt x="90730" y="26028"/>
                  </a:lnTo>
                  <a:lnTo>
                    <a:pt x="87992" y="25767"/>
                  </a:lnTo>
                  <a:lnTo>
                    <a:pt x="85436" y="25480"/>
                  </a:lnTo>
                  <a:lnTo>
                    <a:pt x="83037" y="25141"/>
                  </a:lnTo>
                  <a:lnTo>
                    <a:pt x="80794" y="24802"/>
                  </a:lnTo>
                  <a:lnTo>
                    <a:pt x="78682" y="24437"/>
                  </a:lnTo>
                  <a:lnTo>
                    <a:pt x="76752" y="24046"/>
                  </a:lnTo>
                  <a:lnTo>
                    <a:pt x="74952" y="23628"/>
                  </a:lnTo>
                  <a:lnTo>
                    <a:pt x="73309" y="23185"/>
                  </a:lnTo>
                  <a:lnTo>
                    <a:pt x="71797" y="22742"/>
                  </a:lnTo>
                  <a:lnTo>
                    <a:pt x="70415" y="22272"/>
                  </a:lnTo>
                  <a:lnTo>
                    <a:pt x="69763" y="22012"/>
                  </a:lnTo>
                  <a:lnTo>
                    <a:pt x="69163" y="21777"/>
                  </a:lnTo>
                  <a:lnTo>
                    <a:pt x="68589" y="21516"/>
                  </a:lnTo>
                  <a:lnTo>
                    <a:pt x="68041" y="21255"/>
                  </a:lnTo>
                  <a:lnTo>
                    <a:pt x="67520" y="21021"/>
                  </a:lnTo>
                  <a:lnTo>
                    <a:pt x="67050" y="20760"/>
                  </a:lnTo>
                  <a:lnTo>
                    <a:pt x="66607" y="20473"/>
                  </a:lnTo>
                  <a:lnTo>
                    <a:pt x="66190" y="20212"/>
                  </a:lnTo>
                  <a:lnTo>
                    <a:pt x="65799" y="19951"/>
                  </a:lnTo>
                  <a:lnTo>
                    <a:pt x="65434" y="19664"/>
                  </a:lnTo>
                  <a:lnTo>
                    <a:pt x="65094" y="19404"/>
                  </a:lnTo>
                  <a:lnTo>
                    <a:pt x="64782" y="19117"/>
                  </a:lnTo>
                  <a:lnTo>
                    <a:pt x="64521" y="18830"/>
                  </a:lnTo>
                  <a:lnTo>
                    <a:pt x="64260" y="18569"/>
                  </a:lnTo>
                  <a:lnTo>
                    <a:pt x="64051" y="18282"/>
                  </a:lnTo>
                  <a:lnTo>
                    <a:pt x="63843" y="17995"/>
                  </a:lnTo>
                  <a:lnTo>
                    <a:pt x="63660" y="17708"/>
                  </a:lnTo>
                  <a:lnTo>
                    <a:pt x="63530" y="17422"/>
                  </a:lnTo>
                  <a:lnTo>
                    <a:pt x="63399" y="17135"/>
                  </a:lnTo>
                  <a:lnTo>
                    <a:pt x="63321" y="16848"/>
                  </a:lnTo>
                  <a:lnTo>
                    <a:pt x="63243" y="16535"/>
                  </a:lnTo>
                  <a:lnTo>
                    <a:pt x="63191" y="16248"/>
                  </a:lnTo>
                  <a:lnTo>
                    <a:pt x="63191" y="15961"/>
                  </a:lnTo>
                  <a:lnTo>
                    <a:pt x="63191" y="15674"/>
                  </a:lnTo>
                  <a:lnTo>
                    <a:pt x="63191" y="15387"/>
                  </a:lnTo>
                  <a:lnTo>
                    <a:pt x="63243" y="15074"/>
                  </a:lnTo>
                  <a:lnTo>
                    <a:pt x="63321" y="14788"/>
                  </a:lnTo>
                  <a:lnTo>
                    <a:pt x="63399" y="14501"/>
                  </a:lnTo>
                  <a:lnTo>
                    <a:pt x="63504" y="14214"/>
                  </a:lnTo>
                  <a:lnTo>
                    <a:pt x="63634" y="13927"/>
                  </a:lnTo>
                  <a:lnTo>
                    <a:pt x="63791" y="13640"/>
                  </a:lnTo>
                  <a:lnTo>
                    <a:pt x="63973" y="13327"/>
                  </a:lnTo>
                  <a:lnTo>
                    <a:pt x="64156" y="13040"/>
                  </a:lnTo>
                  <a:lnTo>
                    <a:pt x="64364" y="12753"/>
                  </a:lnTo>
                  <a:lnTo>
                    <a:pt x="64834" y="12206"/>
                  </a:lnTo>
                  <a:lnTo>
                    <a:pt x="65381" y="11632"/>
                  </a:lnTo>
                  <a:lnTo>
                    <a:pt x="65981" y="11084"/>
                  </a:lnTo>
                  <a:lnTo>
                    <a:pt x="66633" y="10537"/>
                  </a:lnTo>
                  <a:lnTo>
                    <a:pt x="67363" y="10015"/>
                  </a:lnTo>
                  <a:lnTo>
                    <a:pt x="67728" y="9728"/>
                  </a:lnTo>
                  <a:lnTo>
                    <a:pt x="68041" y="9494"/>
                  </a:lnTo>
                  <a:lnTo>
                    <a:pt x="68328" y="9233"/>
                  </a:lnTo>
                  <a:lnTo>
                    <a:pt x="68589" y="8972"/>
                  </a:lnTo>
                  <a:lnTo>
                    <a:pt x="68824" y="8711"/>
                  </a:lnTo>
                  <a:lnTo>
                    <a:pt x="69006" y="8476"/>
                  </a:lnTo>
                  <a:lnTo>
                    <a:pt x="69163" y="8216"/>
                  </a:lnTo>
                  <a:lnTo>
                    <a:pt x="69267" y="7981"/>
                  </a:lnTo>
                  <a:lnTo>
                    <a:pt x="69371" y="7746"/>
                  </a:lnTo>
                  <a:lnTo>
                    <a:pt x="69424" y="7485"/>
                  </a:lnTo>
                  <a:lnTo>
                    <a:pt x="69450" y="7251"/>
                  </a:lnTo>
                  <a:lnTo>
                    <a:pt x="69476" y="7042"/>
                  </a:lnTo>
                  <a:lnTo>
                    <a:pt x="69450" y="6807"/>
                  </a:lnTo>
                  <a:lnTo>
                    <a:pt x="69398" y="6573"/>
                  </a:lnTo>
                  <a:lnTo>
                    <a:pt x="69319" y="6338"/>
                  </a:lnTo>
                  <a:lnTo>
                    <a:pt x="69241" y="6129"/>
                  </a:lnTo>
                  <a:lnTo>
                    <a:pt x="69111" y="5921"/>
                  </a:lnTo>
                  <a:lnTo>
                    <a:pt x="68980" y="5686"/>
                  </a:lnTo>
                  <a:lnTo>
                    <a:pt x="68798" y="5477"/>
                  </a:lnTo>
                  <a:lnTo>
                    <a:pt x="68615" y="5269"/>
                  </a:lnTo>
                  <a:lnTo>
                    <a:pt x="68198" y="4877"/>
                  </a:lnTo>
                  <a:lnTo>
                    <a:pt x="67702" y="4486"/>
                  </a:lnTo>
                  <a:lnTo>
                    <a:pt x="67155" y="4095"/>
                  </a:lnTo>
                  <a:lnTo>
                    <a:pt x="66529" y="3730"/>
                  </a:lnTo>
                  <a:lnTo>
                    <a:pt x="65851" y="3391"/>
                  </a:lnTo>
                  <a:lnTo>
                    <a:pt x="65147" y="3052"/>
                  </a:lnTo>
                  <a:lnTo>
                    <a:pt x="64390" y="2739"/>
                  </a:lnTo>
                  <a:lnTo>
                    <a:pt x="63608" y="2426"/>
                  </a:lnTo>
                  <a:lnTo>
                    <a:pt x="62826" y="2139"/>
                  </a:lnTo>
                  <a:lnTo>
                    <a:pt x="62017" y="1878"/>
                  </a:lnTo>
                  <a:lnTo>
                    <a:pt x="61183" y="1618"/>
                  </a:lnTo>
                  <a:lnTo>
                    <a:pt x="60374" y="1383"/>
                  </a:lnTo>
                  <a:lnTo>
                    <a:pt x="58757" y="940"/>
                  </a:lnTo>
                  <a:lnTo>
                    <a:pt x="57219" y="601"/>
                  </a:lnTo>
                  <a:lnTo>
                    <a:pt x="55836" y="314"/>
                  </a:lnTo>
                  <a:lnTo>
                    <a:pt x="54637" y="131"/>
                  </a:lnTo>
                  <a:lnTo>
                    <a:pt x="5369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9"/>
          <p:cNvSpPr/>
          <p:nvPr/>
        </p:nvSpPr>
        <p:spPr>
          <a:xfrm flipH="1">
            <a:off x="-4441" y="4386150"/>
            <a:ext cx="9201795" cy="757334"/>
          </a:xfrm>
          <a:custGeom>
            <a:avLst/>
            <a:gdLst/>
            <a:ahLst/>
            <a:cxnLst/>
            <a:rect l="l" t="t" r="r" b="b"/>
            <a:pathLst>
              <a:path w="258550" h="34764" extrusionOk="0">
                <a:moveTo>
                  <a:pt x="56462" y="0"/>
                </a:moveTo>
                <a:lnTo>
                  <a:pt x="54271" y="52"/>
                </a:lnTo>
                <a:lnTo>
                  <a:pt x="52132" y="130"/>
                </a:lnTo>
                <a:lnTo>
                  <a:pt x="50020" y="287"/>
                </a:lnTo>
                <a:lnTo>
                  <a:pt x="47934" y="496"/>
                </a:lnTo>
                <a:lnTo>
                  <a:pt x="45926" y="730"/>
                </a:lnTo>
                <a:lnTo>
                  <a:pt x="43943" y="1017"/>
                </a:lnTo>
                <a:lnTo>
                  <a:pt x="41988" y="1356"/>
                </a:lnTo>
                <a:lnTo>
                  <a:pt x="40084" y="1721"/>
                </a:lnTo>
                <a:lnTo>
                  <a:pt x="38232" y="2138"/>
                </a:lnTo>
                <a:lnTo>
                  <a:pt x="36407" y="2608"/>
                </a:lnTo>
                <a:lnTo>
                  <a:pt x="34633" y="3077"/>
                </a:lnTo>
                <a:lnTo>
                  <a:pt x="32912" y="3599"/>
                </a:lnTo>
                <a:lnTo>
                  <a:pt x="31217" y="4147"/>
                </a:lnTo>
                <a:lnTo>
                  <a:pt x="29574" y="4720"/>
                </a:lnTo>
                <a:lnTo>
                  <a:pt x="27957" y="5320"/>
                </a:lnTo>
                <a:lnTo>
                  <a:pt x="26392" y="5946"/>
                </a:lnTo>
                <a:lnTo>
                  <a:pt x="24880" y="6572"/>
                </a:lnTo>
                <a:lnTo>
                  <a:pt x="23419" y="7224"/>
                </a:lnTo>
                <a:lnTo>
                  <a:pt x="21985" y="7902"/>
                </a:lnTo>
                <a:lnTo>
                  <a:pt x="20603" y="8606"/>
                </a:lnTo>
                <a:lnTo>
                  <a:pt x="19273" y="9284"/>
                </a:lnTo>
                <a:lnTo>
                  <a:pt x="17969" y="9988"/>
                </a:lnTo>
                <a:lnTo>
                  <a:pt x="16717" y="10692"/>
                </a:lnTo>
                <a:lnTo>
                  <a:pt x="15517" y="11423"/>
                </a:lnTo>
                <a:lnTo>
                  <a:pt x="14344" y="12127"/>
                </a:lnTo>
                <a:lnTo>
                  <a:pt x="13248" y="12831"/>
                </a:lnTo>
                <a:lnTo>
                  <a:pt x="12179" y="13561"/>
                </a:lnTo>
                <a:lnTo>
                  <a:pt x="11136" y="14239"/>
                </a:lnTo>
                <a:lnTo>
                  <a:pt x="10171" y="14943"/>
                </a:lnTo>
                <a:lnTo>
                  <a:pt x="9232" y="15621"/>
                </a:lnTo>
                <a:lnTo>
                  <a:pt x="8345" y="16300"/>
                </a:lnTo>
                <a:lnTo>
                  <a:pt x="6702" y="17577"/>
                </a:lnTo>
                <a:lnTo>
                  <a:pt x="5268" y="18803"/>
                </a:lnTo>
                <a:lnTo>
                  <a:pt x="4016" y="19898"/>
                </a:lnTo>
                <a:lnTo>
                  <a:pt x="2947" y="20889"/>
                </a:lnTo>
                <a:lnTo>
                  <a:pt x="2060" y="21750"/>
                </a:lnTo>
                <a:lnTo>
                  <a:pt x="1382" y="22454"/>
                </a:lnTo>
                <a:lnTo>
                  <a:pt x="887" y="22976"/>
                </a:lnTo>
                <a:lnTo>
                  <a:pt x="496" y="23419"/>
                </a:lnTo>
                <a:lnTo>
                  <a:pt x="0" y="34764"/>
                </a:lnTo>
                <a:lnTo>
                  <a:pt x="258549" y="34764"/>
                </a:lnTo>
                <a:lnTo>
                  <a:pt x="258549" y="10536"/>
                </a:lnTo>
                <a:lnTo>
                  <a:pt x="257245" y="10223"/>
                </a:lnTo>
                <a:lnTo>
                  <a:pt x="255968" y="9910"/>
                </a:lnTo>
                <a:lnTo>
                  <a:pt x="254690" y="9649"/>
                </a:lnTo>
                <a:lnTo>
                  <a:pt x="253438" y="9415"/>
                </a:lnTo>
                <a:lnTo>
                  <a:pt x="252212" y="9180"/>
                </a:lnTo>
                <a:lnTo>
                  <a:pt x="250986" y="8997"/>
                </a:lnTo>
                <a:lnTo>
                  <a:pt x="249787" y="8841"/>
                </a:lnTo>
                <a:lnTo>
                  <a:pt x="248587" y="8710"/>
                </a:lnTo>
                <a:lnTo>
                  <a:pt x="247414" y="8606"/>
                </a:lnTo>
                <a:lnTo>
                  <a:pt x="246240" y="8528"/>
                </a:lnTo>
                <a:lnTo>
                  <a:pt x="245093" y="8450"/>
                </a:lnTo>
                <a:lnTo>
                  <a:pt x="243971" y="8424"/>
                </a:lnTo>
                <a:lnTo>
                  <a:pt x="242824" y="8398"/>
                </a:lnTo>
                <a:lnTo>
                  <a:pt x="241702" y="8398"/>
                </a:lnTo>
                <a:lnTo>
                  <a:pt x="240607" y="8424"/>
                </a:lnTo>
                <a:lnTo>
                  <a:pt x="239485" y="8476"/>
                </a:lnTo>
                <a:lnTo>
                  <a:pt x="238390" y="8554"/>
                </a:lnTo>
                <a:lnTo>
                  <a:pt x="237295" y="8632"/>
                </a:lnTo>
                <a:lnTo>
                  <a:pt x="236226" y="8737"/>
                </a:lnTo>
                <a:lnTo>
                  <a:pt x="235130" y="8841"/>
                </a:lnTo>
                <a:lnTo>
                  <a:pt x="234061" y="8971"/>
                </a:lnTo>
                <a:lnTo>
                  <a:pt x="232992" y="9128"/>
                </a:lnTo>
                <a:lnTo>
                  <a:pt x="230827" y="9467"/>
                </a:lnTo>
                <a:lnTo>
                  <a:pt x="228689" y="9858"/>
                </a:lnTo>
                <a:lnTo>
                  <a:pt x="226550" y="10301"/>
                </a:lnTo>
                <a:lnTo>
                  <a:pt x="224386" y="10797"/>
                </a:lnTo>
                <a:lnTo>
                  <a:pt x="222195" y="11318"/>
                </a:lnTo>
                <a:lnTo>
                  <a:pt x="219978" y="11866"/>
                </a:lnTo>
                <a:lnTo>
                  <a:pt x="217735" y="12440"/>
                </a:lnTo>
                <a:lnTo>
                  <a:pt x="213145" y="13666"/>
                </a:lnTo>
                <a:lnTo>
                  <a:pt x="208321" y="14891"/>
                </a:lnTo>
                <a:lnTo>
                  <a:pt x="205817" y="15517"/>
                </a:lnTo>
                <a:lnTo>
                  <a:pt x="203235" y="16143"/>
                </a:lnTo>
                <a:lnTo>
                  <a:pt x="200575" y="16717"/>
                </a:lnTo>
                <a:lnTo>
                  <a:pt x="197837" y="17291"/>
                </a:lnTo>
                <a:lnTo>
                  <a:pt x="194994" y="17838"/>
                </a:lnTo>
                <a:lnTo>
                  <a:pt x="192047" y="18360"/>
                </a:lnTo>
                <a:lnTo>
                  <a:pt x="189022" y="18829"/>
                </a:lnTo>
                <a:lnTo>
                  <a:pt x="187457" y="19064"/>
                </a:lnTo>
                <a:lnTo>
                  <a:pt x="185867" y="19273"/>
                </a:lnTo>
                <a:lnTo>
                  <a:pt x="184250" y="19481"/>
                </a:lnTo>
                <a:lnTo>
                  <a:pt x="182581" y="19664"/>
                </a:lnTo>
                <a:lnTo>
                  <a:pt x="180912" y="19820"/>
                </a:lnTo>
                <a:lnTo>
                  <a:pt x="179190" y="19977"/>
                </a:lnTo>
                <a:lnTo>
                  <a:pt x="176817" y="20159"/>
                </a:lnTo>
                <a:lnTo>
                  <a:pt x="174366" y="20316"/>
                </a:lnTo>
                <a:lnTo>
                  <a:pt x="171888" y="20394"/>
                </a:lnTo>
                <a:lnTo>
                  <a:pt x="169332" y="20472"/>
                </a:lnTo>
                <a:lnTo>
                  <a:pt x="166724" y="20472"/>
                </a:lnTo>
                <a:lnTo>
                  <a:pt x="164064" y="20446"/>
                </a:lnTo>
                <a:lnTo>
                  <a:pt x="161378" y="20394"/>
                </a:lnTo>
                <a:lnTo>
                  <a:pt x="158666" y="20290"/>
                </a:lnTo>
                <a:lnTo>
                  <a:pt x="155902" y="20159"/>
                </a:lnTo>
                <a:lnTo>
                  <a:pt x="153137" y="19977"/>
                </a:lnTo>
                <a:lnTo>
                  <a:pt x="150321" y="19768"/>
                </a:lnTo>
                <a:lnTo>
                  <a:pt x="147504" y="19507"/>
                </a:lnTo>
                <a:lnTo>
                  <a:pt x="144661" y="19220"/>
                </a:lnTo>
                <a:lnTo>
                  <a:pt x="141819" y="18907"/>
                </a:lnTo>
                <a:lnTo>
                  <a:pt x="138950" y="18542"/>
                </a:lnTo>
                <a:lnTo>
                  <a:pt x="136107" y="18151"/>
                </a:lnTo>
                <a:lnTo>
                  <a:pt x="133265" y="17734"/>
                </a:lnTo>
                <a:lnTo>
                  <a:pt x="130422" y="17264"/>
                </a:lnTo>
                <a:lnTo>
                  <a:pt x="127606" y="16769"/>
                </a:lnTo>
                <a:lnTo>
                  <a:pt x="124789" y="16247"/>
                </a:lnTo>
                <a:lnTo>
                  <a:pt x="121999" y="15700"/>
                </a:lnTo>
                <a:lnTo>
                  <a:pt x="119260" y="15100"/>
                </a:lnTo>
                <a:lnTo>
                  <a:pt x="116522" y="14500"/>
                </a:lnTo>
                <a:lnTo>
                  <a:pt x="113836" y="13848"/>
                </a:lnTo>
                <a:lnTo>
                  <a:pt x="111176" y="13170"/>
                </a:lnTo>
                <a:lnTo>
                  <a:pt x="108568" y="12466"/>
                </a:lnTo>
                <a:lnTo>
                  <a:pt x="106012" y="11736"/>
                </a:lnTo>
                <a:lnTo>
                  <a:pt x="103535" y="10979"/>
                </a:lnTo>
                <a:lnTo>
                  <a:pt x="101083" y="10197"/>
                </a:lnTo>
                <a:lnTo>
                  <a:pt x="98710" y="9362"/>
                </a:lnTo>
                <a:lnTo>
                  <a:pt x="96389" y="8528"/>
                </a:lnTo>
                <a:lnTo>
                  <a:pt x="94146" y="7667"/>
                </a:lnTo>
                <a:lnTo>
                  <a:pt x="92764" y="7120"/>
                </a:lnTo>
                <a:lnTo>
                  <a:pt x="91356" y="6598"/>
                </a:lnTo>
                <a:lnTo>
                  <a:pt x="89999" y="6076"/>
                </a:lnTo>
                <a:lnTo>
                  <a:pt x="88617" y="5607"/>
                </a:lnTo>
                <a:lnTo>
                  <a:pt x="87261" y="5138"/>
                </a:lnTo>
                <a:lnTo>
                  <a:pt x="85905" y="4720"/>
                </a:lnTo>
                <a:lnTo>
                  <a:pt x="84575" y="4303"/>
                </a:lnTo>
                <a:lnTo>
                  <a:pt x="83245" y="3912"/>
                </a:lnTo>
                <a:lnTo>
                  <a:pt x="81915" y="3521"/>
                </a:lnTo>
                <a:lnTo>
                  <a:pt x="80611" y="3182"/>
                </a:lnTo>
                <a:lnTo>
                  <a:pt x="79307" y="2843"/>
                </a:lnTo>
                <a:lnTo>
                  <a:pt x="78029" y="2530"/>
                </a:lnTo>
                <a:lnTo>
                  <a:pt x="76725" y="2243"/>
                </a:lnTo>
                <a:lnTo>
                  <a:pt x="75473" y="1982"/>
                </a:lnTo>
                <a:lnTo>
                  <a:pt x="74195" y="1721"/>
                </a:lnTo>
                <a:lnTo>
                  <a:pt x="72944" y="1487"/>
                </a:lnTo>
                <a:lnTo>
                  <a:pt x="71718" y="1278"/>
                </a:lnTo>
                <a:lnTo>
                  <a:pt x="70466" y="1069"/>
                </a:lnTo>
                <a:lnTo>
                  <a:pt x="69266" y="887"/>
                </a:lnTo>
                <a:lnTo>
                  <a:pt x="68041" y="730"/>
                </a:lnTo>
                <a:lnTo>
                  <a:pt x="66841" y="574"/>
                </a:lnTo>
                <a:lnTo>
                  <a:pt x="65641" y="443"/>
                </a:lnTo>
                <a:lnTo>
                  <a:pt x="63294" y="235"/>
                </a:lnTo>
                <a:lnTo>
                  <a:pt x="60973" y="104"/>
                </a:lnTo>
                <a:lnTo>
                  <a:pt x="58704" y="26"/>
                </a:lnTo>
                <a:lnTo>
                  <a:pt x="5646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9"/>
          <p:cNvSpPr/>
          <p:nvPr/>
        </p:nvSpPr>
        <p:spPr>
          <a:xfrm>
            <a:off x="8337726" y="203210"/>
            <a:ext cx="806277" cy="259495"/>
          </a:xfrm>
          <a:custGeom>
            <a:avLst/>
            <a:gdLst/>
            <a:ahLst/>
            <a:cxnLst/>
            <a:rect l="l" t="t" r="r" b="b"/>
            <a:pathLst>
              <a:path w="11720" h="3772" extrusionOk="0">
                <a:moveTo>
                  <a:pt x="7775" y="0"/>
                </a:moveTo>
                <a:lnTo>
                  <a:pt x="7543" y="39"/>
                </a:lnTo>
                <a:lnTo>
                  <a:pt x="7330" y="97"/>
                </a:lnTo>
                <a:lnTo>
                  <a:pt x="7117" y="155"/>
                </a:lnTo>
                <a:lnTo>
                  <a:pt x="6924" y="252"/>
                </a:lnTo>
                <a:lnTo>
                  <a:pt x="6731" y="368"/>
                </a:lnTo>
                <a:lnTo>
                  <a:pt x="6537" y="484"/>
                </a:lnTo>
                <a:lnTo>
                  <a:pt x="6383" y="639"/>
                </a:lnTo>
                <a:lnTo>
                  <a:pt x="6228" y="793"/>
                </a:lnTo>
                <a:lnTo>
                  <a:pt x="6073" y="948"/>
                </a:lnTo>
                <a:lnTo>
                  <a:pt x="5957" y="1141"/>
                </a:lnTo>
                <a:lnTo>
                  <a:pt x="5841" y="1335"/>
                </a:lnTo>
                <a:lnTo>
                  <a:pt x="5764" y="1528"/>
                </a:lnTo>
                <a:lnTo>
                  <a:pt x="5686" y="1741"/>
                </a:lnTo>
                <a:lnTo>
                  <a:pt x="5628" y="1973"/>
                </a:lnTo>
                <a:lnTo>
                  <a:pt x="5609" y="2186"/>
                </a:lnTo>
                <a:lnTo>
                  <a:pt x="5435" y="2244"/>
                </a:lnTo>
                <a:lnTo>
                  <a:pt x="5280" y="2302"/>
                </a:lnTo>
                <a:lnTo>
                  <a:pt x="5164" y="2166"/>
                </a:lnTo>
                <a:lnTo>
                  <a:pt x="5029" y="2031"/>
                </a:lnTo>
                <a:lnTo>
                  <a:pt x="4894" y="1934"/>
                </a:lnTo>
                <a:lnTo>
                  <a:pt x="4739" y="1837"/>
                </a:lnTo>
                <a:lnTo>
                  <a:pt x="4565" y="1760"/>
                </a:lnTo>
                <a:lnTo>
                  <a:pt x="4391" y="1702"/>
                </a:lnTo>
                <a:lnTo>
                  <a:pt x="4217" y="1683"/>
                </a:lnTo>
                <a:lnTo>
                  <a:pt x="4023" y="1663"/>
                </a:lnTo>
                <a:lnTo>
                  <a:pt x="3869" y="1663"/>
                </a:lnTo>
                <a:lnTo>
                  <a:pt x="3733" y="1683"/>
                </a:lnTo>
                <a:lnTo>
                  <a:pt x="3482" y="1760"/>
                </a:lnTo>
                <a:lnTo>
                  <a:pt x="3250" y="1876"/>
                </a:lnTo>
                <a:lnTo>
                  <a:pt x="3037" y="2012"/>
                </a:lnTo>
                <a:lnTo>
                  <a:pt x="2844" y="2186"/>
                </a:lnTo>
                <a:lnTo>
                  <a:pt x="2689" y="2398"/>
                </a:lnTo>
                <a:lnTo>
                  <a:pt x="2554" y="2630"/>
                </a:lnTo>
                <a:lnTo>
                  <a:pt x="2476" y="2882"/>
                </a:lnTo>
                <a:lnTo>
                  <a:pt x="2302" y="2959"/>
                </a:lnTo>
                <a:lnTo>
                  <a:pt x="2148" y="3075"/>
                </a:lnTo>
                <a:lnTo>
                  <a:pt x="1973" y="2959"/>
                </a:lnTo>
                <a:lnTo>
                  <a:pt x="1780" y="2901"/>
                </a:lnTo>
                <a:lnTo>
                  <a:pt x="1567" y="2843"/>
                </a:lnTo>
                <a:lnTo>
                  <a:pt x="1355" y="2824"/>
                </a:lnTo>
                <a:lnTo>
                  <a:pt x="1123" y="2843"/>
                </a:lnTo>
                <a:lnTo>
                  <a:pt x="910" y="2901"/>
                </a:lnTo>
                <a:lnTo>
                  <a:pt x="697" y="2978"/>
                </a:lnTo>
                <a:lnTo>
                  <a:pt x="523" y="3094"/>
                </a:lnTo>
                <a:lnTo>
                  <a:pt x="349" y="3230"/>
                </a:lnTo>
                <a:lnTo>
                  <a:pt x="214" y="3385"/>
                </a:lnTo>
                <a:lnTo>
                  <a:pt x="98" y="3578"/>
                </a:lnTo>
                <a:lnTo>
                  <a:pt x="1" y="3771"/>
                </a:lnTo>
                <a:lnTo>
                  <a:pt x="11720" y="3771"/>
                </a:lnTo>
                <a:lnTo>
                  <a:pt x="11662" y="3520"/>
                </a:lnTo>
                <a:lnTo>
                  <a:pt x="11565" y="3288"/>
                </a:lnTo>
                <a:lnTo>
                  <a:pt x="11449" y="3075"/>
                </a:lnTo>
                <a:lnTo>
                  <a:pt x="11295" y="2882"/>
                </a:lnTo>
                <a:lnTo>
                  <a:pt x="11101" y="2727"/>
                </a:lnTo>
                <a:lnTo>
                  <a:pt x="10888" y="2592"/>
                </a:lnTo>
                <a:lnTo>
                  <a:pt x="10676" y="2495"/>
                </a:lnTo>
                <a:lnTo>
                  <a:pt x="10424" y="2437"/>
                </a:lnTo>
                <a:lnTo>
                  <a:pt x="10424" y="2398"/>
                </a:lnTo>
                <a:lnTo>
                  <a:pt x="10424" y="2166"/>
                </a:lnTo>
                <a:lnTo>
                  <a:pt x="10386" y="1915"/>
                </a:lnTo>
                <a:lnTo>
                  <a:pt x="10328" y="1683"/>
                </a:lnTo>
                <a:lnTo>
                  <a:pt x="10231" y="1470"/>
                </a:lnTo>
                <a:lnTo>
                  <a:pt x="10134" y="1257"/>
                </a:lnTo>
                <a:lnTo>
                  <a:pt x="10018" y="1064"/>
                </a:lnTo>
                <a:lnTo>
                  <a:pt x="9883" y="871"/>
                </a:lnTo>
                <a:lnTo>
                  <a:pt x="9728" y="697"/>
                </a:lnTo>
                <a:lnTo>
                  <a:pt x="9554" y="542"/>
                </a:lnTo>
                <a:lnTo>
                  <a:pt x="9361" y="406"/>
                </a:lnTo>
                <a:lnTo>
                  <a:pt x="9167" y="290"/>
                </a:lnTo>
                <a:lnTo>
                  <a:pt x="8955" y="174"/>
                </a:lnTo>
                <a:lnTo>
                  <a:pt x="8723" y="97"/>
                </a:lnTo>
                <a:lnTo>
                  <a:pt x="8490" y="39"/>
                </a:lnTo>
                <a:lnTo>
                  <a:pt x="8258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9"/>
          <p:cNvSpPr/>
          <p:nvPr/>
        </p:nvSpPr>
        <p:spPr>
          <a:xfrm>
            <a:off x="310085" y="202588"/>
            <a:ext cx="806275" cy="260708"/>
          </a:xfrm>
          <a:custGeom>
            <a:avLst/>
            <a:gdLst/>
            <a:ahLst/>
            <a:cxnLst/>
            <a:rect l="l" t="t" r="r" b="b"/>
            <a:pathLst>
              <a:path w="11604" h="3752" extrusionOk="0">
                <a:moveTo>
                  <a:pt x="7929" y="0"/>
                </a:moveTo>
                <a:lnTo>
                  <a:pt x="7697" y="20"/>
                </a:lnTo>
                <a:lnTo>
                  <a:pt x="7465" y="58"/>
                </a:lnTo>
                <a:lnTo>
                  <a:pt x="7252" y="97"/>
                </a:lnTo>
                <a:lnTo>
                  <a:pt x="7039" y="174"/>
                </a:lnTo>
                <a:lnTo>
                  <a:pt x="6846" y="271"/>
                </a:lnTo>
                <a:lnTo>
                  <a:pt x="6653" y="387"/>
                </a:lnTo>
                <a:lnTo>
                  <a:pt x="6479" y="503"/>
                </a:lnTo>
                <a:lnTo>
                  <a:pt x="6305" y="639"/>
                </a:lnTo>
                <a:lnTo>
                  <a:pt x="6150" y="793"/>
                </a:lnTo>
                <a:lnTo>
                  <a:pt x="6015" y="967"/>
                </a:lnTo>
                <a:lnTo>
                  <a:pt x="5899" y="1141"/>
                </a:lnTo>
                <a:lnTo>
                  <a:pt x="5783" y="1335"/>
                </a:lnTo>
                <a:lnTo>
                  <a:pt x="5705" y="1528"/>
                </a:lnTo>
                <a:lnTo>
                  <a:pt x="5628" y="1741"/>
                </a:lnTo>
                <a:lnTo>
                  <a:pt x="5589" y="1973"/>
                </a:lnTo>
                <a:lnTo>
                  <a:pt x="5550" y="2186"/>
                </a:lnTo>
                <a:lnTo>
                  <a:pt x="5376" y="2224"/>
                </a:lnTo>
                <a:lnTo>
                  <a:pt x="5222" y="2302"/>
                </a:lnTo>
                <a:lnTo>
                  <a:pt x="5106" y="2166"/>
                </a:lnTo>
                <a:lnTo>
                  <a:pt x="4990" y="2031"/>
                </a:lnTo>
                <a:lnTo>
                  <a:pt x="4835" y="1934"/>
                </a:lnTo>
                <a:lnTo>
                  <a:pt x="4680" y="1837"/>
                </a:lnTo>
                <a:lnTo>
                  <a:pt x="4526" y="1760"/>
                </a:lnTo>
                <a:lnTo>
                  <a:pt x="4351" y="1721"/>
                </a:lnTo>
                <a:lnTo>
                  <a:pt x="4158" y="1683"/>
                </a:lnTo>
                <a:lnTo>
                  <a:pt x="3984" y="1663"/>
                </a:lnTo>
                <a:lnTo>
                  <a:pt x="3829" y="1683"/>
                </a:lnTo>
                <a:lnTo>
                  <a:pt x="3694" y="1683"/>
                </a:lnTo>
                <a:lnTo>
                  <a:pt x="3443" y="1760"/>
                </a:lnTo>
                <a:lnTo>
                  <a:pt x="3211" y="1876"/>
                </a:lnTo>
                <a:lnTo>
                  <a:pt x="2998" y="2012"/>
                </a:lnTo>
                <a:lnTo>
                  <a:pt x="2804" y="2186"/>
                </a:lnTo>
                <a:lnTo>
                  <a:pt x="2650" y="2398"/>
                </a:lnTo>
                <a:lnTo>
                  <a:pt x="2534" y="2630"/>
                </a:lnTo>
                <a:lnTo>
                  <a:pt x="2456" y="2882"/>
                </a:lnTo>
                <a:lnTo>
                  <a:pt x="2282" y="2959"/>
                </a:lnTo>
                <a:lnTo>
                  <a:pt x="2128" y="3056"/>
                </a:lnTo>
                <a:lnTo>
                  <a:pt x="1954" y="2959"/>
                </a:lnTo>
                <a:lnTo>
                  <a:pt x="1760" y="2882"/>
                </a:lnTo>
                <a:lnTo>
                  <a:pt x="1547" y="2843"/>
                </a:lnTo>
                <a:lnTo>
                  <a:pt x="1335" y="2824"/>
                </a:lnTo>
                <a:lnTo>
                  <a:pt x="1103" y="2843"/>
                </a:lnTo>
                <a:lnTo>
                  <a:pt x="890" y="2882"/>
                </a:lnTo>
                <a:lnTo>
                  <a:pt x="697" y="2978"/>
                </a:lnTo>
                <a:lnTo>
                  <a:pt x="503" y="3075"/>
                </a:lnTo>
                <a:lnTo>
                  <a:pt x="348" y="3211"/>
                </a:lnTo>
                <a:lnTo>
                  <a:pt x="213" y="3385"/>
                </a:lnTo>
                <a:lnTo>
                  <a:pt x="78" y="3559"/>
                </a:lnTo>
                <a:lnTo>
                  <a:pt x="0" y="3752"/>
                </a:lnTo>
                <a:lnTo>
                  <a:pt x="11603" y="3752"/>
                </a:lnTo>
                <a:lnTo>
                  <a:pt x="11545" y="3501"/>
                </a:lnTo>
                <a:lnTo>
                  <a:pt x="11449" y="3288"/>
                </a:lnTo>
                <a:lnTo>
                  <a:pt x="11333" y="3075"/>
                </a:lnTo>
                <a:lnTo>
                  <a:pt x="11178" y="2882"/>
                </a:lnTo>
                <a:lnTo>
                  <a:pt x="10985" y="2727"/>
                </a:lnTo>
                <a:lnTo>
                  <a:pt x="10791" y="2592"/>
                </a:lnTo>
                <a:lnTo>
                  <a:pt x="10559" y="2495"/>
                </a:lnTo>
                <a:lnTo>
                  <a:pt x="10327" y="2437"/>
                </a:lnTo>
                <a:lnTo>
                  <a:pt x="10327" y="2398"/>
                </a:lnTo>
                <a:lnTo>
                  <a:pt x="10308" y="2166"/>
                </a:lnTo>
                <a:lnTo>
                  <a:pt x="10269" y="1915"/>
                </a:lnTo>
                <a:lnTo>
                  <a:pt x="10211" y="1683"/>
                </a:lnTo>
                <a:lnTo>
                  <a:pt x="10134" y="1470"/>
                </a:lnTo>
                <a:lnTo>
                  <a:pt x="10037" y="1257"/>
                </a:lnTo>
                <a:lnTo>
                  <a:pt x="9921" y="1064"/>
                </a:lnTo>
                <a:lnTo>
                  <a:pt x="9786" y="890"/>
                </a:lnTo>
                <a:lnTo>
                  <a:pt x="9631" y="716"/>
                </a:lnTo>
                <a:lnTo>
                  <a:pt x="9457" y="561"/>
                </a:lnTo>
                <a:lnTo>
                  <a:pt x="9263" y="426"/>
                </a:lnTo>
                <a:lnTo>
                  <a:pt x="9070" y="290"/>
                </a:lnTo>
                <a:lnTo>
                  <a:pt x="8857" y="194"/>
                </a:lnTo>
                <a:lnTo>
                  <a:pt x="8645" y="116"/>
                </a:lnTo>
                <a:lnTo>
                  <a:pt x="8413" y="58"/>
                </a:lnTo>
                <a:lnTo>
                  <a:pt x="8180" y="20"/>
                </a:lnTo>
                <a:lnTo>
                  <a:pt x="7929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9"/>
          <p:cNvSpPr/>
          <p:nvPr/>
        </p:nvSpPr>
        <p:spPr>
          <a:xfrm>
            <a:off x="8027639" y="914460"/>
            <a:ext cx="806277" cy="259495"/>
          </a:xfrm>
          <a:custGeom>
            <a:avLst/>
            <a:gdLst/>
            <a:ahLst/>
            <a:cxnLst/>
            <a:rect l="l" t="t" r="r" b="b"/>
            <a:pathLst>
              <a:path w="11720" h="3772" extrusionOk="0">
                <a:moveTo>
                  <a:pt x="7775" y="0"/>
                </a:moveTo>
                <a:lnTo>
                  <a:pt x="7543" y="39"/>
                </a:lnTo>
                <a:lnTo>
                  <a:pt x="7330" y="97"/>
                </a:lnTo>
                <a:lnTo>
                  <a:pt x="7117" y="155"/>
                </a:lnTo>
                <a:lnTo>
                  <a:pt x="6924" y="252"/>
                </a:lnTo>
                <a:lnTo>
                  <a:pt x="6731" y="368"/>
                </a:lnTo>
                <a:lnTo>
                  <a:pt x="6537" y="484"/>
                </a:lnTo>
                <a:lnTo>
                  <a:pt x="6383" y="639"/>
                </a:lnTo>
                <a:lnTo>
                  <a:pt x="6228" y="793"/>
                </a:lnTo>
                <a:lnTo>
                  <a:pt x="6073" y="948"/>
                </a:lnTo>
                <a:lnTo>
                  <a:pt x="5957" y="1141"/>
                </a:lnTo>
                <a:lnTo>
                  <a:pt x="5841" y="1335"/>
                </a:lnTo>
                <a:lnTo>
                  <a:pt x="5764" y="1528"/>
                </a:lnTo>
                <a:lnTo>
                  <a:pt x="5686" y="1741"/>
                </a:lnTo>
                <a:lnTo>
                  <a:pt x="5628" y="1973"/>
                </a:lnTo>
                <a:lnTo>
                  <a:pt x="5609" y="2186"/>
                </a:lnTo>
                <a:lnTo>
                  <a:pt x="5435" y="2244"/>
                </a:lnTo>
                <a:lnTo>
                  <a:pt x="5280" y="2302"/>
                </a:lnTo>
                <a:lnTo>
                  <a:pt x="5164" y="2166"/>
                </a:lnTo>
                <a:lnTo>
                  <a:pt x="5029" y="2031"/>
                </a:lnTo>
                <a:lnTo>
                  <a:pt x="4894" y="1934"/>
                </a:lnTo>
                <a:lnTo>
                  <a:pt x="4739" y="1837"/>
                </a:lnTo>
                <a:lnTo>
                  <a:pt x="4565" y="1760"/>
                </a:lnTo>
                <a:lnTo>
                  <a:pt x="4391" y="1702"/>
                </a:lnTo>
                <a:lnTo>
                  <a:pt x="4217" y="1683"/>
                </a:lnTo>
                <a:lnTo>
                  <a:pt x="4023" y="1663"/>
                </a:lnTo>
                <a:lnTo>
                  <a:pt x="3869" y="1663"/>
                </a:lnTo>
                <a:lnTo>
                  <a:pt x="3733" y="1683"/>
                </a:lnTo>
                <a:lnTo>
                  <a:pt x="3482" y="1760"/>
                </a:lnTo>
                <a:lnTo>
                  <a:pt x="3250" y="1876"/>
                </a:lnTo>
                <a:lnTo>
                  <a:pt x="3037" y="2012"/>
                </a:lnTo>
                <a:lnTo>
                  <a:pt x="2844" y="2186"/>
                </a:lnTo>
                <a:lnTo>
                  <a:pt x="2689" y="2398"/>
                </a:lnTo>
                <a:lnTo>
                  <a:pt x="2554" y="2630"/>
                </a:lnTo>
                <a:lnTo>
                  <a:pt x="2476" y="2882"/>
                </a:lnTo>
                <a:lnTo>
                  <a:pt x="2302" y="2959"/>
                </a:lnTo>
                <a:lnTo>
                  <a:pt x="2148" y="3075"/>
                </a:lnTo>
                <a:lnTo>
                  <a:pt x="1973" y="2959"/>
                </a:lnTo>
                <a:lnTo>
                  <a:pt x="1780" y="2901"/>
                </a:lnTo>
                <a:lnTo>
                  <a:pt x="1567" y="2843"/>
                </a:lnTo>
                <a:lnTo>
                  <a:pt x="1355" y="2824"/>
                </a:lnTo>
                <a:lnTo>
                  <a:pt x="1123" y="2843"/>
                </a:lnTo>
                <a:lnTo>
                  <a:pt x="910" y="2901"/>
                </a:lnTo>
                <a:lnTo>
                  <a:pt x="697" y="2978"/>
                </a:lnTo>
                <a:lnTo>
                  <a:pt x="523" y="3094"/>
                </a:lnTo>
                <a:lnTo>
                  <a:pt x="349" y="3230"/>
                </a:lnTo>
                <a:lnTo>
                  <a:pt x="214" y="3385"/>
                </a:lnTo>
                <a:lnTo>
                  <a:pt x="98" y="3578"/>
                </a:lnTo>
                <a:lnTo>
                  <a:pt x="1" y="3771"/>
                </a:lnTo>
                <a:lnTo>
                  <a:pt x="11720" y="3771"/>
                </a:lnTo>
                <a:lnTo>
                  <a:pt x="11662" y="3520"/>
                </a:lnTo>
                <a:lnTo>
                  <a:pt x="11565" y="3288"/>
                </a:lnTo>
                <a:lnTo>
                  <a:pt x="11449" y="3075"/>
                </a:lnTo>
                <a:lnTo>
                  <a:pt x="11295" y="2882"/>
                </a:lnTo>
                <a:lnTo>
                  <a:pt x="11101" y="2727"/>
                </a:lnTo>
                <a:lnTo>
                  <a:pt x="10888" y="2592"/>
                </a:lnTo>
                <a:lnTo>
                  <a:pt x="10676" y="2495"/>
                </a:lnTo>
                <a:lnTo>
                  <a:pt x="10424" y="2437"/>
                </a:lnTo>
                <a:lnTo>
                  <a:pt x="10424" y="2398"/>
                </a:lnTo>
                <a:lnTo>
                  <a:pt x="10424" y="2166"/>
                </a:lnTo>
                <a:lnTo>
                  <a:pt x="10386" y="1915"/>
                </a:lnTo>
                <a:lnTo>
                  <a:pt x="10328" y="1683"/>
                </a:lnTo>
                <a:lnTo>
                  <a:pt x="10231" y="1470"/>
                </a:lnTo>
                <a:lnTo>
                  <a:pt x="10134" y="1257"/>
                </a:lnTo>
                <a:lnTo>
                  <a:pt x="10018" y="1064"/>
                </a:lnTo>
                <a:lnTo>
                  <a:pt x="9883" y="871"/>
                </a:lnTo>
                <a:lnTo>
                  <a:pt x="9728" y="697"/>
                </a:lnTo>
                <a:lnTo>
                  <a:pt x="9554" y="542"/>
                </a:lnTo>
                <a:lnTo>
                  <a:pt x="9361" y="406"/>
                </a:lnTo>
                <a:lnTo>
                  <a:pt x="9167" y="290"/>
                </a:lnTo>
                <a:lnTo>
                  <a:pt x="8955" y="174"/>
                </a:lnTo>
                <a:lnTo>
                  <a:pt x="8723" y="97"/>
                </a:lnTo>
                <a:lnTo>
                  <a:pt x="8490" y="39"/>
                </a:lnTo>
                <a:lnTo>
                  <a:pt x="8258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9"/>
          <p:cNvSpPr/>
          <p:nvPr/>
        </p:nvSpPr>
        <p:spPr>
          <a:xfrm>
            <a:off x="-827582" y="914449"/>
            <a:ext cx="1305160" cy="422025"/>
          </a:xfrm>
          <a:custGeom>
            <a:avLst/>
            <a:gdLst/>
            <a:ahLst/>
            <a:cxnLst/>
            <a:rect l="l" t="t" r="r" b="b"/>
            <a:pathLst>
              <a:path w="11604" h="3752" extrusionOk="0">
                <a:moveTo>
                  <a:pt x="7929" y="0"/>
                </a:moveTo>
                <a:lnTo>
                  <a:pt x="7697" y="20"/>
                </a:lnTo>
                <a:lnTo>
                  <a:pt x="7465" y="58"/>
                </a:lnTo>
                <a:lnTo>
                  <a:pt x="7252" y="97"/>
                </a:lnTo>
                <a:lnTo>
                  <a:pt x="7039" y="174"/>
                </a:lnTo>
                <a:lnTo>
                  <a:pt x="6846" y="271"/>
                </a:lnTo>
                <a:lnTo>
                  <a:pt x="6653" y="387"/>
                </a:lnTo>
                <a:lnTo>
                  <a:pt x="6479" y="503"/>
                </a:lnTo>
                <a:lnTo>
                  <a:pt x="6305" y="639"/>
                </a:lnTo>
                <a:lnTo>
                  <a:pt x="6150" y="793"/>
                </a:lnTo>
                <a:lnTo>
                  <a:pt x="6015" y="967"/>
                </a:lnTo>
                <a:lnTo>
                  <a:pt x="5899" y="1141"/>
                </a:lnTo>
                <a:lnTo>
                  <a:pt x="5783" y="1335"/>
                </a:lnTo>
                <a:lnTo>
                  <a:pt x="5705" y="1528"/>
                </a:lnTo>
                <a:lnTo>
                  <a:pt x="5628" y="1741"/>
                </a:lnTo>
                <a:lnTo>
                  <a:pt x="5589" y="1973"/>
                </a:lnTo>
                <a:lnTo>
                  <a:pt x="5550" y="2186"/>
                </a:lnTo>
                <a:lnTo>
                  <a:pt x="5376" y="2224"/>
                </a:lnTo>
                <a:lnTo>
                  <a:pt x="5222" y="2302"/>
                </a:lnTo>
                <a:lnTo>
                  <a:pt x="5106" y="2166"/>
                </a:lnTo>
                <a:lnTo>
                  <a:pt x="4990" y="2031"/>
                </a:lnTo>
                <a:lnTo>
                  <a:pt x="4835" y="1934"/>
                </a:lnTo>
                <a:lnTo>
                  <a:pt x="4680" y="1837"/>
                </a:lnTo>
                <a:lnTo>
                  <a:pt x="4526" y="1760"/>
                </a:lnTo>
                <a:lnTo>
                  <a:pt x="4351" y="1721"/>
                </a:lnTo>
                <a:lnTo>
                  <a:pt x="4158" y="1683"/>
                </a:lnTo>
                <a:lnTo>
                  <a:pt x="3984" y="1663"/>
                </a:lnTo>
                <a:lnTo>
                  <a:pt x="3829" y="1683"/>
                </a:lnTo>
                <a:lnTo>
                  <a:pt x="3694" y="1683"/>
                </a:lnTo>
                <a:lnTo>
                  <a:pt x="3443" y="1760"/>
                </a:lnTo>
                <a:lnTo>
                  <a:pt x="3211" y="1876"/>
                </a:lnTo>
                <a:lnTo>
                  <a:pt x="2998" y="2012"/>
                </a:lnTo>
                <a:lnTo>
                  <a:pt x="2804" y="2186"/>
                </a:lnTo>
                <a:lnTo>
                  <a:pt x="2650" y="2398"/>
                </a:lnTo>
                <a:lnTo>
                  <a:pt x="2534" y="2630"/>
                </a:lnTo>
                <a:lnTo>
                  <a:pt x="2456" y="2882"/>
                </a:lnTo>
                <a:lnTo>
                  <a:pt x="2282" y="2959"/>
                </a:lnTo>
                <a:lnTo>
                  <a:pt x="2128" y="3056"/>
                </a:lnTo>
                <a:lnTo>
                  <a:pt x="1954" y="2959"/>
                </a:lnTo>
                <a:lnTo>
                  <a:pt x="1760" y="2882"/>
                </a:lnTo>
                <a:lnTo>
                  <a:pt x="1547" y="2843"/>
                </a:lnTo>
                <a:lnTo>
                  <a:pt x="1335" y="2824"/>
                </a:lnTo>
                <a:lnTo>
                  <a:pt x="1103" y="2843"/>
                </a:lnTo>
                <a:lnTo>
                  <a:pt x="890" y="2882"/>
                </a:lnTo>
                <a:lnTo>
                  <a:pt x="697" y="2978"/>
                </a:lnTo>
                <a:lnTo>
                  <a:pt x="503" y="3075"/>
                </a:lnTo>
                <a:lnTo>
                  <a:pt x="348" y="3211"/>
                </a:lnTo>
                <a:lnTo>
                  <a:pt x="213" y="3385"/>
                </a:lnTo>
                <a:lnTo>
                  <a:pt x="78" y="3559"/>
                </a:lnTo>
                <a:lnTo>
                  <a:pt x="0" y="3752"/>
                </a:lnTo>
                <a:lnTo>
                  <a:pt x="11603" y="3752"/>
                </a:lnTo>
                <a:lnTo>
                  <a:pt x="11545" y="3501"/>
                </a:lnTo>
                <a:lnTo>
                  <a:pt x="11449" y="3288"/>
                </a:lnTo>
                <a:lnTo>
                  <a:pt x="11333" y="3075"/>
                </a:lnTo>
                <a:lnTo>
                  <a:pt x="11178" y="2882"/>
                </a:lnTo>
                <a:lnTo>
                  <a:pt x="10985" y="2727"/>
                </a:lnTo>
                <a:lnTo>
                  <a:pt x="10791" y="2592"/>
                </a:lnTo>
                <a:lnTo>
                  <a:pt x="10559" y="2495"/>
                </a:lnTo>
                <a:lnTo>
                  <a:pt x="10327" y="2437"/>
                </a:lnTo>
                <a:lnTo>
                  <a:pt x="10327" y="2398"/>
                </a:lnTo>
                <a:lnTo>
                  <a:pt x="10308" y="2166"/>
                </a:lnTo>
                <a:lnTo>
                  <a:pt x="10269" y="1915"/>
                </a:lnTo>
                <a:lnTo>
                  <a:pt x="10211" y="1683"/>
                </a:lnTo>
                <a:lnTo>
                  <a:pt x="10134" y="1470"/>
                </a:lnTo>
                <a:lnTo>
                  <a:pt x="10037" y="1257"/>
                </a:lnTo>
                <a:lnTo>
                  <a:pt x="9921" y="1064"/>
                </a:lnTo>
                <a:lnTo>
                  <a:pt x="9786" y="890"/>
                </a:lnTo>
                <a:lnTo>
                  <a:pt x="9631" y="716"/>
                </a:lnTo>
                <a:lnTo>
                  <a:pt x="9457" y="561"/>
                </a:lnTo>
                <a:lnTo>
                  <a:pt x="9263" y="426"/>
                </a:lnTo>
                <a:lnTo>
                  <a:pt x="9070" y="290"/>
                </a:lnTo>
                <a:lnTo>
                  <a:pt x="8857" y="194"/>
                </a:lnTo>
                <a:lnTo>
                  <a:pt x="8645" y="116"/>
                </a:lnTo>
                <a:lnTo>
                  <a:pt x="8413" y="58"/>
                </a:lnTo>
                <a:lnTo>
                  <a:pt x="8180" y="20"/>
                </a:lnTo>
                <a:lnTo>
                  <a:pt x="7929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19"/>
          <p:cNvGrpSpPr/>
          <p:nvPr/>
        </p:nvGrpSpPr>
        <p:grpSpPr>
          <a:xfrm>
            <a:off x="76203" y="4237474"/>
            <a:ext cx="1135465" cy="430862"/>
            <a:chOff x="5250250" y="4451325"/>
            <a:chExt cx="963728" cy="365695"/>
          </a:xfrm>
        </p:grpSpPr>
        <p:sp>
          <p:nvSpPr>
            <p:cNvPr id="312" name="Google Shape;312;p19"/>
            <p:cNvSpPr/>
            <p:nvPr/>
          </p:nvSpPr>
          <p:spPr>
            <a:xfrm>
              <a:off x="5753860" y="4451325"/>
              <a:ext cx="460119" cy="365695"/>
            </a:xfrm>
            <a:custGeom>
              <a:avLst/>
              <a:gdLst/>
              <a:ahLst/>
              <a:cxnLst/>
              <a:rect l="l" t="t" r="r" b="b"/>
              <a:pathLst>
                <a:path w="12962" h="10302" extrusionOk="0">
                  <a:moveTo>
                    <a:pt x="11058" y="0"/>
                  </a:moveTo>
                  <a:lnTo>
                    <a:pt x="10875" y="53"/>
                  </a:lnTo>
                  <a:lnTo>
                    <a:pt x="10719" y="131"/>
                  </a:lnTo>
                  <a:lnTo>
                    <a:pt x="10693" y="131"/>
                  </a:lnTo>
                  <a:lnTo>
                    <a:pt x="10667" y="79"/>
                  </a:lnTo>
                  <a:lnTo>
                    <a:pt x="10640" y="53"/>
                  </a:lnTo>
                  <a:lnTo>
                    <a:pt x="10614" y="27"/>
                  </a:lnTo>
                  <a:lnTo>
                    <a:pt x="10588" y="79"/>
                  </a:lnTo>
                  <a:lnTo>
                    <a:pt x="10562" y="157"/>
                  </a:lnTo>
                  <a:lnTo>
                    <a:pt x="10562" y="261"/>
                  </a:lnTo>
                  <a:lnTo>
                    <a:pt x="10510" y="392"/>
                  </a:lnTo>
                  <a:lnTo>
                    <a:pt x="10406" y="600"/>
                  </a:lnTo>
                  <a:lnTo>
                    <a:pt x="10380" y="705"/>
                  </a:lnTo>
                  <a:lnTo>
                    <a:pt x="10354" y="809"/>
                  </a:lnTo>
                  <a:lnTo>
                    <a:pt x="10328" y="1148"/>
                  </a:lnTo>
                  <a:lnTo>
                    <a:pt x="10275" y="1461"/>
                  </a:lnTo>
                  <a:lnTo>
                    <a:pt x="10145" y="1982"/>
                  </a:lnTo>
                  <a:lnTo>
                    <a:pt x="10041" y="2243"/>
                  </a:lnTo>
                  <a:lnTo>
                    <a:pt x="9936" y="2478"/>
                  </a:lnTo>
                  <a:lnTo>
                    <a:pt x="9806" y="2713"/>
                  </a:lnTo>
                  <a:lnTo>
                    <a:pt x="9676" y="2869"/>
                  </a:lnTo>
                  <a:lnTo>
                    <a:pt x="9519" y="3000"/>
                  </a:lnTo>
                  <a:lnTo>
                    <a:pt x="9310" y="3130"/>
                  </a:lnTo>
                  <a:lnTo>
                    <a:pt x="9076" y="3208"/>
                  </a:lnTo>
                  <a:lnTo>
                    <a:pt x="8815" y="3260"/>
                  </a:lnTo>
                  <a:lnTo>
                    <a:pt x="8711" y="3260"/>
                  </a:lnTo>
                  <a:lnTo>
                    <a:pt x="8580" y="3234"/>
                  </a:lnTo>
                  <a:lnTo>
                    <a:pt x="8450" y="3208"/>
                  </a:lnTo>
                  <a:lnTo>
                    <a:pt x="8346" y="3156"/>
                  </a:lnTo>
                  <a:lnTo>
                    <a:pt x="8215" y="3052"/>
                  </a:lnTo>
                  <a:lnTo>
                    <a:pt x="8111" y="2947"/>
                  </a:lnTo>
                  <a:lnTo>
                    <a:pt x="8006" y="2843"/>
                  </a:lnTo>
                  <a:lnTo>
                    <a:pt x="7928" y="2661"/>
                  </a:lnTo>
                  <a:lnTo>
                    <a:pt x="7641" y="2113"/>
                  </a:lnTo>
                  <a:lnTo>
                    <a:pt x="7511" y="1956"/>
                  </a:lnTo>
                  <a:lnTo>
                    <a:pt x="7407" y="1826"/>
                  </a:lnTo>
                  <a:lnTo>
                    <a:pt x="7276" y="1748"/>
                  </a:lnTo>
                  <a:lnTo>
                    <a:pt x="7146" y="1696"/>
                  </a:lnTo>
                  <a:lnTo>
                    <a:pt x="6989" y="1670"/>
                  </a:lnTo>
                  <a:lnTo>
                    <a:pt x="6807" y="1670"/>
                  </a:lnTo>
                  <a:lnTo>
                    <a:pt x="6703" y="1643"/>
                  </a:lnTo>
                  <a:lnTo>
                    <a:pt x="6598" y="1617"/>
                  </a:lnTo>
                  <a:lnTo>
                    <a:pt x="6494" y="1565"/>
                  </a:lnTo>
                  <a:lnTo>
                    <a:pt x="6416" y="1513"/>
                  </a:lnTo>
                  <a:lnTo>
                    <a:pt x="6259" y="1330"/>
                  </a:lnTo>
                  <a:lnTo>
                    <a:pt x="6103" y="1122"/>
                  </a:lnTo>
                  <a:lnTo>
                    <a:pt x="5764" y="679"/>
                  </a:lnTo>
                  <a:lnTo>
                    <a:pt x="5581" y="470"/>
                  </a:lnTo>
                  <a:lnTo>
                    <a:pt x="5372" y="287"/>
                  </a:lnTo>
                  <a:lnTo>
                    <a:pt x="5164" y="183"/>
                  </a:lnTo>
                  <a:lnTo>
                    <a:pt x="4903" y="105"/>
                  </a:lnTo>
                  <a:lnTo>
                    <a:pt x="4642" y="105"/>
                  </a:lnTo>
                  <a:lnTo>
                    <a:pt x="4355" y="131"/>
                  </a:lnTo>
                  <a:lnTo>
                    <a:pt x="4095" y="235"/>
                  </a:lnTo>
                  <a:lnTo>
                    <a:pt x="3834" y="392"/>
                  </a:lnTo>
                  <a:lnTo>
                    <a:pt x="3573" y="574"/>
                  </a:lnTo>
                  <a:lnTo>
                    <a:pt x="3364" y="835"/>
                  </a:lnTo>
                  <a:lnTo>
                    <a:pt x="3051" y="1304"/>
                  </a:lnTo>
                  <a:lnTo>
                    <a:pt x="2817" y="1591"/>
                  </a:lnTo>
                  <a:lnTo>
                    <a:pt x="2686" y="1696"/>
                  </a:lnTo>
                  <a:lnTo>
                    <a:pt x="2582" y="1774"/>
                  </a:lnTo>
                  <a:lnTo>
                    <a:pt x="2321" y="1904"/>
                  </a:lnTo>
                  <a:lnTo>
                    <a:pt x="1904" y="2035"/>
                  </a:lnTo>
                  <a:lnTo>
                    <a:pt x="1669" y="2165"/>
                  </a:lnTo>
                  <a:lnTo>
                    <a:pt x="1435" y="2295"/>
                  </a:lnTo>
                  <a:lnTo>
                    <a:pt x="1174" y="2452"/>
                  </a:lnTo>
                  <a:lnTo>
                    <a:pt x="939" y="2661"/>
                  </a:lnTo>
                  <a:lnTo>
                    <a:pt x="704" y="2895"/>
                  </a:lnTo>
                  <a:lnTo>
                    <a:pt x="522" y="3182"/>
                  </a:lnTo>
                  <a:lnTo>
                    <a:pt x="365" y="3495"/>
                  </a:lnTo>
                  <a:lnTo>
                    <a:pt x="235" y="3834"/>
                  </a:lnTo>
                  <a:lnTo>
                    <a:pt x="183" y="4173"/>
                  </a:lnTo>
                  <a:lnTo>
                    <a:pt x="131" y="4538"/>
                  </a:lnTo>
                  <a:lnTo>
                    <a:pt x="131" y="4877"/>
                  </a:lnTo>
                  <a:lnTo>
                    <a:pt x="131" y="5190"/>
                  </a:lnTo>
                  <a:lnTo>
                    <a:pt x="183" y="5686"/>
                  </a:lnTo>
                  <a:lnTo>
                    <a:pt x="235" y="5660"/>
                  </a:lnTo>
                  <a:lnTo>
                    <a:pt x="287" y="5607"/>
                  </a:lnTo>
                  <a:lnTo>
                    <a:pt x="339" y="5529"/>
                  </a:lnTo>
                  <a:lnTo>
                    <a:pt x="391" y="5425"/>
                  </a:lnTo>
                  <a:lnTo>
                    <a:pt x="391" y="5295"/>
                  </a:lnTo>
                  <a:lnTo>
                    <a:pt x="365" y="5138"/>
                  </a:lnTo>
                  <a:lnTo>
                    <a:pt x="313" y="4929"/>
                  </a:lnTo>
                  <a:lnTo>
                    <a:pt x="339" y="4747"/>
                  </a:lnTo>
                  <a:lnTo>
                    <a:pt x="443" y="4356"/>
                  </a:lnTo>
                  <a:lnTo>
                    <a:pt x="496" y="4147"/>
                  </a:lnTo>
                  <a:lnTo>
                    <a:pt x="574" y="3964"/>
                  </a:lnTo>
                  <a:lnTo>
                    <a:pt x="626" y="3834"/>
                  </a:lnTo>
                  <a:lnTo>
                    <a:pt x="678" y="3808"/>
                  </a:lnTo>
                  <a:lnTo>
                    <a:pt x="730" y="3808"/>
                  </a:lnTo>
                  <a:lnTo>
                    <a:pt x="756" y="3886"/>
                  </a:lnTo>
                  <a:lnTo>
                    <a:pt x="809" y="4069"/>
                  </a:lnTo>
                  <a:lnTo>
                    <a:pt x="809" y="4330"/>
                  </a:lnTo>
                  <a:lnTo>
                    <a:pt x="809" y="4643"/>
                  </a:lnTo>
                  <a:lnTo>
                    <a:pt x="809" y="5295"/>
                  </a:lnTo>
                  <a:lnTo>
                    <a:pt x="783" y="5738"/>
                  </a:lnTo>
                  <a:lnTo>
                    <a:pt x="756" y="5894"/>
                  </a:lnTo>
                  <a:lnTo>
                    <a:pt x="704" y="6025"/>
                  </a:lnTo>
                  <a:lnTo>
                    <a:pt x="548" y="6364"/>
                  </a:lnTo>
                  <a:lnTo>
                    <a:pt x="339" y="6677"/>
                  </a:lnTo>
                  <a:lnTo>
                    <a:pt x="131" y="6938"/>
                  </a:lnTo>
                  <a:lnTo>
                    <a:pt x="52" y="7042"/>
                  </a:lnTo>
                  <a:lnTo>
                    <a:pt x="0" y="7146"/>
                  </a:lnTo>
                  <a:lnTo>
                    <a:pt x="0" y="7198"/>
                  </a:lnTo>
                  <a:lnTo>
                    <a:pt x="26" y="7277"/>
                  </a:lnTo>
                  <a:lnTo>
                    <a:pt x="104" y="7407"/>
                  </a:lnTo>
                  <a:lnTo>
                    <a:pt x="131" y="7511"/>
                  </a:lnTo>
                  <a:lnTo>
                    <a:pt x="157" y="7616"/>
                  </a:lnTo>
                  <a:lnTo>
                    <a:pt x="235" y="8685"/>
                  </a:lnTo>
                  <a:lnTo>
                    <a:pt x="287" y="9311"/>
                  </a:lnTo>
                  <a:lnTo>
                    <a:pt x="287" y="9650"/>
                  </a:lnTo>
                  <a:lnTo>
                    <a:pt x="287" y="9754"/>
                  </a:lnTo>
                  <a:lnTo>
                    <a:pt x="313" y="9858"/>
                  </a:lnTo>
                  <a:lnTo>
                    <a:pt x="365" y="9911"/>
                  </a:lnTo>
                  <a:lnTo>
                    <a:pt x="470" y="9937"/>
                  </a:lnTo>
                  <a:lnTo>
                    <a:pt x="496" y="9963"/>
                  </a:lnTo>
                  <a:lnTo>
                    <a:pt x="522" y="10015"/>
                  </a:lnTo>
                  <a:lnTo>
                    <a:pt x="548" y="10093"/>
                  </a:lnTo>
                  <a:lnTo>
                    <a:pt x="522" y="10197"/>
                  </a:lnTo>
                  <a:lnTo>
                    <a:pt x="1278" y="10223"/>
                  </a:lnTo>
                  <a:lnTo>
                    <a:pt x="1278" y="10197"/>
                  </a:lnTo>
                  <a:lnTo>
                    <a:pt x="1226" y="10093"/>
                  </a:lnTo>
                  <a:lnTo>
                    <a:pt x="1148" y="9989"/>
                  </a:lnTo>
                  <a:lnTo>
                    <a:pt x="965" y="9884"/>
                  </a:lnTo>
                  <a:lnTo>
                    <a:pt x="887" y="9832"/>
                  </a:lnTo>
                  <a:lnTo>
                    <a:pt x="835" y="9754"/>
                  </a:lnTo>
                  <a:lnTo>
                    <a:pt x="783" y="9702"/>
                  </a:lnTo>
                  <a:lnTo>
                    <a:pt x="756" y="9624"/>
                  </a:lnTo>
                  <a:lnTo>
                    <a:pt x="730" y="9415"/>
                  </a:lnTo>
                  <a:lnTo>
                    <a:pt x="704" y="9180"/>
                  </a:lnTo>
                  <a:lnTo>
                    <a:pt x="626" y="8398"/>
                  </a:lnTo>
                  <a:lnTo>
                    <a:pt x="574" y="7955"/>
                  </a:lnTo>
                  <a:lnTo>
                    <a:pt x="574" y="7772"/>
                  </a:lnTo>
                  <a:lnTo>
                    <a:pt x="600" y="7642"/>
                  </a:lnTo>
                  <a:lnTo>
                    <a:pt x="652" y="7303"/>
                  </a:lnTo>
                  <a:lnTo>
                    <a:pt x="835" y="7172"/>
                  </a:lnTo>
                  <a:lnTo>
                    <a:pt x="1174" y="6885"/>
                  </a:lnTo>
                  <a:lnTo>
                    <a:pt x="1382" y="6703"/>
                  </a:lnTo>
                  <a:lnTo>
                    <a:pt x="1565" y="6494"/>
                  </a:lnTo>
                  <a:lnTo>
                    <a:pt x="1695" y="6259"/>
                  </a:lnTo>
                  <a:lnTo>
                    <a:pt x="1747" y="6155"/>
                  </a:lnTo>
                  <a:lnTo>
                    <a:pt x="1774" y="6025"/>
                  </a:lnTo>
                  <a:lnTo>
                    <a:pt x="1800" y="6025"/>
                  </a:lnTo>
                  <a:lnTo>
                    <a:pt x="1826" y="6051"/>
                  </a:lnTo>
                  <a:lnTo>
                    <a:pt x="1852" y="6103"/>
                  </a:lnTo>
                  <a:lnTo>
                    <a:pt x="1852" y="6207"/>
                  </a:lnTo>
                  <a:lnTo>
                    <a:pt x="1852" y="6807"/>
                  </a:lnTo>
                  <a:lnTo>
                    <a:pt x="1826" y="6964"/>
                  </a:lnTo>
                  <a:lnTo>
                    <a:pt x="1774" y="7120"/>
                  </a:lnTo>
                  <a:lnTo>
                    <a:pt x="1669" y="7277"/>
                  </a:lnTo>
                  <a:lnTo>
                    <a:pt x="1565" y="7407"/>
                  </a:lnTo>
                  <a:lnTo>
                    <a:pt x="1539" y="7459"/>
                  </a:lnTo>
                  <a:lnTo>
                    <a:pt x="1539" y="7511"/>
                  </a:lnTo>
                  <a:lnTo>
                    <a:pt x="1565" y="7642"/>
                  </a:lnTo>
                  <a:lnTo>
                    <a:pt x="1669" y="7798"/>
                  </a:lnTo>
                  <a:lnTo>
                    <a:pt x="1852" y="8111"/>
                  </a:lnTo>
                  <a:lnTo>
                    <a:pt x="2060" y="8554"/>
                  </a:lnTo>
                  <a:lnTo>
                    <a:pt x="2269" y="9024"/>
                  </a:lnTo>
                  <a:lnTo>
                    <a:pt x="2399" y="9311"/>
                  </a:lnTo>
                  <a:lnTo>
                    <a:pt x="2478" y="9598"/>
                  </a:lnTo>
                  <a:lnTo>
                    <a:pt x="2504" y="9780"/>
                  </a:lnTo>
                  <a:lnTo>
                    <a:pt x="2504" y="9832"/>
                  </a:lnTo>
                  <a:lnTo>
                    <a:pt x="2556" y="9832"/>
                  </a:lnTo>
                  <a:lnTo>
                    <a:pt x="2582" y="9858"/>
                  </a:lnTo>
                  <a:lnTo>
                    <a:pt x="2660" y="9911"/>
                  </a:lnTo>
                  <a:lnTo>
                    <a:pt x="2712" y="9989"/>
                  </a:lnTo>
                  <a:lnTo>
                    <a:pt x="2738" y="10067"/>
                  </a:lnTo>
                  <a:lnTo>
                    <a:pt x="2738" y="10145"/>
                  </a:lnTo>
                  <a:lnTo>
                    <a:pt x="2712" y="10250"/>
                  </a:lnTo>
                  <a:lnTo>
                    <a:pt x="3547" y="10250"/>
                  </a:lnTo>
                  <a:lnTo>
                    <a:pt x="3338" y="10015"/>
                  </a:lnTo>
                  <a:lnTo>
                    <a:pt x="3156" y="9780"/>
                  </a:lnTo>
                  <a:lnTo>
                    <a:pt x="2999" y="9545"/>
                  </a:lnTo>
                  <a:lnTo>
                    <a:pt x="2686" y="8920"/>
                  </a:lnTo>
                  <a:lnTo>
                    <a:pt x="2530" y="8581"/>
                  </a:lnTo>
                  <a:lnTo>
                    <a:pt x="2426" y="8294"/>
                  </a:lnTo>
                  <a:lnTo>
                    <a:pt x="2347" y="8033"/>
                  </a:lnTo>
                  <a:lnTo>
                    <a:pt x="2243" y="7746"/>
                  </a:lnTo>
                  <a:lnTo>
                    <a:pt x="2217" y="7589"/>
                  </a:lnTo>
                  <a:lnTo>
                    <a:pt x="2217" y="7433"/>
                  </a:lnTo>
                  <a:lnTo>
                    <a:pt x="2243" y="7277"/>
                  </a:lnTo>
                  <a:lnTo>
                    <a:pt x="2295" y="7120"/>
                  </a:lnTo>
                  <a:lnTo>
                    <a:pt x="2452" y="6781"/>
                  </a:lnTo>
                  <a:lnTo>
                    <a:pt x="2634" y="6494"/>
                  </a:lnTo>
                  <a:lnTo>
                    <a:pt x="2843" y="6233"/>
                  </a:lnTo>
                  <a:lnTo>
                    <a:pt x="3025" y="5999"/>
                  </a:lnTo>
                  <a:lnTo>
                    <a:pt x="3208" y="5816"/>
                  </a:lnTo>
                  <a:lnTo>
                    <a:pt x="3338" y="5634"/>
                  </a:lnTo>
                  <a:lnTo>
                    <a:pt x="3443" y="5451"/>
                  </a:lnTo>
                  <a:lnTo>
                    <a:pt x="3521" y="5268"/>
                  </a:lnTo>
                  <a:lnTo>
                    <a:pt x="3703" y="5321"/>
                  </a:lnTo>
                  <a:lnTo>
                    <a:pt x="4199" y="5425"/>
                  </a:lnTo>
                  <a:lnTo>
                    <a:pt x="4564" y="5477"/>
                  </a:lnTo>
                  <a:lnTo>
                    <a:pt x="5007" y="5503"/>
                  </a:lnTo>
                  <a:lnTo>
                    <a:pt x="5529" y="5529"/>
                  </a:lnTo>
                  <a:lnTo>
                    <a:pt x="6103" y="5503"/>
                  </a:lnTo>
                  <a:lnTo>
                    <a:pt x="6207" y="6286"/>
                  </a:lnTo>
                  <a:lnTo>
                    <a:pt x="6207" y="6468"/>
                  </a:lnTo>
                  <a:lnTo>
                    <a:pt x="6181" y="6651"/>
                  </a:lnTo>
                  <a:lnTo>
                    <a:pt x="6129" y="7016"/>
                  </a:lnTo>
                  <a:lnTo>
                    <a:pt x="6024" y="7329"/>
                  </a:lnTo>
                  <a:lnTo>
                    <a:pt x="5946" y="7589"/>
                  </a:lnTo>
                  <a:lnTo>
                    <a:pt x="5868" y="7746"/>
                  </a:lnTo>
                  <a:lnTo>
                    <a:pt x="5842" y="7850"/>
                  </a:lnTo>
                  <a:lnTo>
                    <a:pt x="5868" y="7929"/>
                  </a:lnTo>
                  <a:lnTo>
                    <a:pt x="5946" y="8059"/>
                  </a:lnTo>
                  <a:lnTo>
                    <a:pt x="5998" y="8241"/>
                  </a:lnTo>
                  <a:lnTo>
                    <a:pt x="6024" y="8450"/>
                  </a:lnTo>
                  <a:lnTo>
                    <a:pt x="5998" y="9128"/>
                  </a:lnTo>
                  <a:lnTo>
                    <a:pt x="5972" y="9493"/>
                  </a:lnTo>
                  <a:lnTo>
                    <a:pt x="5972" y="9754"/>
                  </a:lnTo>
                  <a:lnTo>
                    <a:pt x="6024" y="9884"/>
                  </a:lnTo>
                  <a:lnTo>
                    <a:pt x="6051" y="9911"/>
                  </a:lnTo>
                  <a:lnTo>
                    <a:pt x="6103" y="9937"/>
                  </a:lnTo>
                  <a:lnTo>
                    <a:pt x="6129" y="9937"/>
                  </a:lnTo>
                  <a:lnTo>
                    <a:pt x="6155" y="9963"/>
                  </a:lnTo>
                  <a:lnTo>
                    <a:pt x="6181" y="10067"/>
                  </a:lnTo>
                  <a:lnTo>
                    <a:pt x="6181" y="10171"/>
                  </a:lnTo>
                  <a:lnTo>
                    <a:pt x="6129" y="10302"/>
                  </a:lnTo>
                  <a:lnTo>
                    <a:pt x="6963" y="10302"/>
                  </a:lnTo>
                  <a:lnTo>
                    <a:pt x="6911" y="10250"/>
                  </a:lnTo>
                  <a:lnTo>
                    <a:pt x="6755" y="10093"/>
                  </a:lnTo>
                  <a:lnTo>
                    <a:pt x="6598" y="9858"/>
                  </a:lnTo>
                  <a:lnTo>
                    <a:pt x="6546" y="9754"/>
                  </a:lnTo>
                  <a:lnTo>
                    <a:pt x="6546" y="9624"/>
                  </a:lnTo>
                  <a:lnTo>
                    <a:pt x="6520" y="9285"/>
                  </a:lnTo>
                  <a:lnTo>
                    <a:pt x="6520" y="8815"/>
                  </a:lnTo>
                  <a:lnTo>
                    <a:pt x="6546" y="8320"/>
                  </a:lnTo>
                  <a:lnTo>
                    <a:pt x="6572" y="8111"/>
                  </a:lnTo>
                  <a:lnTo>
                    <a:pt x="6624" y="7955"/>
                  </a:lnTo>
                  <a:lnTo>
                    <a:pt x="6781" y="7537"/>
                  </a:lnTo>
                  <a:lnTo>
                    <a:pt x="6937" y="6990"/>
                  </a:lnTo>
                  <a:lnTo>
                    <a:pt x="7015" y="6703"/>
                  </a:lnTo>
                  <a:lnTo>
                    <a:pt x="7094" y="6390"/>
                  </a:lnTo>
                  <a:lnTo>
                    <a:pt x="7146" y="6077"/>
                  </a:lnTo>
                  <a:lnTo>
                    <a:pt x="7146" y="5764"/>
                  </a:lnTo>
                  <a:lnTo>
                    <a:pt x="7224" y="5868"/>
                  </a:lnTo>
                  <a:lnTo>
                    <a:pt x="7459" y="6155"/>
                  </a:lnTo>
                  <a:lnTo>
                    <a:pt x="7641" y="6312"/>
                  </a:lnTo>
                  <a:lnTo>
                    <a:pt x="7850" y="6520"/>
                  </a:lnTo>
                  <a:lnTo>
                    <a:pt x="8111" y="6729"/>
                  </a:lnTo>
                  <a:lnTo>
                    <a:pt x="8398" y="6911"/>
                  </a:lnTo>
                  <a:lnTo>
                    <a:pt x="8398" y="7042"/>
                  </a:lnTo>
                  <a:lnTo>
                    <a:pt x="8398" y="7172"/>
                  </a:lnTo>
                  <a:lnTo>
                    <a:pt x="8346" y="7381"/>
                  </a:lnTo>
                  <a:lnTo>
                    <a:pt x="8267" y="7642"/>
                  </a:lnTo>
                  <a:lnTo>
                    <a:pt x="8137" y="7981"/>
                  </a:lnTo>
                  <a:lnTo>
                    <a:pt x="7954" y="8398"/>
                  </a:lnTo>
                  <a:lnTo>
                    <a:pt x="7667" y="8867"/>
                  </a:lnTo>
                  <a:lnTo>
                    <a:pt x="7667" y="8893"/>
                  </a:lnTo>
                  <a:lnTo>
                    <a:pt x="7641" y="8920"/>
                  </a:lnTo>
                  <a:lnTo>
                    <a:pt x="7641" y="8972"/>
                  </a:lnTo>
                  <a:lnTo>
                    <a:pt x="7720" y="9024"/>
                  </a:lnTo>
                  <a:lnTo>
                    <a:pt x="7772" y="9076"/>
                  </a:lnTo>
                  <a:lnTo>
                    <a:pt x="7772" y="9128"/>
                  </a:lnTo>
                  <a:lnTo>
                    <a:pt x="7694" y="9259"/>
                  </a:lnTo>
                  <a:lnTo>
                    <a:pt x="7563" y="9441"/>
                  </a:lnTo>
                  <a:lnTo>
                    <a:pt x="7511" y="9519"/>
                  </a:lnTo>
                  <a:lnTo>
                    <a:pt x="7485" y="9598"/>
                  </a:lnTo>
                  <a:lnTo>
                    <a:pt x="7485" y="9676"/>
                  </a:lnTo>
                  <a:lnTo>
                    <a:pt x="7511" y="9754"/>
                  </a:lnTo>
                  <a:lnTo>
                    <a:pt x="7537" y="9780"/>
                  </a:lnTo>
                  <a:lnTo>
                    <a:pt x="7589" y="9832"/>
                  </a:lnTo>
                  <a:lnTo>
                    <a:pt x="7746" y="9937"/>
                  </a:lnTo>
                  <a:lnTo>
                    <a:pt x="7798" y="9989"/>
                  </a:lnTo>
                  <a:lnTo>
                    <a:pt x="7876" y="10067"/>
                  </a:lnTo>
                  <a:lnTo>
                    <a:pt x="7954" y="10145"/>
                  </a:lnTo>
                  <a:lnTo>
                    <a:pt x="8006" y="10171"/>
                  </a:lnTo>
                  <a:lnTo>
                    <a:pt x="8059" y="10171"/>
                  </a:lnTo>
                  <a:lnTo>
                    <a:pt x="8111" y="10119"/>
                  </a:lnTo>
                  <a:lnTo>
                    <a:pt x="8137" y="10041"/>
                  </a:lnTo>
                  <a:lnTo>
                    <a:pt x="8163" y="9963"/>
                  </a:lnTo>
                  <a:lnTo>
                    <a:pt x="8189" y="9858"/>
                  </a:lnTo>
                  <a:lnTo>
                    <a:pt x="8163" y="9780"/>
                  </a:lnTo>
                  <a:lnTo>
                    <a:pt x="8111" y="9519"/>
                  </a:lnTo>
                  <a:lnTo>
                    <a:pt x="8137" y="9415"/>
                  </a:lnTo>
                  <a:lnTo>
                    <a:pt x="8189" y="9363"/>
                  </a:lnTo>
                  <a:lnTo>
                    <a:pt x="8267" y="9311"/>
                  </a:lnTo>
                  <a:lnTo>
                    <a:pt x="8319" y="9232"/>
                  </a:lnTo>
                  <a:lnTo>
                    <a:pt x="8372" y="9128"/>
                  </a:lnTo>
                  <a:lnTo>
                    <a:pt x="8450" y="8867"/>
                  </a:lnTo>
                  <a:lnTo>
                    <a:pt x="8580" y="8137"/>
                  </a:lnTo>
                  <a:lnTo>
                    <a:pt x="8606" y="7955"/>
                  </a:lnTo>
                  <a:lnTo>
                    <a:pt x="8685" y="7798"/>
                  </a:lnTo>
                  <a:lnTo>
                    <a:pt x="8737" y="7616"/>
                  </a:lnTo>
                  <a:lnTo>
                    <a:pt x="8841" y="7459"/>
                  </a:lnTo>
                  <a:lnTo>
                    <a:pt x="9050" y="7224"/>
                  </a:lnTo>
                  <a:lnTo>
                    <a:pt x="9128" y="7146"/>
                  </a:lnTo>
                  <a:lnTo>
                    <a:pt x="9180" y="7042"/>
                  </a:lnTo>
                  <a:lnTo>
                    <a:pt x="9180" y="6938"/>
                  </a:lnTo>
                  <a:lnTo>
                    <a:pt x="9180" y="6833"/>
                  </a:lnTo>
                  <a:lnTo>
                    <a:pt x="9102" y="6729"/>
                  </a:lnTo>
                  <a:lnTo>
                    <a:pt x="8997" y="6572"/>
                  </a:lnTo>
                  <a:lnTo>
                    <a:pt x="8424" y="5999"/>
                  </a:lnTo>
                  <a:lnTo>
                    <a:pt x="8293" y="5868"/>
                  </a:lnTo>
                  <a:lnTo>
                    <a:pt x="8189" y="5712"/>
                  </a:lnTo>
                  <a:lnTo>
                    <a:pt x="8111" y="5555"/>
                  </a:lnTo>
                  <a:lnTo>
                    <a:pt x="8033" y="5399"/>
                  </a:lnTo>
                  <a:lnTo>
                    <a:pt x="7954" y="5138"/>
                  </a:lnTo>
                  <a:lnTo>
                    <a:pt x="7928" y="4982"/>
                  </a:lnTo>
                  <a:lnTo>
                    <a:pt x="7928" y="4955"/>
                  </a:lnTo>
                  <a:lnTo>
                    <a:pt x="7980" y="4929"/>
                  </a:lnTo>
                  <a:lnTo>
                    <a:pt x="8841" y="4929"/>
                  </a:lnTo>
                  <a:lnTo>
                    <a:pt x="9102" y="4903"/>
                  </a:lnTo>
                  <a:lnTo>
                    <a:pt x="9415" y="4825"/>
                  </a:lnTo>
                  <a:lnTo>
                    <a:pt x="9728" y="4721"/>
                  </a:lnTo>
                  <a:lnTo>
                    <a:pt x="9884" y="4643"/>
                  </a:lnTo>
                  <a:lnTo>
                    <a:pt x="10041" y="4538"/>
                  </a:lnTo>
                  <a:lnTo>
                    <a:pt x="10171" y="4408"/>
                  </a:lnTo>
                  <a:lnTo>
                    <a:pt x="10328" y="4277"/>
                  </a:lnTo>
                  <a:lnTo>
                    <a:pt x="10588" y="3991"/>
                  </a:lnTo>
                  <a:lnTo>
                    <a:pt x="10771" y="3678"/>
                  </a:lnTo>
                  <a:lnTo>
                    <a:pt x="10927" y="3365"/>
                  </a:lnTo>
                  <a:lnTo>
                    <a:pt x="11032" y="3078"/>
                  </a:lnTo>
                  <a:lnTo>
                    <a:pt x="11136" y="2791"/>
                  </a:lnTo>
                  <a:lnTo>
                    <a:pt x="11188" y="2556"/>
                  </a:lnTo>
                  <a:lnTo>
                    <a:pt x="11319" y="2113"/>
                  </a:lnTo>
                  <a:lnTo>
                    <a:pt x="11423" y="1800"/>
                  </a:lnTo>
                  <a:lnTo>
                    <a:pt x="11553" y="1565"/>
                  </a:lnTo>
                  <a:lnTo>
                    <a:pt x="11684" y="1409"/>
                  </a:lnTo>
                  <a:lnTo>
                    <a:pt x="11736" y="1357"/>
                  </a:lnTo>
                  <a:lnTo>
                    <a:pt x="11762" y="1357"/>
                  </a:lnTo>
                  <a:lnTo>
                    <a:pt x="11840" y="1304"/>
                  </a:lnTo>
                  <a:lnTo>
                    <a:pt x="11918" y="1226"/>
                  </a:lnTo>
                  <a:lnTo>
                    <a:pt x="11997" y="1122"/>
                  </a:lnTo>
                  <a:lnTo>
                    <a:pt x="12075" y="1044"/>
                  </a:lnTo>
                  <a:lnTo>
                    <a:pt x="12179" y="991"/>
                  </a:lnTo>
                  <a:lnTo>
                    <a:pt x="12805" y="991"/>
                  </a:lnTo>
                  <a:lnTo>
                    <a:pt x="12883" y="965"/>
                  </a:lnTo>
                  <a:lnTo>
                    <a:pt x="12935" y="913"/>
                  </a:lnTo>
                  <a:lnTo>
                    <a:pt x="12935" y="861"/>
                  </a:lnTo>
                  <a:lnTo>
                    <a:pt x="12909" y="835"/>
                  </a:lnTo>
                  <a:lnTo>
                    <a:pt x="12883" y="809"/>
                  </a:lnTo>
                  <a:lnTo>
                    <a:pt x="12857" y="809"/>
                  </a:lnTo>
                  <a:lnTo>
                    <a:pt x="12857" y="731"/>
                  </a:lnTo>
                  <a:lnTo>
                    <a:pt x="12857" y="705"/>
                  </a:lnTo>
                  <a:lnTo>
                    <a:pt x="12883" y="705"/>
                  </a:lnTo>
                  <a:lnTo>
                    <a:pt x="12935" y="679"/>
                  </a:lnTo>
                  <a:lnTo>
                    <a:pt x="12962" y="679"/>
                  </a:lnTo>
                  <a:lnTo>
                    <a:pt x="12962" y="652"/>
                  </a:lnTo>
                  <a:lnTo>
                    <a:pt x="12962" y="548"/>
                  </a:lnTo>
                  <a:lnTo>
                    <a:pt x="12883" y="392"/>
                  </a:lnTo>
                  <a:lnTo>
                    <a:pt x="12753" y="261"/>
                  </a:lnTo>
                  <a:lnTo>
                    <a:pt x="12649" y="209"/>
                  </a:lnTo>
                  <a:lnTo>
                    <a:pt x="12570" y="183"/>
                  </a:lnTo>
                  <a:lnTo>
                    <a:pt x="12440" y="157"/>
                  </a:lnTo>
                  <a:lnTo>
                    <a:pt x="12336" y="131"/>
                  </a:lnTo>
                  <a:lnTo>
                    <a:pt x="11658" y="131"/>
                  </a:lnTo>
                  <a:lnTo>
                    <a:pt x="11579" y="105"/>
                  </a:lnTo>
                  <a:lnTo>
                    <a:pt x="11553" y="79"/>
                  </a:lnTo>
                  <a:lnTo>
                    <a:pt x="11501" y="53"/>
                  </a:lnTo>
                  <a:lnTo>
                    <a:pt x="11449" y="27"/>
                  </a:lnTo>
                  <a:lnTo>
                    <a:pt x="1126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5250250" y="4517067"/>
              <a:ext cx="369387" cy="270349"/>
            </a:xfrm>
            <a:custGeom>
              <a:avLst/>
              <a:gdLst/>
              <a:ahLst/>
              <a:cxnLst/>
              <a:rect l="l" t="t" r="r" b="b"/>
              <a:pathLst>
                <a:path w="10406" h="7616" extrusionOk="0">
                  <a:moveTo>
                    <a:pt x="4016" y="0"/>
                  </a:moveTo>
                  <a:lnTo>
                    <a:pt x="3860" y="26"/>
                  </a:lnTo>
                  <a:lnTo>
                    <a:pt x="3677" y="78"/>
                  </a:lnTo>
                  <a:lnTo>
                    <a:pt x="3495" y="183"/>
                  </a:lnTo>
                  <a:lnTo>
                    <a:pt x="3312" y="313"/>
                  </a:lnTo>
                  <a:lnTo>
                    <a:pt x="3130" y="469"/>
                  </a:lnTo>
                  <a:lnTo>
                    <a:pt x="2973" y="652"/>
                  </a:lnTo>
                  <a:lnTo>
                    <a:pt x="2686" y="965"/>
                  </a:lnTo>
                  <a:lnTo>
                    <a:pt x="2478" y="1174"/>
                  </a:lnTo>
                  <a:lnTo>
                    <a:pt x="2295" y="1278"/>
                  </a:lnTo>
                  <a:lnTo>
                    <a:pt x="2086" y="1330"/>
                  </a:lnTo>
                  <a:lnTo>
                    <a:pt x="1773" y="1408"/>
                  </a:lnTo>
                  <a:lnTo>
                    <a:pt x="1382" y="1565"/>
                  </a:lnTo>
                  <a:lnTo>
                    <a:pt x="1174" y="1669"/>
                  </a:lnTo>
                  <a:lnTo>
                    <a:pt x="991" y="1800"/>
                  </a:lnTo>
                  <a:lnTo>
                    <a:pt x="782" y="1956"/>
                  </a:lnTo>
                  <a:lnTo>
                    <a:pt x="626" y="2139"/>
                  </a:lnTo>
                  <a:lnTo>
                    <a:pt x="469" y="2347"/>
                  </a:lnTo>
                  <a:lnTo>
                    <a:pt x="339" y="2556"/>
                  </a:lnTo>
                  <a:lnTo>
                    <a:pt x="235" y="2791"/>
                  </a:lnTo>
                  <a:lnTo>
                    <a:pt x="157" y="2999"/>
                  </a:lnTo>
                  <a:lnTo>
                    <a:pt x="78" y="3208"/>
                  </a:lnTo>
                  <a:lnTo>
                    <a:pt x="26" y="3416"/>
                  </a:lnTo>
                  <a:lnTo>
                    <a:pt x="0" y="3599"/>
                  </a:lnTo>
                  <a:lnTo>
                    <a:pt x="0" y="3755"/>
                  </a:lnTo>
                  <a:lnTo>
                    <a:pt x="78" y="3729"/>
                  </a:lnTo>
                  <a:lnTo>
                    <a:pt x="130" y="3677"/>
                  </a:lnTo>
                  <a:lnTo>
                    <a:pt x="183" y="3625"/>
                  </a:lnTo>
                  <a:lnTo>
                    <a:pt x="235" y="3573"/>
                  </a:lnTo>
                  <a:lnTo>
                    <a:pt x="287" y="3469"/>
                  </a:lnTo>
                  <a:lnTo>
                    <a:pt x="287" y="3338"/>
                  </a:lnTo>
                  <a:lnTo>
                    <a:pt x="235" y="3182"/>
                  </a:lnTo>
                  <a:lnTo>
                    <a:pt x="443" y="2869"/>
                  </a:lnTo>
                  <a:lnTo>
                    <a:pt x="600" y="2686"/>
                  </a:lnTo>
                  <a:lnTo>
                    <a:pt x="678" y="2608"/>
                  </a:lnTo>
                  <a:lnTo>
                    <a:pt x="730" y="2582"/>
                  </a:lnTo>
                  <a:lnTo>
                    <a:pt x="756" y="2608"/>
                  </a:lnTo>
                  <a:lnTo>
                    <a:pt x="782" y="2660"/>
                  </a:lnTo>
                  <a:lnTo>
                    <a:pt x="809" y="2791"/>
                  </a:lnTo>
                  <a:lnTo>
                    <a:pt x="782" y="3208"/>
                  </a:lnTo>
                  <a:lnTo>
                    <a:pt x="678" y="3990"/>
                  </a:lnTo>
                  <a:lnTo>
                    <a:pt x="652" y="4068"/>
                  </a:lnTo>
                  <a:lnTo>
                    <a:pt x="600" y="4173"/>
                  </a:lnTo>
                  <a:lnTo>
                    <a:pt x="469" y="4407"/>
                  </a:lnTo>
                  <a:lnTo>
                    <a:pt x="287" y="4616"/>
                  </a:lnTo>
                  <a:lnTo>
                    <a:pt x="104" y="4799"/>
                  </a:lnTo>
                  <a:lnTo>
                    <a:pt x="52" y="4851"/>
                  </a:lnTo>
                  <a:lnTo>
                    <a:pt x="0" y="4929"/>
                  </a:lnTo>
                  <a:lnTo>
                    <a:pt x="0" y="4981"/>
                  </a:lnTo>
                  <a:lnTo>
                    <a:pt x="26" y="5007"/>
                  </a:lnTo>
                  <a:lnTo>
                    <a:pt x="78" y="5138"/>
                  </a:lnTo>
                  <a:lnTo>
                    <a:pt x="78" y="5190"/>
                  </a:lnTo>
                  <a:lnTo>
                    <a:pt x="104" y="5268"/>
                  </a:lnTo>
                  <a:lnTo>
                    <a:pt x="104" y="6050"/>
                  </a:lnTo>
                  <a:lnTo>
                    <a:pt x="78" y="6729"/>
                  </a:lnTo>
                  <a:lnTo>
                    <a:pt x="78" y="6807"/>
                  </a:lnTo>
                  <a:lnTo>
                    <a:pt x="104" y="6859"/>
                  </a:lnTo>
                  <a:lnTo>
                    <a:pt x="130" y="6911"/>
                  </a:lnTo>
                  <a:lnTo>
                    <a:pt x="209" y="6937"/>
                  </a:lnTo>
                  <a:lnTo>
                    <a:pt x="235" y="6963"/>
                  </a:lnTo>
                  <a:lnTo>
                    <a:pt x="261" y="6989"/>
                  </a:lnTo>
                  <a:lnTo>
                    <a:pt x="261" y="7068"/>
                  </a:lnTo>
                  <a:lnTo>
                    <a:pt x="235" y="7146"/>
                  </a:lnTo>
                  <a:lnTo>
                    <a:pt x="835" y="7198"/>
                  </a:lnTo>
                  <a:lnTo>
                    <a:pt x="782" y="7094"/>
                  </a:lnTo>
                  <a:lnTo>
                    <a:pt x="730" y="7015"/>
                  </a:lnTo>
                  <a:lnTo>
                    <a:pt x="600" y="6937"/>
                  </a:lnTo>
                  <a:lnTo>
                    <a:pt x="548" y="6885"/>
                  </a:lnTo>
                  <a:lnTo>
                    <a:pt x="496" y="6833"/>
                  </a:lnTo>
                  <a:lnTo>
                    <a:pt x="443" y="6729"/>
                  </a:lnTo>
                  <a:lnTo>
                    <a:pt x="443" y="6598"/>
                  </a:lnTo>
                  <a:lnTo>
                    <a:pt x="443" y="6416"/>
                  </a:lnTo>
                  <a:lnTo>
                    <a:pt x="417" y="5842"/>
                  </a:lnTo>
                  <a:lnTo>
                    <a:pt x="417" y="5529"/>
                  </a:lnTo>
                  <a:lnTo>
                    <a:pt x="443" y="5320"/>
                  </a:lnTo>
                  <a:lnTo>
                    <a:pt x="496" y="5086"/>
                  </a:lnTo>
                  <a:lnTo>
                    <a:pt x="626" y="5007"/>
                  </a:lnTo>
                  <a:lnTo>
                    <a:pt x="939" y="4825"/>
                  </a:lnTo>
                  <a:lnTo>
                    <a:pt x="1095" y="4694"/>
                  </a:lnTo>
                  <a:lnTo>
                    <a:pt x="1252" y="4564"/>
                  </a:lnTo>
                  <a:lnTo>
                    <a:pt x="1356" y="4407"/>
                  </a:lnTo>
                  <a:lnTo>
                    <a:pt x="1434" y="4251"/>
                  </a:lnTo>
                  <a:lnTo>
                    <a:pt x="1487" y="4251"/>
                  </a:lnTo>
                  <a:lnTo>
                    <a:pt x="1487" y="4303"/>
                  </a:lnTo>
                  <a:lnTo>
                    <a:pt x="1487" y="4381"/>
                  </a:lnTo>
                  <a:lnTo>
                    <a:pt x="1460" y="4799"/>
                  </a:lnTo>
                  <a:lnTo>
                    <a:pt x="1434" y="4903"/>
                  </a:lnTo>
                  <a:lnTo>
                    <a:pt x="1382" y="5007"/>
                  </a:lnTo>
                  <a:lnTo>
                    <a:pt x="1278" y="5112"/>
                  </a:lnTo>
                  <a:lnTo>
                    <a:pt x="1200" y="5216"/>
                  </a:lnTo>
                  <a:lnTo>
                    <a:pt x="1174" y="5294"/>
                  </a:lnTo>
                  <a:lnTo>
                    <a:pt x="1200" y="5372"/>
                  </a:lnTo>
                  <a:lnTo>
                    <a:pt x="1252" y="5503"/>
                  </a:lnTo>
                  <a:lnTo>
                    <a:pt x="1513" y="6077"/>
                  </a:lnTo>
                  <a:lnTo>
                    <a:pt x="1669" y="6389"/>
                  </a:lnTo>
                  <a:lnTo>
                    <a:pt x="1747" y="6624"/>
                  </a:lnTo>
                  <a:lnTo>
                    <a:pt x="1773" y="6833"/>
                  </a:lnTo>
                  <a:lnTo>
                    <a:pt x="1800" y="6963"/>
                  </a:lnTo>
                  <a:lnTo>
                    <a:pt x="1800" y="6989"/>
                  </a:lnTo>
                  <a:lnTo>
                    <a:pt x="1826" y="6989"/>
                  </a:lnTo>
                  <a:lnTo>
                    <a:pt x="1852" y="7015"/>
                  </a:lnTo>
                  <a:lnTo>
                    <a:pt x="1904" y="7068"/>
                  </a:lnTo>
                  <a:lnTo>
                    <a:pt x="1930" y="7120"/>
                  </a:lnTo>
                  <a:lnTo>
                    <a:pt x="1956" y="7172"/>
                  </a:lnTo>
                  <a:lnTo>
                    <a:pt x="1930" y="7302"/>
                  </a:lnTo>
                  <a:lnTo>
                    <a:pt x="2582" y="7354"/>
                  </a:lnTo>
                  <a:lnTo>
                    <a:pt x="2582" y="7354"/>
                  </a:lnTo>
                  <a:lnTo>
                    <a:pt x="2425" y="7172"/>
                  </a:lnTo>
                  <a:lnTo>
                    <a:pt x="2295" y="6989"/>
                  </a:lnTo>
                  <a:lnTo>
                    <a:pt x="2191" y="6807"/>
                  </a:lnTo>
                  <a:lnTo>
                    <a:pt x="1982" y="6363"/>
                  </a:lnTo>
                  <a:lnTo>
                    <a:pt x="1826" y="5894"/>
                  </a:lnTo>
                  <a:lnTo>
                    <a:pt x="1773" y="5685"/>
                  </a:lnTo>
                  <a:lnTo>
                    <a:pt x="1695" y="5477"/>
                  </a:lnTo>
                  <a:lnTo>
                    <a:pt x="1695" y="5372"/>
                  </a:lnTo>
                  <a:lnTo>
                    <a:pt x="1695" y="5268"/>
                  </a:lnTo>
                  <a:lnTo>
                    <a:pt x="1721" y="5164"/>
                  </a:lnTo>
                  <a:lnTo>
                    <a:pt x="1773" y="5059"/>
                  </a:lnTo>
                  <a:lnTo>
                    <a:pt x="1930" y="4825"/>
                  </a:lnTo>
                  <a:lnTo>
                    <a:pt x="2086" y="4642"/>
                  </a:lnTo>
                  <a:lnTo>
                    <a:pt x="2243" y="4460"/>
                  </a:lnTo>
                  <a:lnTo>
                    <a:pt x="2399" y="4303"/>
                  </a:lnTo>
                  <a:lnTo>
                    <a:pt x="2556" y="4173"/>
                  </a:lnTo>
                  <a:lnTo>
                    <a:pt x="2686" y="4068"/>
                  </a:lnTo>
                  <a:lnTo>
                    <a:pt x="2764" y="3938"/>
                  </a:lnTo>
                  <a:lnTo>
                    <a:pt x="2843" y="3808"/>
                  </a:lnTo>
                  <a:lnTo>
                    <a:pt x="2973" y="3860"/>
                  </a:lnTo>
                  <a:lnTo>
                    <a:pt x="3338" y="3964"/>
                  </a:lnTo>
                  <a:lnTo>
                    <a:pt x="3625" y="4016"/>
                  </a:lnTo>
                  <a:lnTo>
                    <a:pt x="3964" y="4068"/>
                  </a:lnTo>
                  <a:lnTo>
                    <a:pt x="4355" y="4121"/>
                  </a:lnTo>
                  <a:lnTo>
                    <a:pt x="4825" y="4147"/>
                  </a:lnTo>
                  <a:lnTo>
                    <a:pt x="4851" y="4720"/>
                  </a:lnTo>
                  <a:lnTo>
                    <a:pt x="4825" y="4955"/>
                  </a:lnTo>
                  <a:lnTo>
                    <a:pt x="4746" y="5216"/>
                  </a:lnTo>
                  <a:lnTo>
                    <a:pt x="4668" y="5451"/>
                  </a:lnTo>
                  <a:lnTo>
                    <a:pt x="4564" y="5607"/>
                  </a:lnTo>
                  <a:lnTo>
                    <a:pt x="4512" y="5711"/>
                  </a:lnTo>
                  <a:lnTo>
                    <a:pt x="4486" y="5790"/>
                  </a:lnTo>
                  <a:lnTo>
                    <a:pt x="4512" y="5868"/>
                  </a:lnTo>
                  <a:lnTo>
                    <a:pt x="4538" y="5946"/>
                  </a:lnTo>
                  <a:lnTo>
                    <a:pt x="4590" y="6077"/>
                  </a:lnTo>
                  <a:lnTo>
                    <a:pt x="4590" y="6233"/>
                  </a:lnTo>
                  <a:lnTo>
                    <a:pt x="4538" y="6702"/>
                  </a:lnTo>
                  <a:lnTo>
                    <a:pt x="4486" y="6963"/>
                  </a:lnTo>
                  <a:lnTo>
                    <a:pt x="4486" y="7146"/>
                  </a:lnTo>
                  <a:lnTo>
                    <a:pt x="4512" y="7250"/>
                  </a:lnTo>
                  <a:lnTo>
                    <a:pt x="4538" y="7276"/>
                  </a:lnTo>
                  <a:lnTo>
                    <a:pt x="4564" y="7276"/>
                  </a:lnTo>
                  <a:lnTo>
                    <a:pt x="4616" y="7328"/>
                  </a:lnTo>
                  <a:lnTo>
                    <a:pt x="4616" y="7380"/>
                  </a:lnTo>
                  <a:lnTo>
                    <a:pt x="4616" y="7459"/>
                  </a:lnTo>
                  <a:lnTo>
                    <a:pt x="4564" y="7537"/>
                  </a:lnTo>
                  <a:lnTo>
                    <a:pt x="5216" y="7615"/>
                  </a:lnTo>
                  <a:lnTo>
                    <a:pt x="5059" y="7433"/>
                  </a:lnTo>
                  <a:lnTo>
                    <a:pt x="4955" y="7276"/>
                  </a:lnTo>
                  <a:lnTo>
                    <a:pt x="4929" y="7198"/>
                  </a:lnTo>
                  <a:lnTo>
                    <a:pt x="4929" y="7094"/>
                  </a:lnTo>
                  <a:lnTo>
                    <a:pt x="4955" y="6520"/>
                  </a:lnTo>
                  <a:lnTo>
                    <a:pt x="5007" y="6181"/>
                  </a:lnTo>
                  <a:lnTo>
                    <a:pt x="5033" y="6024"/>
                  </a:lnTo>
                  <a:lnTo>
                    <a:pt x="5086" y="5920"/>
                  </a:lnTo>
                  <a:lnTo>
                    <a:pt x="5216" y="5633"/>
                  </a:lnTo>
                  <a:lnTo>
                    <a:pt x="5372" y="5268"/>
                  </a:lnTo>
                  <a:lnTo>
                    <a:pt x="5529" y="4825"/>
                  </a:lnTo>
                  <a:lnTo>
                    <a:pt x="5581" y="4616"/>
                  </a:lnTo>
                  <a:lnTo>
                    <a:pt x="5607" y="4407"/>
                  </a:lnTo>
                  <a:lnTo>
                    <a:pt x="5659" y="4486"/>
                  </a:lnTo>
                  <a:lnTo>
                    <a:pt x="5842" y="4694"/>
                  </a:lnTo>
                  <a:lnTo>
                    <a:pt x="6103" y="4981"/>
                  </a:lnTo>
                  <a:lnTo>
                    <a:pt x="6285" y="5138"/>
                  </a:lnTo>
                  <a:lnTo>
                    <a:pt x="6520" y="5294"/>
                  </a:lnTo>
                  <a:lnTo>
                    <a:pt x="6311" y="5477"/>
                  </a:lnTo>
                  <a:lnTo>
                    <a:pt x="5998" y="5764"/>
                  </a:lnTo>
                  <a:lnTo>
                    <a:pt x="5529" y="6259"/>
                  </a:lnTo>
                  <a:lnTo>
                    <a:pt x="5503" y="6285"/>
                  </a:lnTo>
                  <a:lnTo>
                    <a:pt x="5503" y="6337"/>
                  </a:lnTo>
                  <a:lnTo>
                    <a:pt x="5555" y="6389"/>
                  </a:lnTo>
                  <a:lnTo>
                    <a:pt x="5581" y="6416"/>
                  </a:lnTo>
                  <a:lnTo>
                    <a:pt x="5581" y="6442"/>
                  </a:lnTo>
                  <a:lnTo>
                    <a:pt x="5529" y="6546"/>
                  </a:lnTo>
                  <a:lnTo>
                    <a:pt x="5425" y="6650"/>
                  </a:lnTo>
                  <a:lnTo>
                    <a:pt x="5346" y="6781"/>
                  </a:lnTo>
                  <a:lnTo>
                    <a:pt x="5346" y="6833"/>
                  </a:lnTo>
                  <a:lnTo>
                    <a:pt x="5346" y="6859"/>
                  </a:lnTo>
                  <a:lnTo>
                    <a:pt x="5425" y="6937"/>
                  </a:lnTo>
                  <a:lnTo>
                    <a:pt x="5529" y="7015"/>
                  </a:lnTo>
                  <a:lnTo>
                    <a:pt x="5633" y="7120"/>
                  </a:lnTo>
                  <a:lnTo>
                    <a:pt x="5685" y="7198"/>
                  </a:lnTo>
                  <a:lnTo>
                    <a:pt x="5764" y="7198"/>
                  </a:lnTo>
                  <a:lnTo>
                    <a:pt x="5790" y="7172"/>
                  </a:lnTo>
                  <a:lnTo>
                    <a:pt x="5842" y="7068"/>
                  </a:lnTo>
                  <a:lnTo>
                    <a:pt x="5868" y="6937"/>
                  </a:lnTo>
                  <a:lnTo>
                    <a:pt x="5842" y="6755"/>
                  </a:lnTo>
                  <a:lnTo>
                    <a:pt x="5868" y="6676"/>
                  </a:lnTo>
                  <a:lnTo>
                    <a:pt x="5894" y="6624"/>
                  </a:lnTo>
                  <a:lnTo>
                    <a:pt x="5946" y="6598"/>
                  </a:lnTo>
                  <a:lnTo>
                    <a:pt x="5946" y="6546"/>
                  </a:lnTo>
                  <a:lnTo>
                    <a:pt x="5946" y="6442"/>
                  </a:lnTo>
                  <a:lnTo>
                    <a:pt x="5998" y="6285"/>
                  </a:lnTo>
                  <a:lnTo>
                    <a:pt x="6050" y="6181"/>
                  </a:lnTo>
                  <a:lnTo>
                    <a:pt x="6103" y="6077"/>
                  </a:lnTo>
                  <a:lnTo>
                    <a:pt x="6207" y="6024"/>
                  </a:lnTo>
                  <a:lnTo>
                    <a:pt x="6311" y="5972"/>
                  </a:lnTo>
                  <a:lnTo>
                    <a:pt x="6520" y="5868"/>
                  </a:lnTo>
                  <a:lnTo>
                    <a:pt x="6728" y="5737"/>
                  </a:lnTo>
                  <a:lnTo>
                    <a:pt x="6937" y="5607"/>
                  </a:lnTo>
                  <a:lnTo>
                    <a:pt x="7015" y="5529"/>
                  </a:lnTo>
                  <a:lnTo>
                    <a:pt x="7068" y="5477"/>
                  </a:lnTo>
                  <a:lnTo>
                    <a:pt x="7094" y="5398"/>
                  </a:lnTo>
                  <a:lnTo>
                    <a:pt x="7094" y="5294"/>
                  </a:lnTo>
                  <a:lnTo>
                    <a:pt x="7068" y="5216"/>
                  </a:lnTo>
                  <a:lnTo>
                    <a:pt x="6989" y="5086"/>
                  </a:lnTo>
                  <a:lnTo>
                    <a:pt x="6572" y="4642"/>
                  </a:lnTo>
                  <a:lnTo>
                    <a:pt x="6416" y="4434"/>
                  </a:lnTo>
                  <a:lnTo>
                    <a:pt x="6363" y="4303"/>
                  </a:lnTo>
                  <a:lnTo>
                    <a:pt x="6337" y="4199"/>
                  </a:lnTo>
                  <a:lnTo>
                    <a:pt x="6259" y="3990"/>
                  </a:lnTo>
                  <a:lnTo>
                    <a:pt x="6259" y="3886"/>
                  </a:lnTo>
                  <a:lnTo>
                    <a:pt x="6259" y="3860"/>
                  </a:lnTo>
                  <a:lnTo>
                    <a:pt x="6442" y="3860"/>
                  </a:lnTo>
                  <a:lnTo>
                    <a:pt x="6755" y="3886"/>
                  </a:lnTo>
                  <a:lnTo>
                    <a:pt x="6963" y="3912"/>
                  </a:lnTo>
                  <a:lnTo>
                    <a:pt x="7172" y="3912"/>
                  </a:lnTo>
                  <a:lnTo>
                    <a:pt x="7407" y="3886"/>
                  </a:lnTo>
                  <a:lnTo>
                    <a:pt x="7667" y="3808"/>
                  </a:lnTo>
                  <a:lnTo>
                    <a:pt x="7902" y="3703"/>
                  </a:lnTo>
                  <a:lnTo>
                    <a:pt x="8163" y="3547"/>
                  </a:lnTo>
                  <a:lnTo>
                    <a:pt x="8371" y="3338"/>
                  </a:lnTo>
                  <a:lnTo>
                    <a:pt x="8528" y="3130"/>
                  </a:lnTo>
                  <a:lnTo>
                    <a:pt x="8658" y="2947"/>
                  </a:lnTo>
                  <a:lnTo>
                    <a:pt x="8763" y="2738"/>
                  </a:lnTo>
                  <a:lnTo>
                    <a:pt x="8919" y="2373"/>
                  </a:lnTo>
                  <a:lnTo>
                    <a:pt x="9023" y="2060"/>
                  </a:lnTo>
                  <a:lnTo>
                    <a:pt x="9154" y="1852"/>
                  </a:lnTo>
                  <a:lnTo>
                    <a:pt x="9258" y="1695"/>
                  </a:lnTo>
                  <a:lnTo>
                    <a:pt x="9362" y="1591"/>
                  </a:lnTo>
                  <a:lnTo>
                    <a:pt x="9441" y="1539"/>
                  </a:lnTo>
                  <a:lnTo>
                    <a:pt x="9493" y="1539"/>
                  </a:lnTo>
                  <a:lnTo>
                    <a:pt x="9545" y="1461"/>
                  </a:lnTo>
                  <a:lnTo>
                    <a:pt x="9623" y="1408"/>
                  </a:lnTo>
                  <a:lnTo>
                    <a:pt x="9702" y="1356"/>
                  </a:lnTo>
                  <a:lnTo>
                    <a:pt x="9780" y="1330"/>
                  </a:lnTo>
                  <a:lnTo>
                    <a:pt x="9884" y="1330"/>
                  </a:lnTo>
                  <a:lnTo>
                    <a:pt x="10119" y="1356"/>
                  </a:lnTo>
                  <a:lnTo>
                    <a:pt x="10327" y="1356"/>
                  </a:lnTo>
                  <a:lnTo>
                    <a:pt x="10354" y="1330"/>
                  </a:lnTo>
                  <a:lnTo>
                    <a:pt x="10354" y="1278"/>
                  </a:lnTo>
                  <a:lnTo>
                    <a:pt x="10354" y="1252"/>
                  </a:lnTo>
                  <a:lnTo>
                    <a:pt x="10327" y="1252"/>
                  </a:lnTo>
                  <a:lnTo>
                    <a:pt x="10301" y="1226"/>
                  </a:lnTo>
                  <a:lnTo>
                    <a:pt x="10301" y="1200"/>
                  </a:lnTo>
                  <a:lnTo>
                    <a:pt x="10327" y="1148"/>
                  </a:lnTo>
                  <a:lnTo>
                    <a:pt x="10354" y="1148"/>
                  </a:lnTo>
                  <a:lnTo>
                    <a:pt x="10406" y="1121"/>
                  </a:lnTo>
                  <a:lnTo>
                    <a:pt x="10406" y="1043"/>
                  </a:lnTo>
                  <a:lnTo>
                    <a:pt x="10354" y="939"/>
                  </a:lnTo>
                  <a:lnTo>
                    <a:pt x="10249" y="835"/>
                  </a:lnTo>
                  <a:lnTo>
                    <a:pt x="10119" y="756"/>
                  </a:lnTo>
                  <a:lnTo>
                    <a:pt x="10041" y="730"/>
                  </a:lnTo>
                  <a:lnTo>
                    <a:pt x="9936" y="730"/>
                  </a:lnTo>
                  <a:lnTo>
                    <a:pt x="9571" y="704"/>
                  </a:lnTo>
                  <a:lnTo>
                    <a:pt x="9415" y="678"/>
                  </a:lnTo>
                  <a:lnTo>
                    <a:pt x="9336" y="626"/>
                  </a:lnTo>
                  <a:lnTo>
                    <a:pt x="9258" y="574"/>
                  </a:lnTo>
                  <a:lnTo>
                    <a:pt x="9102" y="548"/>
                  </a:lnTo>
                  <a:lnTo>
                    <a:pt x="8945" y="548"/>
                  </a:lnTo>
                  <a:lnTo>
                    <a:pt x="8815" y="574"/>
                  </a:lnTo>
                  <a:lnTo>
                    <a:pt x="8684" y="626"/>
                  </a:lnTo>
                  <a:lnTo>
                    <a:pt x="8684" y="600"/>
                  </a:lnTo>
                  <a:lnTo>
                    <a:pt x="8658" y="574"/>
                  </a:lnTo>
                  <a:lnTo>
                    <a:pt x="8632" y="548"/>
                  </a:lnTo>
                  <a:lnTo>
                    <a:pt x="8606" y="548"/>
                  </a:lnTo>
                  <a:lnTo>
                    <a:pt x="8580" y="574"/>
                  </a:lnTo>
                  <a:lnTo>
                    <a:pt x="8580" y="626"/>
                  </a:lnTo>
                  <a:lnTo>
                    <a:pt x="8554" y="704"/>
                  </a:lnTo>
                  <a:lnTo>
                    <a:pt x="8502" y="782"/>
                  </a:lnTo>
                  <a:lnTo>
                    <a:pt x="8424" y="939"/>
                  </a:lnTo>
                  <a:lnTo>
                    <a:pt x="8371" y="1069"/>
                  </a:lnTo>
                  <a:lnTo>
                    <a:pt x="8345" y="1304"/>
                  </a:lnTo>
                  <a:lnTo>
                    <a:pt x="8267" y="1539"/>
                  </a:lnTo>
                  <a:lnTo>
                    <a:pt x="8137" y="1878"/>
                  </a:lnTo>
                  <a:lnTo>
                    <a:pt x="8059" y="2060"/>
                  </a:lnTo>
                  <a:lnTo>
                    <a:pt x="7954" y="2243"/>
                  </a:lnTo>
                  <a:lnTo>
                    <a:pt x="7850" y="2399"/>
                  </a:lnTo>
                  <a:lnTo>
                    <a:pt x="7720" y="2504"/>
                  </a:lnTo>
                  <a:lnTo>
                    <a:pt x="7589" y="2582"/>
                  </a:lnTo>
                  <a:lnTo>
                    <a:pt x="7433" y="2660"/>
                  </a:lnTo>
                  <a:lnTo>
                    <a:pt x="7250" y="2712"/>
                  </a:lnTo>
                  <a:lnTo>
                    <a:pt x="7041" y="2712"/>
                  </a:lnTo>
                  <a:lnTo>
                    <a:pt x="6859" y="2686"/>
                  </a:lnTo>
                  <a:lnTo>
                    <a:pt x="6676" y="2608"/>
                  </a:lnTo>
                  <a:lnTo>
                    <a:pt x="6598" y="2556"/>
                  </a:lnTo>
                  <a:lnTo>
                    <a:pt x="6520" y="2478"/>
                  </a:lnTo>
                  <a:lnTo>
                    <a:pt x="6442" y="2373"/>
                  </a:lnTo>
                  <a:lnTo>
                    <a:pt x="6389" y="2243"/>
                  </a:lnTo>
                  <a:lnTo>
                    <a:pt x="6285" y="2008"/>
                  </a:lnTo>
                  <a:lnTo>
                    <a:pt x="6233" y="1773"/>
                  </a:lnTo>
                  <a:lnTo>
                    <a:pt x="6181" y="1591"/>
                  </a:lnTo>
                  <a:lnTo>
                    <a:pt x="6129" y="1461"/>
                  </a:lnTo>
                  <a:lnTo>
                    <a:pt x="6050" y="1356"/>
                  </a:lnTo>
                  <a:lnTo>
                    <a:pt x="5998" y="1304"/>
                  </a:lnTo>
                  <a:lnTo>
                    <a:pt x="5946" y="1278"/>
                  </a:lnTo>
                  <a:lnTo>
                    <a:pt x="5790" y="1278"/>
                  </a:lnTo>
                  <a:lnTo>
                    <a:pt x="5529" y="1356"/>
                  </a:lnTo>
                  <a:lnTo>
                    <a:pt x="5398" y="1356"/>
                  </a:lnTo>
                  <a:lnTo>
                    <a:pt x="5320" y="1304"/>
                  </a:lnTo>
                  <a:lnTo>
                    <a:pt x="5242" y="1252"/>
                  </a:lnTo>
                  <a:lnTo>
                    <a:pt x="5086" y="1095"/>
                  </a:lnTo>
                  <a:lnTo>
                    <a:pt x="4955" y="913"/>
                  </a:lnTo>
                  <a:lnTo>
                    <a:pt x="4668" y="469"/>
                  </a:lnTo>
                  <a:lnTo>
                    <a:pt x="4512" y="261"/>
                  </a:lnTo>
                  <a:lnTo>
                    <a:pt x="4355" y="130"/>
                  </a:lnTo>
                  <a:lnTo>
                    <a:pt x="4199" y="26"/>
                  </a:lnTo>
                  <a:lnTo>
                    <a:pt x="401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_1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3"/>
          <p:cNvSpPr txBox="1">
            <a:spLocks noGrp="1"/>
          </p:cNvSpPr>
          <p:nvPr>
            <p:ph type="subTitle" idx="1"/>
          </p:nvPr>
        </p:nvSpPr>
        <p:spPr>
          <a:xfrm>
            <a:off x="1153278" y="2746503"/>
            <a:ext cx="1971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7" name="Google Shape;367;p23"/>
          <p:cNvSpPr txBox="1">
            <a:spLocks noGrp="1"/>
          </p:cNvSpPr>
          <p:nvPr>
            <p:ph type="subTitle" idx="2"/>
          </p:nvPr>
        </p:nvSpPr>
        <p:spPr>
          <a:xfrm>
            <a:off x="3585386" y="2746503"/>
            <a:ext cx="1971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8" name="Google Shape;368;p23"/>
          <p:cNvSpPr txBox="1">
            <a:spLocks noGrp="1"/>
          </p:cNvSpPr>
          <p:nvPr>
            <p:ph type="subTitle" idx="3"/>
          </p:nvPr>
        </p:nvSpPr>
        <p:spPr>
          <a:xfrm>
            <a:off x="6019122" y="2746503"/>
            <a:ext cx="1971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9" name="Google Shape;369;p23"/>
          <p:cNvSpPr txBox="1">
            <a:spLocks noGrp="1"/>
          </p:cNvSpPr>
          <p:nvPr>
            <p:ph type="title" idx="4"/>
          </p:nvPr>
        </p:nvSpPr>
        <p:spPr>
          <a:xfrm>
            <a:off x="1151628" y="2527050"/>
            <a:ext cx="1974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 txBox="1">
            <a:spLocks noGrp="1"/>
          </p:cNvSpPr>
          <p:nvPr>
            <p:ph type="title" idx="5"/>
          </p:nvPr>
        </p:nvSpPr>
        <p:spPr>
          <a:xfrm>
            <a:off x="3583736" y="2527050"/>
            <a:ext cx="1974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3"/>
          <p:cNvSpPr txBox="1">
            <a:spLocks noGrp="1"/>
          </p:cNvSpPr>
          <p:nvPr>
            <p:ph type="title" idx="6"/>
          </p:nvPr>
        </p:nvSpPr>
        <p:spPr>
          <a:xfrm>
            <a:off x="6017472" y="2527050"/>
            <a:ext cx="1974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72" name="Google Shape;372;p23"/>
          <p:cNvGrpSpPr/>
          <p:nvPr/>
        </p:nvGrpSpPr>
        <p:grpSpPr>
          <a:xfrm>
            <a:off x="-404850" y="4588275"/>
            <a:ext cx="9851174" cy="1637775"/>
            <a:chOff x="2183625" y="7258225"/>
            <a:chExt cx="6534342" cy="1637775"/>
          </a:xfrm>
        </p:grpSpPr>
        <p:sp>
          <p:nvSpPr>
            <p:cNvPr id="373" name="Google Shape;373;p23"/>
            <p:cNvSpPr/>
            <p:nvPr/>
          </p:nvSpPr>
          <p:spPr>
            <a:xfrm>
              <a:off x="2230550" y="7258225"/>
              <a:ext cx="2452775" cy="1385475"/>
            </a:xfrm>
            <a:custGeom>
              <a:avLst/>
              <a:gdLst/>
              <a:ahLst/>
              <a:cxnLst/>
              <a:rect l="l" t="t" r="r" b="b"/>
              <a:pathLst>
                <a:path w="98111" h="55419" extrusionOk="0">
                  <a:moveTo>
                    <a:pt x="74692" y="0"/>
                  </a:moveTo>
                  <a:lnTo>
                    <a:pt x="73466" y="26"/>
                  </a:lnTo>
                  <a:lnTo>
                    <a:pt x="72214" y="52"/>
                  </a:lnTo>
                  <a:lnTo>
                    <a:pt x="69763" y="157"/>
                  </a:lnTo>
                  <a:lnTo>
                    <a:pt x="67337" y="339"/>
                  </a:lnTo>
                  <a:lnTo>
                    <a:pt x="64912" y="574"/>
                  </a:lnTo>
                  <a:lnTo>
                    <a:pt x="62513" y="835"/>
                  </a:lnTo>
                  <a:lnTo>
                    <a:pt x="60166" y="1174"/>
                  </a:lnTo>
                  <a:lnTo>
                    <a:pt x="57818" y="1539"/>
                  </a:lnTo>
                  <a:lnTo>
                    <a:pt x="55523" y="1956"/>
                  </a:lnTo>
                  <a:lnTo>
                    <a:pt x="53255" y="2425"/>
                  </a:lnTo>
                  <a:lnTo>
                    <a:pt x="51012" y="2921"/>
                  </a:lnTo>
                  <a:lnTo>
                    <a:pt x="48821" y="3442"/>
                  </a:lnTo>
                  <a:lnTo>
                    <a:pt x="46657" y="4016"/>
                  </a:lnTo>
                  <a:lnTo>
                    <a:pt x="44518" y="4616"/>
                  </a:lnTo>
                  <a:lnTo>
                    <a:pt x="42432" y="5242"/>
                  </a:lnTo>
                  <a:lnTo>
                    <a:pt x="40371" y="5894"/>
                  </a:lnTo>
                  <a:lnTo>
                    <a:pt x="38363" y="6572"/>
                  </a:lnTo>
                  <a:lnTo>
                    <a:pt x="36381" y="7250"/>
                  </a:lnTo>
                  <a:lnTo>
                    <a:pt x="34451" y="7980"/>
                  </a:lnTo>
                  <a:lnTo>
                    <a:pt x="32574" y="8684"/>
                  </a:lnTo>
                  <a:lnTo>
                    <a:pt x="30748" y="9415"/>
                  </a:lnTo>
                  <a:lnTo>
                    <a:pt x="28975" y="10171"/>
                  </a:lnTo>
                  <a:lnTo>
                    <a:pt x="27227" y="10927"/>
                  </a:lnTo>
                  <a:lnTo>
                    <a:pt x="25558" y="11657"/>
                  </a:lnTo>
                  <a:lnTo>
                    <a:pt x="23942" y="12414"/>
                  </a:lnTo>
                  <a:lnTo>
                    <a:pt x="22351" y="13170"/>
                  </a:lnTo>
                  <a:lnTo>
                    <a:pt x="20838" y="13900"/>
                  </a:lnTo>
                  <a:lnTo>
                    <a:pt x="19378" y="14657"/>
                  </a:lnTo>
                  <a:lnTo>
                    <a:pt x="17969" y="15361"/>
                  </a:lnTo>
                  <a:lnTo>
                    <a:pt x="16639" y="16091"/>
                  </a:lnTo>
                  <a:lnTo>
                    <a:pt x="15361" y="16769"/>
                  </a:lnTo>
                  <a:lnTo>
                    <a:pt x="12988" y="18099"/>
                  </a:lnTo>
                  <a:lnTo>
                    <a:pt x="11789" y="19194"/>
                  </a:lnTo>
                  <a:lnTo>
                    <a:pt x="10589" y="20290"/>
                  </a:lnTo>
                  <a:lnTo>
                    <a:pt x="9441" y="21411"/>
                  </a:lnTo>
                  <a:lnTo>
                    <a:pt x="8294" y="22506"/>
                  </a:lnTo>
                  <a:lnTo>
                    <a:pt x="7173" y="23628"/>
                  </a:lnTo>
                  <a:lnTo>
                    <a:pt x="6103" y="24749"/>
                  </a:lnTo>
                  <a:lnTo>
                    <a:pt x="5034" y="25897"/>
                  </a:lnTo>
                  <a:lnTo>
                    <a:pt x="3991" y="27018"/>
                  </a:lnTo>
                  <a:lnTo>
                    <a:pt x="1" y="55418"/>
                  </a:lnTo>
                  <a:lnTo>
                    <a:pt x="2400" y="55366"/>
                  </a:lnTo>
                  <a:lnTo>
                    <a:pt x="4930" y="55288"/>
                  </a:lnTo>
                  <a:lnTo>
                    <a:pt x="7564" y="55184"/>
                  </a:lnTo>
                  <a:lnTo>
                    <a:pt x="10276" y="55053"/>
                  </a:lnTo>
                  <a:lnTo>
                    <a:pt x="13093" y="54923"/>
                  </a:lnTo>
                  <a:lnTo>
                    <a:pt x="16013" y="54740"/>
                  </a:lnTo>
                  <a:lnTo>
                    <a:pt x="18986" y="54506"/>
                  </a:lnTo>
                  <a:lnTo>
                    <a:pt x="22038" y="54271"/>
                  </a:lnTo>
                  <a:lnTo>
                    <a:pt x="25141" y="53984"/>
                  </a:lnTo>
                  <a:lnTo>
                    <a:pt x="28297" y="53645"/>
                  </a:lnTo>
                  <a:lnTo>
                    <a:pt x="31478" y="53280"/>
                  </a:lnTo>
                  <a:lnTo>
                    <a:pt x="34686" y="52863"/>
                  </a:lnTo>
                  <a:lnTo>
                    <a:pt x="37920" y="52393"/>
                  </a:lnTo>
                  <a:lnTo>
                    <a:pt x="41180" y="51898"/>
                  </a:lnTo>
                  <a:lnTo>
                    <a:pt x="44414" y="51324"/>
                  </a:lnTo>
                  <a:lnTo>
                    <a:pt x="47674" y="50724"/>
                  </a:lnTo>
                  <a:lnTo>
                    <a:pt x="50881" y="50046"/>
                  </a:lnTo>
                  <a:lnTo>
                    <a:pt x="52498" y="49681"/>
                  </a:lnTo>
                  <a:lnTo>
                    <a:pt x="54089" y="49316"/>
                  </a:lnTo>
                  <a:lnTo>
                    <a:pt x="55680" y="48925"/>
                  </a:lnTo>
                  <a:lnTo>
                    <a:pt x="57245" y="48533"/>
                  </a:lnTo>
                  <a:lnTo>
                    <a:pt x="58809" y="48116"/>
                  </a:lnTo>
                  <a:lnTo>
                    <a:pt x="60374" y="47673"/>
                  </a:lnTo>
                  <a:lnTo>
                    <a:pt x="61913" y="47229"/>
                  </a:lnTo>
                  <a:lnTo>
                    <a:pt x="63425" y="46760"/>
                  </a:lnTo>
                  <a:lnTo>
                    <a:pt x="64938" y="46265"/>
                  </a:lnTo>
                  <a:lnTo>
                    <a:pt x="66425" y="45769"/>
                  </a:lnTo>
                  <a:lnTo>
                    <a:pt x="67885" y="45247"/>
                  </a:lnTo>
                  <a:lnTo>
                    <a:pt x="69345" y="44726"/>
                  </a:lnTo>
                  <a:lnTo>
                    <a:pt x="70780" y="44152"/>
                  </a:lnTo>
                  <a:lnTo>
                    <a:pt x="72188" y="43578"/>
                  </a:lnTo>
                  <a:lnTo>
                    <a:pt x="73596" y="43005"/>
                  </a:lnTo>
                  <a:lnTo>
                    <a:pt x="74952" y="42379"/>
                  </a:lnTo>
                  <a:lnTo>
                    <a:pt x="76282" y="41753"/>
                  </a:lnTo>
                  <a:lnTo>
                    <a:pt x="77613" y="41101"/>
                  </a:lnTo>
                  <a:lnTo>
                    <a:pt x="78890" y="40449"/>
                  </a:lnTo>
                  <a:lnTo>
                    <a:pt x="80142" y="39745"/>
                  </a:lnTo>
                  <a:lnTo>
                    <a:pt x="81368" y="39041"/>
                  </a:lnTo>
                  <a:lnTo>
                    <a:pt x="82568" y="38310"/>
                  </a:lnTo>
                  <a:lnTo>
                    <a:pt x="83741" y="37554"/>
                  </a:lnTo>
                  <a:lnTo>
                    <a:pt x="84889" y="36772"/>
                  </a:lnTo>
                  <a:lnTo>
                    <a:pt x="85984" y="35989"/>
                  </a:lnTo>
                  <a:lnTo>
                    <a:pt x="87027" y="35155"/>
                  </a:lnTo>
                  <a:lnTo>
                    <a:pt x="88070" y="34320"/>
                  </a:lnTo>
                  <a:lnTo>
                    <a:pt x="89061" y="33460"/>
                  </a:lnTo>
                  <a:lnTo>
                    <a:pt x="90000" y="32573"/>
                  </a:lnTo>
                  <a:lnTo>
                    <a:pt x="90913" y="31660"/>
                  </a:lnTo>
                  <a:lnTo>
                    <a:pt x="91747" y="30800"/>
                  </a:lnTo>
                  <a:lnTo>
                    <a:pt x="92504" y="29939"/>
                  </a:lnTo>
                  <a:lnTo>
                    <a:pt x="93208" y="29104"/>
                  </a:lnTo>
                  <a:lnTo>
                    <a:pt x="93860" y="28296"/>
                  </a:lnTo>
                  <a:lnTo>
                    <a:pt x="94486" y="27461"/>
                  </a:lnTo>
                  <a:lnTo>
                    <a:pt x="95033" y="26679"/>
                  </a:lnTo>
                  <a:lnTo>
                    <a:pt x="95529" y="25897"/>
                  </a:lnTo>
                  <a:lnTo>
                    <a:pt x="95998" y="25114"/>
                  </a:lnTo>
                  <a:lnTo>
                    <a:pt x="96416" y="24358"/>
                  </a:lnTo>
                  <a:lnTo>
                    <a:pt x="96781" y="23602"/>
                  </a:lnTo>
                  <a:lnTo>
                    <a:pt x="97094" y="22872"/>
                  </a:lnTo>
                  <a:lnTo>
                    <a:pt x="97355" y="22167"/>
                  </a:lnTo>
                  <a:lnTo>
                    <a:pt x="97589" y="21463"/>
                  </a:lnTo>
                  <a:lnTo>
                    <a:pt x="97772" y="20759"/>
                  </a:lnTo>
                  <a:lnTo>
                    <a:pt x="97928" y="20081"/>
                  </a:lnTo>
                  <a:lnTo>
                    <a:pt x="98033" y="19403"/>
                  </a:lnTo>
                  <a:lnTo>
                    <a:pt x="98085" y="18751"/>
                  </a:lnTo>
                  <a:lnTo>
                    <a:pt x="98111" y="18099"/>
                  </a:lnTo>
                  <a:lnTo>
                    <a:pt x="98111" y="17473"/>
                  </a:lnTo>
                  <a:lnTo>
                    <a:pt x="98059" y="16847"/>
                  </a:lnTo>
                  <a:lnTo>
                    <a:pt x="97980" y="16247"/>
                  </a:lnTo>
                  <a:lnTo>
                    <a:pt x="97850" y="15648"/>
                  </a:lnTo>
                  <a:lnTo>
                    <a:pt x="97694" y="15048"/>
                  </a:lnTo>
                  <a:lnTo>
                    <a:pt x="97511" y="14500"/>
                  </a:lnTo>
                  <a:lnTo>
                    <a:pt x="97302" y="13926"/>
                  </a:lnTo>
                  <a:lnTo>
                    <a:pt x="97042" y="13379"/>
                  </a:lnTo>
                  <a:lnTo>
                    <a:pt x="96781" y="12831"/>
                  </a:lnTo>
                  <a:lnTo>
                    <a:pt x="96468" y="12309"/>
                  </a:lnTo>
                  <a:lnTo>
                    <a:pt x="96129" y="11788"/>
                  </a:lnTo>
                  <a:lnTo>
                    <a:pt x="95764" y="11292"/>
                  </a:lnTo>
                  <a:lnTo>
                    <a:pt x="95399" y="10797"/>
                  </a:lnTo>
                  <a:lnTo>
                    <a:pt x="94981" y="10301"/>
                  </a:lnTo>
                  <a:lnTo>
                    <a:pt x="94538" y="9832"/>
                  </a:lnTo>
                  <a:lnTo>
                    <a:pt x="94095" y="9362"/>
                  </a:lnTo>
                  <a:lnTo>
                    <a:pt x="93599" y="8919"/>
                  </a:lnTo>
                  <a:lnTo>
                    <a:pt x="93104" y="8476"/>
                  </a:lnTo>
                  <a:lnTo>
                    <a:pt x="92582" y="8059"/>
                  </a:lnTo>
                  <a:lnTo>
                    <a:pt x="92060" y="7641"/>
                  </a:lnTo>
                  <a:lnTo>
                    <a:pt x="91487" y="7224"/>
                  </a:lnTo>
                  <a:lnTo>
                    <a:pt x="90913" y="6833"/>
                  </a:lnTo>
                  <a:lnTo>
                    <a:pt x="90339" y="6442"/>
                  </a:lnTo>
                  <a:lnTo>
                    <a:pt x="89739" y="6050"/>
                  </a:lnTo>
                  <a:lnTo>
                    <a:pt x="88488" y="5320"/>
                  </a:lnTo>
                  <a:lnTo>
                    <a:pt x="87184" y="4616"/>
                  </a:lnTo>
                  <a:lnTo>
                    <a:pt x="85854" y="3964"/>
                  </a:lnTo>
                  <a:lnTo>
                    <a:pt x="84471" y="3364"/>
                  </a:lnTo>
                  <a:lnTo>
                    <a:pt x="83089" y="2764"/>
                  </a:lnTo>
                  <a:lnTo>
                    <a:pt x="81681" y="2217"/>
                  </a:lnTo>
                  <a:lnTo>
                    <a:pt x="80273" y="1721"/>
                  </a:lnTo>
                  <a:lnTo>
                    <a:pt x="78864" y="1226"/>
                  </a:lnTo>
                  <a:lnTo>
                    <a:pt x="77456" y="782"/>
                  </a:lnTo>
                  <a:lnTo>
                    <a:pt x="76074" y="365"/>
                  </a:lnTo>
                  <a:lnTo>
                    <a:pt x="746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2183625" y="7507925"/>
              <a:ext cx="5472750" cy="1176850"/>
            </a:xfrm>
            <a:custGeom>
              <a:avLst/>
              <a:gdLst/>
              <a:ahLst/>
              <a:cxnLst/>
              <a:rect l="l" t="t" r="r" b="b"/>
              <a:pathLst>
                <a:path w="218910" h="47074" extrusionOk="0">
                  <a:moveTo>
                    <a:pt x="107368" y="0"/>
                  </a:moveTo>
                  <a:lnTo>
                    <a:pt x="105856" y="26"/>
                  </a:lnTo>
                  <a:lnTo>
                    <a:pt x="104369" y="105"/>
                  </a:lnTo>
                  <a:lnTo>
                    <a:pt x="102857" y="183"/>
                  </a:lnTo>
                  <a:lnTo>
                    <a:pt x="101370" y="261"/>
                  </a:lnTo>
                  <a:lnTo>
                    <a:pt x="99857" y="392"/>
                  </a:lnTo>
                  <a:lnTo>
                    <a:pt x="98371" y="548"/>
                  </a:lnTo>
                  <a:lnTo>
                    <a:pt x="96858" y="705"/>
                  </a:lnTo>
                  <a:lnTo>
                    <a:pt x="95372" y="887"/>
                  </a:lnTo>
                  <a:lnTo>
                    <a:pt x="93885" y="1096"/>
                  </a:lnTo>
                  <a:lnTo>
                    <a:pt x="92373" y="1330"/>
                  </a:lnTo>
                  <a:lnTo>
                    <a:pt x="90886" y="1565"/>
                  </a:lnTo>
                  <a:lnTo>
                    <a:pt x="87861" y="2113"/>
                  </a:lnTo>
                  <a:lnTo>
                    <a:pt x="84836" y="2713"/>
                  </a:lnTo>
                  <a:lnTo>
                    <a:pt x="81811" y="3365"/>
                  </a:lnTo>
                  <a:lnTo>
                    <a:pt x="78733" y="4069"/>
                  </a:lnTo>
                  <a:lnTo>
                    <a:pt x="75656" y="4799"/>
                  </a:lnTo>
                  <a:lnTo>
                    <a:pt x="72526" y="5581"/>
                  </a:lnTo>
                  <a:lnTo>
                    <a:pt x="69371" y="6364"/>
                  </a:lnTo>
                  <a:lnTo>
                    <a:pt x="62929" y="8033"/>
                  </a:lnTo>
                  <a:lnTo>
                    <a:pt x="56305" y="9728"/>
                  </a:lnTo>
                  <a:lnTo>
                    <a:pt x="52915" y="10589"/>
                  </a:lnTo>
                  <a:lnTo>
                    <a:pt x="49472" y="11397"/>
                  </a:lnTo>
                  <a:lnTo>
                    <a:pt x="45952" y="12232"/>
                  </a:lnTo>
                  <a:lnTo>
                    <a:pt x="42379" y="13014"/>
                  </a:lnTo>
                  <a:lnTo>
                    <a:pt x="38728" y="13770"/>
                  </a:lnTo>
                  <a:lnTo>
                    <a:pt x="34972" y="14474"/>
                  </a:lnTo>
                  <a:lnTo>
                    <a:pt x="33095" y="14839"/>
                  </a:lnTo>
                  <a:lnTo>
                    <a:pt x="31165" y="15152"/>
                  </a:lnTo>
                  <a:lnTo>
                    <a:pt x="29235" y="15465"/>
                  </a:lnTo>
                  <a:lnTo>
                    <a:pt x="27279" y="15778"/>
                  </a:lnTo>
                  <a:lnTo>
                    <a:pt x="25297" y="16065"/>
                  </a:lnTo>
                  <a:lnTo>
                    <a:pt x="23289" y="16352"/>
                  </a:lnTo>
                  <a:lnTo>
                    <a:pt x="21255" y="16613"/>
                  </a:lnTo>
                  <a:lnTo>
                    <a:pt x="19194" y="16848"/>
                  </a:lnTo>
                  <a:lnTo>
                    <a:pt x="17134" y="17056"/>
                  </a:lnTo>
                  <a:lnTo>
                    <a:pt x="15022" y="17265"/>
                  </a:lnTo>
                  <a:lnTo>
                    <a:pt x="12883" y="17447"/>
                  </a:lnTo>
                  <a:lnTo>
                    <a:pt x="10745" y="17630"/>
                  </a:lnTo>
                  <a:lnTo>
                    <a:pt x="8554" y="17760"/>
                  </a:lnTo>
                  <a:lnTo>
                    <a:pt x="6363" y="17891"/>
                  </a:lnTo>
                  <a:lnTo>
                    <a:pt x="4121" y="17995"/>
                  </a:lnTo>
                  <a:lnTo>
                    <a:pt x="1852" y="18073"/>
                  </a:lnTo>
                  <a:lnTo>
                    <a:pt x="1747" y="18099"/>
                  </a:lnTo>
                  <a:lnTo>
                    <a:pt x="1643" y="18152"/>
                  </a:lnTo>
                  <a:lnTo>
                    <a:pt x="1513" y="18256"/>
                  </a:lnTo>
                  <a:lnTo>
                    <a:pt x="1408" y="18412"/>
                  </a:lnTo>
                  <a:lnTo>
                    <a:pt x="1330" y="18595"/>
                  </a:lnTo>
                  <a:lnTo>
                    <a:pt x="1226" y="18803"/>
                  </a:lnTo>
                  <a:lnTo>
                    <a:pt x="1043" y="19325"/>
                  </a:lnTo>
                  <a:lnTo>
                    <a:pt x="887" y="20003"/>
                  </a:lnTo>
                  <a:lnTo>
                    <a:pt x="756" y="20759"/>
                  </a:lnTo>
                  <a:lnTo>
                    <a:pt x="626" y="21646"/>
                  </a:lnTo>
                  <a:lnTo>
                    <a:pt x="522" y="22637"/>
                  </a:lnTo>
                  <a:lnTo>
                    <a:pt x="417" y="23680"/>
                  </a:lnTo>
                  <a:lnTo>
                    <a:pt x="339" y="24828"/>
                  </a:lnTo>
                  <a:lnTo>
                    <a:pt x="183" y="27279"/>
                  </a:lnTo>
                  <a:lnTo>
                    <a:pt x="104" y="29887"/>
                  </a:lnTo>
                  <a:lnTo>
                    <a:pt x="26" y="32599"/>
                  </a:lnTo>
                  <a:lnTo>
                    <a:pt x="0" y="35312"/>
                  </a:lnTo>
                  <a:lnTo>
                    <a:pt x="0" y="37920"/>
                  </a:lnTo>
                  <a:lnTo>
                    <a:pt x="52" y="42562"/>
                  </a:lnTo>
                  <a:lnTo>
                    <a:pt x="104" y="45822"/>
                  </a:lnTo>
                  <a:lnTo>
                    <a:pt x="130" y="47073"/>
                  </a:lnTo>
                  <a:lnTo>
                    <a:pt x="218909" y="47073"/>
                  </a:lnTo>
                  <a:lnTo>
                    <a:pt x="218674" y="2608"/>
                  </a:lnTo>
                  <a:lnTo>
                    <a:pt x="215336" y="3182"/>
                  </a:lnTo>
                  <a:lnTo>
                    <a:pt x="212076" y="3730"/>
                  </a:lnTo>
                  <a:lnTo>
                    <a:pt x="208947" y="4251"/>
                  </a:lnTo>
                  <a:lnTo>
                    <a:pt x="205896" y="4721"/>
                  </a:lnTo>
                  <a:lnTo>
                    <a:pt x="202949" y="5138"/>
                  </a:lnTo>
                  <a:lnTo>
                    <a:pt x="200106" y="5555"/>
                  </a:lnTo>
                  <a:lnTo>
                    <a:pt x="197342" y="5920"/>
                  </a:lnTo>
                  <a:lnTo>
                    <a:pt x="194655" y="6233"/>
                  </a:lnTo>
                  <a:lnTo>
                    <a:pt x="192074" y="6546"/>
                  </a:lnTo>
                  <a:lnTo>
                    <a:pt x="189570" y="6807"/>
                  </a:lnTo>
                  <a:lnTo>
                    <a:pt x="187171" y="7068"/>
                  </a:lnTo>
                  <a:lnTo>
                    <a:pt x="184824" y="7276"/>
                  </a:lnTo>
                  <a:lnTo>
                    <a:pt x="182555" y="7459"/>
                  </a:lnTo>
                  <a:lnTo>
                    <a:pt x="180390" y="7616"/>
                  </a:lnTo>
                  <a:lnTo>
                    <a:pt x="178278" y="7720"/>
                  </a:lnTo>
                  <a:lnTo>
                    <a:pt x="176217" y="7824"/>
                  </a:lnTo>
                  <a:lnTo>
                    <a:pt x="174235" y="7902"/>
                  </a:lnTo>
                  <a:lnTo>
                    <a:pt x="172332" y="7955"/>
                  </a:lnTo>
                  <a:lnTo>
                    <a:pt x="170480" y="8007"/>
                  </a:lnTo>
                  <a:lnTo>
                    <a:pt x="166959" y="8007"/>
                  </a:lnTo>
                  <a:lnTo>
                    <a:pt x="165290" y="7955"/>
                  </a:lnTo>
                  <a:lnTo>
                    <a:pt x="163673" y="7902"/>
                  </a:lnTo>
                  <a:lnTo>
                    <a:pt x="162082" y="7850"/>
                  </a:lnTo>
                  <a:lnTo>
                    <a:pt x="160570" y="7746"/>
                  </a:lnTo>
                  <a:lnTo>
                    <a:pt x="159083" y="7642"/>
                  </a:lnTo>
                  <a:lnTo>
                    <a:pt x="157649" y="7537"/>
                  </a:lnTo>
                  <a:lnTo>
                    <a:pt x="156241" y="7381"/>
                  </a:lnTo>
                  <a:lnTo>
                    <a:pt x="154885" y="7250"/>
                  </a:lnTo>
                  <a:lnTo>
                    <a:pt x="153555" y="7068"/>
                  </a:lnTo>
                  <a:lnTo>
                    <a:pt x="152277" y="6911"/>
                  </a:lnTo>
                  <a:lnTo>
                    <a:pt x="150999" y="6729"/>
                  </a:lnTo>
                  <a:lnTo>
                    <a:pt x="148573" y="6312"/>
                  </a:lnTo>
                  <a:lnTo>
                    <a:pt x="146226" y="5868"/>
                  </a:lnTo>
                  <a:lnTo>
                    <a:pt x="143931" y="5399"/>
                  </a:lnTo>
                  <a:lnTo>
                    <a:pt x="141715" y="4929"/>
                  </a:lnTo>
                  <a:lnTo>
                    <a:pt x="137333" y="3912"/>
                  </a:lnTo>
                  <a:lnTo>
                    <a:pt x="135143" y="3417"/>
                  </a:lnTo>
                  <a:lnTo>
                    <a:pt x="132952" y="2921"/>
                  </a:lnTo>
                  <a:lnTo>
                    <a:pt x="130683" y="2426"/>
                  </a:lnTo>
                  <a:lnTo>
                    <a:pt x="128362" y="1982"/>
                  </a:lnTo>
                  <a:lnTo>
                    <a:pt x="125937" y="1539"/>
                  </a:lnTo>
                  <a:lnTo>
                    <a:pt x="123433" y="1148"/>
                  </a:lnTo>
                  <a:lnTo>
                    <a:pt x="122129" y="965"/>
                  </a:lnTo>
                  <a:lnTo>
                    <a:pt x="120773" y="809"/>
                  </a:lnTo>
                  <a:lnTo>
                    <a:pt x="119417" y="652"/>
                  </a:lnTo>
                  <a:lnTo>
                    <a:pt x="117982" y="496"/>
                  </a:lnTo>
                  <a:lnTo>
                    <a:pt x="116548" y="365"/>
                  </a:lnTo>
                  <a:lnTo>
                    <a:pt x="115036" y="261"/>
                  </a:lnTo>
                  <a:lnTo>
                    <a:pt x="113497" y="157"/>
                  </a:lnTo>
                  <a:lnTo>
                    <a:pt x="111906" y="79"/>
                  </a:lnTo>
                  <a:lnTo>
                    <a:pt x="110393" y="26"/>
                  </a:lnTo>
                  <a:lnTo>
                    <a:pt x="10888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2183625" y="7517050"/>
              <a:ext cx="3505050" cy="1167725"/>
            </a:xfrm>
            <a:custGeom>
              <a:avLst/>
              <a:gdLst/>
              <a:ahLst/>
              <a:cxnLst/>
              <a:rect l="l" t="t" r="r" b="b"/>
              <a:pathLst>
                <a:path w="140202" h="46709" extrusionOk="0">
                  <a:moveTo>
                    <a:pt x="100223" y="0"/>
                  </a:moveTo>
                  <a:lnTo>
                    <a:pt x="98919" y="131"/>
                  </a:lnTo>
                  <a:lnTo>
                    <a:pt x="97589" y="261"/>
                  </a:lnTo>
                  <a:lnTo>
                    <a:pt x="94981" y="600"/>
                  </a:lnTo>
                  <a:lnTo>
                    <a:pt x="92347" y="965"/>
                  </a:lnTo>
                  <a:lnTo>
                    <a:pt x="89687" y="1409"/>
                  </a:lnTo>
                  <a:lnTo>
                    <a:pt x="87053" y="1904"/>
                  </a:lnTo>
                  <a:lnTo>
                    <a:pt x="84392" y="2426"/>
                  </a:lnTo>
                  <a:lnTo>
                    <a:pt x="81706" y="3026"/>
                  </a:lnTo>
                  <a:lnTo>
                    <a:pt x="79020" y="3625"/>
                  </a:lnTo>
                  <a:lnTo>
                    <a:pt x="76308" y="4277"/>
                  </a:lnTo>
                  <a:lnTo>
                    <a:pt x="73570" y="4956"/>
                  </a:lnTo>
                  <a:lnTo>
                    <a:pt x="68015" y="6364"/>
                  </a:lnTo>
                  <a:lnTo>
                    <a:pt x="62355" y="7824"/>
                  </a:lnTo>
                  <a:lnTo>
                    <a:pt x="56514" y="9311"/>
                  </a:lnTo>
                  <a:lnTo>
                    <a:pt x="53541" y="10067"/>
                  </a:lnTo>
                  <a:lnTo>
                    <a:pt x="50516" y="10797"/>
                  </a:lnTo>
                  <a:lnTo>
                    <a:pt x="47464" y="11501"/>
                  </a:lnTo>
                  <a:lnTo>
                    <a:pt x="44335" y="12206"/>
                  </a:lnTo>
                  <a:lnTo>
                    <a:pt x="41153" y="12910"/>
                  </a:lnTo>
                  <a:lnTo>
                    <a:pt x="37919" y="13562"/>
                  </a:lnTo>
                  <a:lnTo>
                    <a:pt x="34633" y="14188"/>
                  </a:lnTo>
                  <a:lnTo>
                    <a:pt x="31295" y="14761"/>
                  </a:lnTo>
                  <a:lnTo>
                    <a:pt x="27879" y="15335"/>
                  </a:lnTo>
                  <a:lnTo>
                    <a:pt x="24384" y="15831"/>
                  </a:lnTo>
                  <a:lnTo>
                    <a:pt x="20811" y="16300"/>
                  </a:lnTo>
                  <a:lnTo>
                    <a:pt x="19012" y="16509"/>
                  </a:lnTo>
                  <a:lnTo>
                    <a:pt x="17186" y="16691"/>
                  </a:lnTo>
                  <a:lnTo>
                    <a:pt x="15335" y="16874"/>
                  </a:lnTo>
                  <a:lnTo>
                    <a:pt x="13483" y="17056"/>
                  </a:lnTo>
                  <a:lnTo>
                    <a:pt x="11605" y="17187"/>
                  </a:lnTo>
                  <a:lnTo>
                    <a:pt x="9702" y="17343"/>
                  </a:lnTo>
                  <a:lnTo>
                    <a:pt x="7772" y="17447"/>
                  </a:lnTo>
                  <a:lnTo>
                    <a:pt x="5816" y="17552"/>
                  </a:lnTo>
                  <a:lnTo>
                    <a:pt x="3860" y="17630"/>
                  </a:lnTo>
                  <a:lnTo>
                    <a:pt x="1852" y="17708"/>
                  </a:lnTo>
                  <a:lnTo>
                    <a:pt x="1747" y="17734"/>
                  </a:lnTo>
                  <a:lnTo>
                    <a:pt x="1643" y="17787"/>
                  </a:lnTo>
                  <a:lnTo>
                    <a:pt x="1513" y="17891"/>
                  </a:lnTo>
                  <a:lnTo>
                    <a:pt x="1408" y="18047"/>
                  </a:lnTo>
                  <a:lnTo>
                    <a:pt x="1330" y="18230"/>
                  </a:lnTo>
                  <a:lnTo>
                    <a:pt x="1226" y="18438"/>
                  </a:lnTo>
                  <a:lnTo>
                    <a:pt x="1043" y="18960"/>
                  </a:lnTo>
                  <a:lnTo>
                    <a:pt x="887" y="19638"/>
                  </a:lnTo>
                  <a:lnTo>
                    <a:pt x="756" y="20394"/>
                  </a:lnTo>
                  <a:lnTo>
                    <a:pt x="626" y="21281"/>
                  </a:lnTo>
                  <a:lnTo>
                    <a:pt x="522" y="22272"/>
                  </a:lnTo>
                  <a:lnTo>
                    <a:pt x="417" y="23315"/>
                  </a:lnTo>
                  <a:lnTo>
                    <a:pt x="339" y="24463"/>
                  </a:lnTo>
                  <a:lnTo>
                    <a:pt x="183" y="26914"/>
                  </a:lnTo>
                  <a:lnTo>
                    <a:pt x="104" y="29522"/>
                  </a:lnTo>
                  <a:lnTo>
                    <a:pt x="26" y="32234"/>
                  </a:lnTo>
                  <a:lnTo>
                    <a:pt x="0" y="34947"/>
                  </a:lnTo>
                  <a:lnTo>
                    <a:pt x="0" y="37555"/>
                  </a:lnTo>
                  <a:lnTo>
                    <a:pt x="52" y="42197"/>
                  </a:lnTo>
                  <a:lnTo>
                    <a:pt x="104" y="45457"/>
                  </a:lnTo>
                  <a:lnTo>
                    <a:pt x="130" y="46708"/>
                  </a:lnTo>
                  <a:lnTo>
                    <a:pt x="136525" y="46708"/>
                  </a:lnTo>
                  <a:lnTo>
                    <a:pt x="137072" y="46291"/>
                  </a:lnTo>
                  <a:lnTo>
                    <a:pt x="137594" y="45848"/>
                  </a:lnTo>
                  <a:lnTo>
                    <a:pt x="138063" y="45378"/>
                  </a:lnTo>
                  <a:lnTo>
                    <a:pt x="138507" y="44935"/>
                  </a:lnTo>
                  <a:lnTo>
                    <a:pt x="138898" y="44466"/>
                  </a:lnTo>
                  <a:lnTo>
                    <a:pt x="139237" y="43996"/>
                  </a:lnTo>
                  <a:lnTo>
                    <a:pt x="139550" y="43501"/>
                  </a:lnTo>
                  <a:lnTo>
                    <a:pt x="139785" y="43005"/>
                  </a:lnTo>
                  <a:lnTo>
                    <a:pt x="139967" y="42510"/>
                  </a:lnTo>
                  <a:lnTo>
                    <a:pt x="140124" y="42014"/>
                  </a:lnTo>
                  <a:lnTo>
                    <a:pt x="140202" y="41493"/>
                  </a:lnTo>
                  <a:lnTo>
                    <a:pt x="140202" y="41232"/>
                  </a:lnTo>
                  <a:lnTo>
                    <a:pt x="140202" y="40971"/>
                  </a:lnTo>
                  <a:lnTo>
                    <a:pt x="140176" y="40710"/>
                  </a:lnTo>
                  <a:lnTo>
                    <a:pt x="140150" y="40449"/>
                  </a:lnTo>
                  <a:lnTo>
                    <a:pt x="140098" y="40189"/>
                  </a:lnTo>
                  <a:lnTo>
                    <a:pt x="140045" y="39928"/>
                  </a:lnTo>
                  <a:lnTo>
                    <a:pt x="139941" y="39641"/>
                  </a:lnTo>
                  <a:lnTo>
                    <a:pt x="139837" y="39380"/>
                  </a:lnTo>
                  <a:lnTo>
                    <a:pt x="139733" y="39093"/>
                  </a:lnTo>
                  <a:lnTo>
                    <a:pt x="139576" y="38832"/>
                  </a:lnTo>
                  <a:lnTo>
                    <a:pt x="139420" y="38546"/>
                  </a:lnTo>
                  <a:lnTo>
                    <a:pt x="139237" y="38285"/>
                  </a:lnTo>
                  <a:lnTo>
                    <a:pt x="138820" y="37711"/>
                  </a:lnTo>
                  <a:lnTo>
                    <a:pt x="138324" y="37137"/>
                  </a:lnTo>
                  <a:lnTo>
                    <a:pt x="137751" y="36564"/>
                  </a:lnTo>
                  <a:lnTo>
                    <a:pt x="137099" y="35990"/>
                  </a:lnTo>
                  <a:lnTo>
                    <a:pt x="136342" y="35416"/>
                  </a:lnTo>
                  <a:lnTo>
                    <a:pt x="135482" y="34816"/>
                  </a:lnTo>
                  <a:lnTo>
                    <a:pt x="134543" y="34216"/>
                  </a:lnTo>
                  <a:lnTo>
                    <a:pt x="133526" y="33617"/>
                  </a:lnTo>
                  <a:lnTo>
                    <a:pt x="132378" y="33017"/>
                  </a:lnTo>
                  <a:lnTo>
                    <a:pt x="131152" y="32417"/>
                  </a:lnTo>
                  <a:lnTo>
                    <a:pt x="129796" y="31791"/>
                  </a:lnTo>
                  <a:lnTo>
                    <a:pt x="128362" y="31165"/>
                  </a:lnTo>
                  <a:lnTo>
                    <a:pt x="126797" y="30539"/>
                  </a:lnTo>
                  <a:lnTo>
                    <a:pt x="125128" y="29913"/>
                  </a:lnTo>
                  <a:lnTo>
                    <a:pt x="123329" y="29287"/>
                  </a:lnTo>
                  <a:lnTo>
                    <a:pt x="121425" y="28609"/>
                  </a:lnTo>
                  <a:lnTo>
                    <a:pt x="119625" y="27957"/>
                  </a:lnTo>
                  <a:lnTo>
                    <a:pt x="117930" y="27331"/>
                  </a:lnTo>
                  <a:lnTo>
                    <a:pt x="116339" y="26706"/>
                  </a:lnTo>
                  <a:lnTo>
                    <a:pt x="114879" y="26106"/>
                  </a:lnTo>
                  <a:lnTo>
                    <a:pt x="113523" y="25506"/>
                  </a:lnTo>
                  <a:lnTo>
                    <a:pt x="112245" y="24958"/>
                  </a:lnTo>
                  <a:lnTo>
                    <a:pt x="111098" y="24411"/>
                  </a:lnTo>
                  <a:lnTo>
                    <a:pt x="110028" y="23863"/>
                  </a:lnTo>
                  <a:lnTo>
                    <a:pt x="109037" y="23341"/>
                  </a:lnTo>
                  <a:lnTo>
                    <a:pt x="108177" y="22846"/>
                  </a:lnTo>
                  <a:lnTo>
                    <a:pt x="107368" y="22350"/>
                  </a:lnTo>
                  <a:lnTo>
                    <a:pt x="106664" y="21855"/>
                  </a:lnTo>
                  <a:lnTo>
                    <a:pt x="106038" y="21412"/>
                  </a:lnTo>
                  <a:lnTo>
                    <a:pt x="105491" y="20942"/>
                  </a:lnTo>
                  <a:lnTo>
                    <a:pt x="105021" y="20499"/>
                  </a:lnTo>
                  <a:lnTo>
                    <a:pt x="104630" y="20081"/>
                  </a:lnTo>
                  <a:lnTo>
                    <a:pt x="104291" y="19664"/>
                  </a:lnTo>
                  <a:lnTo>
                    <a:pt x="104030" y="19273"/>
                  </a:lnTo>
                  <a:lnTo>
                    <a:pt x="103848" y="18882"/>
                  </a:lnTo>
                  <a:lnTo>
                    <a:pt x="103717" y="18491"/>
                  </a:lnTo>
                  <a:lnTo>
                    <a:pt x="103639" y="18126"/>
                  </a:lnTo>
                  <a:lnTo>
                    <a:pt x="103639" y="17760"/>
                  </a:lnTo>
                  <a:lnTo>
                    <a:pt x="103665" y="17421"/>
                  </a:lnTo>
                  <a:lnTo>
                    <a:pt x="103769" y="17056"/>
                  </a:lnTo>
                  <a:lnTo>
                    <a:pt x="103900" y="16743"/>
                  </a:lnTo>
                  <a:lnTo>
                    <a:pt x="104082" y="16404"/>
                  </a:lnTo>
                  <a:lnTo>
                    <a:pt x="104291" y="16091"/>
                  </a:lnTo>
                  <a:lnTo>
                    <a:pt x="104552" y="15778"/>
                  </a:lnTo>
                  <a:lnTo>
                    <a:pt x="104865" y="15492"/>
                  </a:lnTo>
                  <a:lnTo>
                    <a:pt x="105204" y="15179"/>
                  </a:lnTo>
                  <a:lnTo>
                    <a:pt x="105569" y="14892"/>
                  </a:lnTo>
                  <a:lnTo>
                    <a:pt x="105960" y="14605"/>
                  </a:lnTo>
                  <a:lnTo>
                    <a:pt x="106377" y="14344"/>
                  </a:lnTo>
                  <a:lnTo>
                    <a:pt x="107264" y="13796"/>
                  </a:lnTo>
                  <a:lnTo>
                    <a:pt x="108229" y="13275"/>
                  </a:lnTo>
                  <a:lnTo>
                    <a:pt x="109246" y="12779"/>
                  </a:lnTo>
                  <a:lnTo>
                    <a:pt x="111280" y="11788"/>
                  </a:lnTo>
                  <a:lnTo>
                    <a:pt x="112271" y="11293"/>
                  </a:lnTo>
                  <a:lnTo>
                    <a:pt x="113236" y="10823"/>
                  </a:lnTo>
                  <a:lnTo>
                    <a:pt x="114097" y="10328"/>
                  </a:lnTo>
                  <a:lnTo>
                    <a:pt x="114514" y="10093"/>
                  </a:lnTo>
                  <a:lnTo>
                    <a:pt x="114879" y="9832"/>
                  </a:lnTo>
                  <a:lnTo>
                    <a:pt x="115218" y="9598"/>
                  </a:lnTo>
                  <a:lnTo>
                    <a:pt x="115531" y="9337"/>
                  </a:lnTo>
                  <a:lnTo>
                    <a:pt x="115818" y="9076"/>
                  </a:lnTo>
                  <a:lnTo>
                    <a:pt x="116053" y="8841"/>
                  </a:lnTo>
                  <a:lnTo>
                    <a:pt x="116261" y="8581"/>
                  </a:lnTo>
                  <a:lnTo>
                    <a:pt x="116418" y="8294"/>
                  </a:lnTo>
                  <a:lnTo>
                    <a:pt x="116522" y="8033"/>
                  </a:lnTo>
                  <a:lnTo>
                    <a:pt x="116600" y="7772"/>
                  </a:lnTo>
                  <a:lnTo>
                    <a:pt x="116600" y="7485"/>
                  </a:lnTo>
                  <a:lnTo>
                    <a:pt x="116548" y="7198"/>
                  </a:lnTo>
                  <a:lnTo>
                    <a:pt x="116444" y="6911"/>
                  </a:lnTo>
                  <a:lnTo>
                    <a:pt x="116287" y="6599"/>
                  </a:lnTo>
                  <a:lnTo>
                    <a:pt x="115974" y="6207"/>
                  </a:lnTo>
                  <a:lnTo>
                    <a:pt x="115635" y="5816"/>
                  </a:lnTo>
                  <a:lnTo>
                    <a:pt x="115270" y="5451"/>
                  </a:lnTo>
                  <a:lnTo>
                    <a:pt x="114827" y="5086"/>
                  </a:lnTo>
                  <a:lnTo>
                    <a:pt x="114384" y="4747"/>
                  </a:lnTo>
                  <a:lnTo>
                    <a:pt x="113888" y="4408"/>
                  </a:lnTo>
                  <a:lnTo>
                    <a:pt x="113340" y="4095"/>
                  </a:lnTo>
                  <a:lnTo>
                    <a:pt x="112793" y="3782"/>
                  </a:lnTo>
                  <a:lnTo>
                    <a:pt x="112219" y="3495"/>
                  </a:lnTo>
                  <a:lnTo>
                    <a:pt x="111619" y="3208"/>
                  </a:lnTo>
                  <a:lnTo>
                    <a:pt x="110993" y="2947"/>
                  </a:lnTo>
                  <a:lnTo>
                    <a:pt x="110367" y="2687"/>
                  </a:lnTo>
                  <a:lnTo>
                    <a:pt x="109089" y="2217"/>
                  </a:lnTo>
                  <a:lnTo>
                    <a:pt x="107785" y="1800"/>
                  </a:lnTo>
                  <a:lnTo>
                    <a:pt x="106508" y="1409"/>
                  </a:lnTo>
                  <a:lnTo>
                    <a:pt x="105282" y="1070"/>
                  </a:lnTo>
                  <a:lnTo>
                    <a:pt x="104108" y="783"/>
                  </a:lnTo>
                  <a:lnTo>
                    <a:pt x="103039" y="548"/>
                  </a:lnTo>
                  <a:lnTo>
                    <a:pt x="101266" y="183"/>
                  </a:lnTo>
                  <a:lnTo>
                    <a:pt x="10022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4608975" y="7451850"/>
              <a:ext cx="3893000" cy="1060800"/>
            </a:xfrm>
            <a:custGeom>
              <a:avLst/>
              <a:gdLst/>
              <a:ahLst/>
              <a:cxnLst/>
              <a:rect l="l" t="t" r="r" b="b"/>
              <a:pathLst>
                <a:path w="155720" h="42432" extrusionOk="0">
                  <a:moveTo>
                    <a:pt x="128258" y="1"/>
                  </a:moveTo>
                  <a:lnTo>
                    <a:pt x="126720" y="27"/>
                  </a:lnTo>
                  <a:lnTo>
                    <a:pt x="125155" y="79"/>
                  </a:lnTo>
                  <a:lnTo>
                    <a:pt x="123512" y="183"/>
                  </a:lnTo>
                  <a:lnTo>
                    <a:pt x="121843" y="314"/>
                  </a:lnTo>
                  <a:lnTo>
                    <a:pt x="120122" y="496"/>
                  </a:lnTo>
                  <a:lnTo>
                    <a:pt x="118348" y="731"/>
                  </a:lnTo>
                  <a:lnTo>
                    <a:pt x="116523" y="992"/>
                  </a:lnTo>
                  <a:lnTo>
                    <a:pt x="114645" y="1331"/>
                  </a:lnTo>
                  <a:lnTo>
                    <a:pt x="112741" y="1696"/>
                  </a:lnTo>
                  <a:lnTo>
                    <a:pt x="110759" y="2139"/>
                  </a:lnTo>
                  <a:lnTo>
                    <a:pt x="108751" y="2608"/>
                  </a:lnTo>
                  <a:lnTo>
                    <a:pt x="106665" y="3156"/>
                  </a:lnTo>
                  <a:lnTo>
                    <a:pt x="104552" y="3756"/>
                  </a:lnTo>
                  <a:lnTo>
                    <a:pt x="102362" y="4408"/>
                  </a:lnTo>
                  <a:lnTo>
                    <a:pt x="100145" y="5138"/>
                  </a:lnTo>
                  <a:lnTo>
                    <a:pt x="97876" y="5921"/>
                  </a:lnTo>
                  <a:lnTo>
                    <a:pt x="95529" y="6755"/>
                  </a:lnTo>
                  <a:lnTo>
                    <a:pt x="93156" y="7668"/>
                  </a:lnTo>
                  <a:lnTo>
                    <a:pt x="90704" y="8659"/>
                  </a:lnTo>
                  <a:lnTo>
                    <a:pt x="88201" y="9728"/>
                  </a:lnTo>
                  <a:lnTo>
                    <a:pt x="85671" y="10850"/>
                  </a:lnTo>
                  <a:lnTo>
                    <a:pt x="83063" y="12049"/>
                  </a:lnTo>
                  <a:lnTo>
                    <a:pt x="80403" y="13327"/>
                  </a:lnTo>
                  <a:lnTo>
                    <a:pt x="77691" y="14683"/>
                  </a:lnTo>
                  <a:lnTo>
                    <a:pt x="74900" y="16144"/>
                  </a:lnTo>
                  <a:lnTo>
                    <a:pt x="72866" y="17213"/>
                  </a:lnTo>
                  <a:lnTo>
                    <a:pt x="70806" y="18204"/>
                  </a:lnTo>
                  <a:lnTo>
                    <a:pt x="68798" y="19169"/>
                  </a:lnTo>
                  <a:lnTo>
                    <a:pt x="66790" y="20082"/>
                  </a:lnTo>
                  <a:lnTo>
                    <a:pt x="64834" y="20942"/>
                  </a:lnTo>
                  <a:lnTo>
                    <a:pt x="62878" y="21751"/>
                  </a:lnTo>
                  <a:lnTo>
                    <a:pt x="60948" y="22507"/>
                  </a:lnTo>
                  <a:lnTo>
                    <a:pt x="59018" y="23211"/>
                  </a:lnTo>
                  <a:lnTo>
                    <a:pt x="57140" y="23863"/>
                  </a:lnTo>
                  <a:lnTo>
                    <a:pt x="55289" y="24489"/>
                  </a:lnTo>
                  <a:lnTo>
                    <a:pt x="53437" y="25063"/>
                  </a:lnTo>
                  <a:lnTo>
                    <a:pt x="51612" y="25584"/>
                  </a:lnTo>
                  <a:lnTo>
                    <a:pt x="49838" y="26080"/>
                  </a:lnTo>
                  <a:lnTo>
                    <a:pt x="48065" y="26549"/>
                  </a:lnTo>
                  <a:lnTo>
                    <a:pt x="46317" y="26940"/>
                  </a:lnTo>
                  <a:lnTo>
                    <a:pt x="44596" y="27332"/>
                  </a:lnTo>
                  <a:lnTo>
                    <a:pt x="42901" y="27671"/>
                  </a:lnTo>
                  <a:lnTo>
                    <a:pt x="41232" y="27957"/>
                  </a:lnTo>
                  <a:lnTo>
                    <a:pt x="39615" y="28244"/>
                  </a:lnTo>
                  <a:lnTo>
                    <a:pt x="37998" y="28479"/>
                  </a:lnTo>
                  <a:lnTo>
                    <a:pt x="36407" y="28688"/>
                  </a:lnTo>
                  <a:lnTo>
                    <a:pt x="34843" y="28844"/>
                  </a:lnTo>
                  <a:lnTo>
                    <a:pt x="33330" y="29001"/>
                  </a:lnTo>
                  <a:lnTo>
                    <a:pt x="31817" y="29105"/>
                  </a:lnTo>
                  <a:lnTo>
                    <a:pt x="30357" y="29209"/>
                  </a:lnTo>
                  <a:lnTo>
                    <a:pt x="28923" y="29261"/>
                  </a:lnTo>
                  <a:lnTo>
                    <a:pt x="27514" y="29314"/>
                  </a:lnTo>
                  <a:lnTo>
                    <a:pt x="24776" y="29314"/>
                  </a:lnTo>
                  <a:lnTo>
                    <a:pt x="23446" y="29288"/>
                  </a:lnTo>
                  <a:lnTo>
                    <a:pt x="22168" y="29261"/>
                  </a:lnTo>
                  <a:lnTo>
                    <a:pt x="20916" y="29183"/>
                  </a:lnTo>
                  <a:lnTo>
                    <a:pt x="19691" y="29105"/>
                  </a:lnTo>
                  <a:lnTo>
                    <a:pt x="18517" y="29001"/>
                  </a:lnTo>
                  <a:lnTo>
                    <a:pt x="17343" y="28896"/>
                  </a:lnTo>
                  <a:lnTo>
                    <a:pt x="16222" y="28766"/>
                  </a:lnTo>
                  <a:lnTo>
                    <a:pt x="15127" y="28636"/>
                  </a:lnTo>
                  <a:lnTo>
                    <a:pt x="14084" y="28479"/>
                  </a:lnTo>
                  <a:lnTo>
                    <a:pt x="12075" y="28166"/>
                  </a:lnTo>
                  <a:lnTo>
                    <a:pt x="10224" y="27801"/>
                  </a:lnTo>
                  <a:lnTo>
                    <a:pt x="8503" y="27436"/>
                  </a:lnTo>
                  <a:lnTo>
                    <a:pt x="6912" y="27045"/>
                  </a:lnTo>
                  <a:lnTo>
                    <a:pt x="5503" y="26680"/>
                  </a:lnTo>
                  <a:lnTo>
                    <a:pt x="4252" y="26288"/>
                  </a:lnTo>
                  <a:lnTo>
                    <a:pt x="3130" y="25949"/>
                  </a:lnTo>
                  <a:lnTo>
                    <a:pt x="2191" y="25610"/>
                  </a:lnTo>
                  <a:lnTo>
                    <a:pt x="1409" y="25323"/>
                  </a:lnTo>
                  <a:lnTo>
                    <a:pt x="366" y="24880"/>
                  </a:lnTo>
                  <a:lnTo>
                    <a:pt x="1" y="24724"/>
                  </a:lnTo>
                  <a:lnTo>
                    <a:pt x="1" y="42431"/>
                  </a:lnTo>
                  <a:lnTo>
                    <a:pt x="155720" y="42431"/>
                  </a:lnTo>
                  <a:lnTo>
                    <a:pt x="155720" y="9102"/>
                  </a:lnTo>
                  <a:lnTo>
                    <a:pt x="155459" y="8841"/>
                  </a:lnTo>
                  <a:lnTo>
                    <a:pt x="155146" y="8528"/>
                  </a:lnTo>
                  <a:lnTo>
                    <a:pt x="154677" y="8111"/>
                  </a:lnTo>
                  <a:lnTo>
                    <a:pt x="154103" y="7616"/>
                  </a:lnTo>
                  <a:lnTo>
                    <a:pt x="153373" y="7042"/>
                  </a:lnTo>
                  <a:lnTo>
                    <a:pt x="152512" y="6442"/>
                  </a:lnTo>
                  <a:lnTo>
                    <a:pt x="151495" y="5764"/>
                  </a:lnTo>
                  <a:lnTo>
                    <a:pt x="150921" y="5425"/>
                  </a:lnTo>
                  <a:lnTo>
                    <a:pt x="150321" y="5086"/>
                  </a:lnTo>
                  <a:lnTo>
                    <a:pt x="149669" y="4721"/>
                  </a:lnTo>
                  <a:lnTo>
                    <a:pt x="148991" y="4382"/>
                  </a:lnTo>
                  <a:lnTo>
                    <a:pt x="148287" y="4017"/>
                  </a:lnTo>
                  <a:lnTo>
                    <a:pt x="147531" y="3678"/>
                  </a:lnTo>
                  <a:lnTo>
                    <a:pt x="146722" y="3339"/>
                  </a:lnTo>
                  <a:lnTo>
                    <a:pt x="145888" y="3000"/>
                  </a:lnTo>
                  <a:lnTo>
                    <a:pt x="145027" y="2661"/>
                  </a:lnTo>
                  <a:lnTo>
                    <a:pt x="144088" y="2348"/>
                  </a:lnTo>
                  <a:lnTo>
                    <a:pt x="143150" y="2061"/>
                  </a:lnTo>
                  <a:lnTo>
                    <a:pt x="142133" y="1748"/>
                  </a:lnTo>
                  <a:lnTo>
                    <a:pt x="141089" y="1487"/>
                  </a:lnTo>
                  <a:lnTo>
                    <a:pt x="140020" y="1226"/>
                  </a:lnTo>
                  <a:lnTo>
                    <a:pt x="138873" y="992"/>
                  </a:lnTo>
                  <a:lnTo>
                    <a:pt x="137699" y="783"/>
                  </a:lnTo>
                  <a:lnTo>
                    <a:pt x="136499" y="574"/>
                  </a:lnTo>
                  <a:lnTo>
                    <a:pt x="135222" y="418"/>
                  </a:lnTo>
                  <a:lnTo>
                    <a:pt x="133918" y="261"/>
                  </a:lnTo>
                  <a:lnTo>
                    <a:pt x="132588" y="157"/>
                  </a:lnTo>
                  <a:lnTo>
                    <a:pt x="131179" y="79"/>
                  </a:lnTo>
                  <a:lnTo>
                    <a:pt x="129745" y="27"/>
                  </a:lnTo>
                  <a:lnTo>
                    <a:pt x="12825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7461400" y="7471400"/>
              <a:ext cx="1040575" cy="1041250"/>
            </a:xfrm>
            <a:custGeom>
              <a:avLst/>
              <a:gdLst/>
              <a:ahLst/>
              <a:cxnLst/>
              <a:rect l="l" t="t" r="r" b="b"/>
              <a:pathLst>
                <a:path w="41623" h="41650" extrusionOk="0">
                  <a:moveTo>
                    <a:pt x="22402" y="1"/>
                  </a:moveTo>
                  <a:lnTo>
                    <a:pt x="20942" y="27"/>
                  </a:lnTo>
                  <a:lnTo>
                    <a:pt x="19429" y="79"/>
                  </a:lnTo>
                  <a:lnTo>
                    <a:pt x="17891" y="183"/>
                  </a:lnTo>
                  <a:lnTo>
                    <a:pt x="16352" y="340"/>
                  </a:lnTo>
                  <a:lnTo>
                    <a:pt x="15596" y="444"/>
                  </a:lnTo>
                  <a:lnTo>
                    <a:pt x="14839" y="575"/>
                  </a:lnTo>
                  <a:lnTo>
                    <a:pt x="14083" y="705"/>
                  </a:lnTo>
                  <a:lnTo>
                    <a:pt x="13301" y="862"/>
                  </a:lnTo>
                  <a:lnTo>
                    <a:pt x="12571" y="1018"/>
                  </a:lnTo>
                  <a:lnTo>
                    <a:pt x="11814" y="1201"/>
                  </a:lnTo>
                  <a:lnTo>
                    <a:pt x="11084" y="1409"/>
                  </a:lnTo>
                  <a:lnTo>
                    <a:pt x="10354" y="1644"/>
                  </a:lnTo>
                  <a:lnTo>
                    <a:pt x="9624" y="1879"/>
                  </a:lnTo>
                  <a:lnTo>
                    <a:pt x="8919" y="2139"/>
                  </a:lnTo>
                  <a:lnTo>
                    <a:pt x="8215" y="2426"/>
                  </a:lnTo>
                  <a:lnTo>
                    <a:pt x="7537" y="2739"/>
                  </a:lnTo>
                  <a:lnTo>
                    <a:pt x="6885" y="3078"/>
                  </a:lnTo>
                  <a:lnTo>
                    <a:pt x="6233" y="3443"/>
                  </a:lnTo>
                  <a:lnTo>
                    <a:pt x="5607" y="3835"/>
                  </a:lnTo>
                  <a:lnTo>
                    <a:pt x="4981" y="4226"/>
                  </a:lnTo>
                  <a:lnTo>
                    <a:pt x="4382" y="4669"/>
                  </a:lnTo>
                  <a:lnTo>
                    <a:pt x="3834" y="5139"/>
                  </a:lnTo>
                  <a:lnTo>
                    <a:pt x="3286" y="5608"/>
                  </a:lnTo>
                  <a:lnTo>
                    <a:pt x="2765" y="6130"/>
                  </a:lnTo>
                  <a:lnTo>
                    <a:pt x="2243" y="6677"/>
                  </a:lnTo>
                  <a:lnTo>
                    <a:pt x="1774" y="7251"/>
                  </a:lnTo>
                  <a:lnTo>
                    <a:pt x="1435" y="7746"/>
                  </a:lnTo>
                  <a:lnTo>
                    <a:pt x="1122" y="8216"/>
                  </a:lnTo>
                  <a:lnTo>
                    <a:pt x="861" y="8711"/>
                  </a:lnTo>
                  <a:lnTo>
                    <a:pt x="626" y="9207"/>
                  </a:lnTo>
                  <a:lnTo>
                    <a:pt x="418" y="9702"/>
                  </a:lnTo>
                  <a:lnTo>
                    <a:pt x="287" y="10224"/>
                  </a:lnTo>
                  <a:lnTo>
                    <a:pt x="157" y="10719"/>
                  </a:lnTo>
                  <a:lnTo>
                    <a:pt x="79" y="11215"/>
                  </a:lnTo>
                  <a:lnTo>
                    <a:pt x="26" y="11737"/>
                  </a:lnTo>
                  <a:lnTo>
                    <a:pt x="0" y="12258"/>
                  </a:lnTo>
                  <a:lnTo>
                    <a:pt x="0" y="12780"/>
                  </a:lnTo>
                  <a:lnTo>
                    <a:pt x="53" y="13275"/>
                  </a:lnTo>
                  <a:lnTo>
                    <a:pt x="105" y="13797"/>
                  </a:lnTo>
                  <a:lnTo>
                    <a:pt x="209" y="14345"/>
                  </a:lnTo>
                  <a:lnTo>
                    <a:pt x="313" y="14866"/>
                  </a:lnTo>
                  <a:lnTo>
                    <a:pt x="444" y="15388"/>
                  </a:lnTo>
                  <a:lnTo>
                    <a:pt x="600" y="15935"/>
                  </a:lnTo>
                  <a:lnTo>
                    <a:pt x="783" y="16457"/>
                  </a:lnTo>
                  <a:lnTo>
                    <a:pt x="1174" y="17526"/>
                  </a:lnTo>
                  <a:lnTo>
                    <a:pt x="1643" y="18621"/>
                  </a:lnTo>
                  <a:lnTo>
                    <a:pt x="2165" y="19717"/>
                  </a:lnTo>
                  <a:lnTo>
                    <a:pt x="2713" y="20812"/>
                  </a:lnTo>
                  <a:lnTo>
                    <a:pt x="3286" y="21907"/>
                  </a:lnTo>
                  <a:lnTo>
                    <a:pt x="4486" y="24124"/>
                  </a:lnTo>
                  <a:lnTo>
                    <a:pt x="5060" y="25220"/>
                  </a:lnTo>
                  <a:lnTo>
                    <a:pt x="5633" y="26341"/>
                  </a:lnTo>
                  <a:lnTo>
                    <a:pt x="6181" y="27462"/>
                  </a:lnTo>
                  <a:lnTo>
                    <a:pt x="6677" y="28558"/>
                  </a:lnTo>
                  <a:lnTo>
                    <a:pt x="7094" y="29679"/>
                  </a:lnTo>
                  <a:lnTo>
                    <a:pt x="7303" y="30227"/>
                  </a:lnTo>
                  <a:lnTo>
                    <a:pt x="7485" y="30800"/>
                  </a:lnTo>
                  <a:lnTo>
                    <a:pt x="7642" y="31348"/>
                  </a:lnTo>
                  <a:lnTo>
                    <a:pt x="7772" y="31896"/>
                  </a:lnTo>
                  <a:lnTo>
                    <a:pt x="7876" y="32443"/>
                  </a:lnTo>
                  <a:lnTo>
                    <a:pt x="7981" y="32991"/>
                  </a:lnTo>
                  <a:lnTo>
                    <a:pt x="8033" y="33565"/>
                  </a:lnTo>
                  <a:lnTo>
                    <a:pt x="8085" y="34113"/>
                  </a:lnTo>
                  <a:lnTo>
                    <a:pt x="8085" y="34660"/>
                  </a:lnTo>
                  <a:lnTo>
                    <a:pt x="8085" y="35208"/>
                  </a:lnTo>
                  <a:lnTo>
                    <a:pt x="8033" y="35756"/>
                  </a:lnTo>
                  <a:lnTo>
                    <a:pt x="7955" y="36303"/>
                  </a:lnTo>
                  <a:lnTo>
                    <a:pt x="7824" y="36825"/>
                  </a:lnTo>
                  <a:lnTo>
                    <a:pt x="7668" y="37372"/>
                  </a:lnTo>
                  <a:lnTo>
                    <a:pt x="7485" y="37920"/>
                  </a:lnTo>
                  <a:lnTo>
                    <a:pt x="7276" y="38468"/>
                  </a:lnTo>
                  <a:lnTo>
                    <a:pt x="6990" y="38989"/>
                  </a:lnTo>
                  <a:lnTo>
                    <a:pt x="6703" y="39537"/>
                  </a:lnTo>
                  <a:lnTo>
                    <a:pt x="6338" y="40059"/>
                  </a:lnTo>
                  <a:lnTo>
                    <a:pt x="5946" y="40580"/>
                  </a:lnTo>
                  <a:lnTo>
                    <a:pt x="5503" y="41128"/>
                  </a:lnTo>
                  <a:lnTo>
                    <a:pt x="5034" y="41649"/>
                  </a:lnTo>
                  <a:lnTo>
                    <a:pt x="41623" y="41649"/>
                  </a:lnTo>
                  <a:lnTo>
                    <a:pt x="41623" y="8320"/>
                  </a:lnTo>
                  <a:lnTo>
                    <a:pt x="41362" y="8059"/>
                  </a:lnTo>
                  <a:lnTo>
                    <a:pt x="41049" y="7746"/>
                  </a:lnTo>
                  <a:lnTo>
                    <a:pt x="40606" y="7355"/>
                  </a:lnTo>
                  <a:lnTo>
                    <a:pt x="40032" y="6860"/>
                  </a:lnTo>
                  <a:lnTo>
                    <a:pt x="39302" y="6286"/>
                  </a:lnTo>
                  <a:lnTo>
                    <a:pt x="38441" y="5686"/>
                  </a:lnTo>
                  <a:lnTo>
                    <a:pt x="37450" y="5008"/>
                  </a:lnTo>
                  <a:lnTo>
                    <a:pt x="36303" y="4330"/>
                  </a:lnTo>
                  <a:lnTo>
                    <a:pt x="35651" y="3991"/>
                  </a:lnTo>
                  <a:lnTo>
                    <a:pt x="34999" y="3652"/>
                  </a:lnTo>
                  <a:lnTo>
                    <a:pt x="34295" y="3287"/>
                  </a:lnTo>
                  <a:lnTo>
                    <a:pt x="33538" y="2948"/>
                  </a:lnTo>
                  <a:lnTo>
                    <a:pt x="32756" y="2609"/>
                  </a:lnTo>
                  <a:lnTo>
                    <a:pt x="31921" y="2270"/>
                  </a:lnTo>
                  <a:lnTo>
                    <a:pt x="31061" y="1957"/>
                  </a:lnTo>
                  <a:lnTo>
                    <a:pt x="30148" y="1618"/>
                  </a:lnTo>
                  <a:lnTo>
                    <a:pt x="29209" y="1331"/>
                  </a:lnTo>
                  <a:lnTo>
                    <a:pt x="28218" y="1018"/>
                  </a:lnTo>
                  <a:lnTo>
                    <a:pt x="27201" y="757"/>
                  </a:lnTo>
                  <a:lnTo>
                    <a:pt x="26132" y="496"/>
                  </a:lnTo>
                  <a:lnTo>
                    <a:pt x="25010" y="262"/>
                  </a:lnTo>
                  <a:lnTo>
                    <a:pt x="23863" y="27"/>
                  </a:lnTo>
                  <a:lnTo>
                    <a:pt x="2240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3769225" y="7942150"/>
              <a:ext cx="4948742" cy="953850"/>
            </a:xfrm>
            <a:custGeom>
              <a:avLst/>
              <a:gdLst/>
              <a:ahLst/>
              <a:cxnLst/>
              <a:rect l="l" t="t" r="r" b="b"/>
              <a:pathLst>
                <a:path w="205193" h="38154" extrusionOk="0">
                  <a:moveTo>
                    <a:pt x="58053" y="0"/>
                  </a:moveTo>
                  <a:lnTo>
                    <a:pt x="56671" y="26"/>
                  </a:lnTo>
                  <a:lnTo>
                    <a:pt x="55289" y="78"/>
                  </a:lnTo>
                  <a:lnTo>
                    <a:pt x="53906" y="183"/>
                  </a:lnTo>
                  <a:lnTo>
                    <a:pt x="52550" y="287"/>
                  </a:lnTo>
                  <a:lnTo>
                    <a:pt x="51168" y="443"/>
                  </a:lnTo>
                  <a:lnTo>
                    <a:pt x="49812" y="600"/>
                  </a:lnTo>
                  <a:lnTo>
                    <a:pt x="48456" y="809"/>
                  </a:lnTo>
                  <a:lnTo>
                    <a:pt x="47126" y="1017"/>
                  </a:lnTo>
                  <a:lnTo>
                    <a:pt x="45770" y="1252"/>
                  </a:lnTo>
                  <a:lnTo>
                    <a:pt x="44440" y="1539"/>
                  </a:lnTo>
                  <a:lnTo>
                    <a:pt x="43136" y="1826"/>
                  </a:lnTo>
                  <a:lnTo>
                    <a:pt x="41806" y="2139"/>
                  </a:lnTo>
                  <a:lnTo>
                    <a:pt x="40502" y="2452"/>
                  </a:lnTo>
                  <a:lnTo>
                    <a:pt x="39224" y="2791"/>
                  </a:lnTo>
                  <a:lnTo>
                    <a:pt x="37946" y="3156"/>
                  </a:lnTo>
                  <a:lnTo>
                    <a:pt x="36668" y="3547"/>
                  </a:lnTo>
                  <a:lnTo>
                    <a:pt x="35416" y="3938"/>
                  </a:lnTo>
                  <a:lnTo>
                    <a:pt x="34191" y="4355"/>
                  </a:lnTo>
                  <a:lnTo>
                    <a:pt x="32965" y="4773"/>
                  </a:lnTo>
                  <a:lnTo>
                    <a:pt x="31739" y="5216"/>
                  </a:lnTo>
                  <a:lnTo>
                    <a:pt x="30540" y="5659"/>
                  </a:lnTo>
                  <a:lnTo>
                    <a:pt x="28192" y="6572"/>
                  </a:lnTo>
                  <a:lnTo>
                    <a:pt x="25923" y="7537"/>
                  </a:lnTo>
                  <a:lnTo>
                    <a:pt x="23707" y="8528"/>
                  </a:lnTo>
                  <a:lnTo>
                    <a:pt x="21568" y="9519"/>
                  </a:lnTo>
                  <a:lnTo>
                    <a:pt x="19534" y="10536"/>
                  </a:lnTo>
                  <a:lnTo>
                    <a:pt x="17578" y="11553"/>
                  </a:lnTo>
                  <a:lnTo>
                    <a:pt x="15700" y="12570"/>
                  </a:lnTo>
                  <a:lnTo>
                    <a:pt x="13927" y="13561"/>
                  </a:lnTo>
                  <a:lnTo>
                    <a:pt x="12258" y="14526"/>
                  </a:lnTo>
                  <a:lnTo>
                    <a:pt x="10693" y="15465"/>
                  </a:lnTo>
                  <a:lnTo>
                    <a:pt x="9233" y="16352"/>
                  </a:lnTo>
                  <a:lnTo>
                    <a:pt x="7903" y="17212"/>
                  </a:lnTo>
                  <a:lnTo>
                    <a:pt x="6677" y="17995"/>
                  </a:lnTo>
                  <a:lnTo>
                    <a:pt x="4617" y="19377"/>
                  </a:lnTo>
                  <a:lnTo>
                    <a:pt x="3104" y="20472"/>
                  </a:lnTo>
                  <a:lnTo>
                    <a:pt x="2165" y="21150"/>
                  </a:lnTo>
                  <a:lnTo>
                    <a:pt x="1852" y="21411"/>
                  </a:lnTo>
                  <a:lnTo>
                    <a:pt x="1" y="38154"/>
                  </a:lnTo>
                  <a:lnTo>
                    <a:pt x="205192" y="38154"/>
                  </a:lnTo>
                  <a:lnTo>
                    <a:pt x="197003" y="15335"/>
                  </a:lnTo>
                  <a:lnTo>
                    <a:pt x="196742" y="15204"/>
                  </a:lnTo>
                  <a:lnTo>
                    <a:pt x="196038" y="14865"/>
                  </a:lnTo>
                  <a:lnTo>
                    <a:pt x="194865" y="14344"/>
                  </a:lnTo>
                  <a:lnTo>
                    <a:pt x="194108" y="14031"/>
                  </a:lnTo>
                  <a:lnTo>
                    <a:pt x="193248" y="13666"/>
                  </a:lnTo>
                  <a:lnTo>
                    <a:pt x="192257" y="13301"/>
                  </a:lnTo>
                  <a:lnTo>
                    <a:pt x="191188" y="12935"/>
                  </a:lnTo>
                  <a:lnTo>
                    <a:pt x="189988" y="12544"/>
                  </a:lnTo>
                  <a:lnTo>
                    <a:pt x="188710" y="12153"/>
                  </a:lnTo>
                  <a:lnTo>
                    <a:pt x="187302" y="11762"/>
                  </a:lnTo>
                  <a:lnTo>
                    <a:pt x="185815" y="11371"/>
                  </a:lnTo>
                  <a:lnTo>
                    <a:pt x="184224" y="11006"/>
                  </a:lnTo>
                  <a:lnTo>
                    <a:pt x="182529" y="10667"/>
                  </a:lnTo>
                  <a:lnTo>
                    <a:pt x="180730" y="10327"/>
                  </a:lnTo>
                  <a:lnTo>
                    <a:pt x="178852" y="10041"/>
                  </a:lnTo>
                  <a:lnTo>
                    <a:pt x="176896" y="9780"/>
                  </a:lnTo>
                  <a:lnTo>
                    <a:pt x="174836" y="9545"/>
                  </a:lnTo>
                  <a:lnTo>
                    <a:pt x="172671" y="9389"/>
                  </a:lnTo>
                  <a:lnTo>
                    <a:pt x="170428" y="9258"/>
                  </a:lnTo>
                  <a:lnTo>
                    <a:pt x="169281" y="9232"/>
                  </a:lnTo>
                  <a:lnTo>
                    <a:pt x="168107" y="9206"/>
                  </a:lnTo>
                  <a:lnTo>
                    <a:pt x="165682" y="9206"/>
                  </a:lnTo>
                  <a:lnTo>
                    <a:pt x="164456" y="9258"/>
                  </a:lnTo>
                  <a:lnTo>
                    <a:pt x="163204" y="9284"/>
                  </a:lnTo>
                  <a:lnTo>
                    <a:pt x="161927" y="9363"/>
                  </a:lnTo>
                  <a:lnTo>
                    <a:pt x="160623" y="9441"/>
                  </a:lnTo>
                  <a:lnTo>
                    <a:pt x="159293" y="9545"/>
                  </a:lnTo>
                  <a:lnTo>
                    <a:pt x="157963" y="9676"/>
                  </a:lnTo>
                  <a:lnTo>
                    <a:pt x="156606" y="9832"/>
                  </a:lnTo>
                  <a:lnTo>
                    <a:pt x="155224" y="10015"/>
                  </a:lnTo>
                  <a:lnTo>
                    <a:pt x="153816" y="10197"/>
                  </a:lnTo>
                  <a:lnTo>
                    <a:pt x="152408" y="10432"/>
                  </a:lnTo>
                  <a:lnTo>
                    <a:pt x="150973" y="10667"/>
                  </a:lnTo>
                  <a:lnTo>
                    <a:pt x="149539" y="10953"/>
                  </a:lnTo>
                  <a:lnTo>
                    <a:pt x="148052" y="11240"/>
                  </a:lnTo>
                  <a:lnTo>
                    <a:pt x="146566" y="11579"/>
                  </a:lnTo>
                  <a:lnTo>
                    <a:pt x="145053" y="11918"/>
                  </a:lnTo>
                  <a:lnTo>
                    <a:pt x="143541" y="12310"/>
                  </a:lnTo>
                  <a:lnTo>
                    <a:pt x="141559" y="12805"/>
                  </a:lnTo>
                  <a:lnTo>
                    <a:pt x="139629" y="13248"/>
                  </a:lnTo>
                  <a:lnTo>
                    <a:pt x="137725" y="13640"/>
                  </a:lnTo>
                  <a:lnTo>
                    <a:pt x="135873" y="14005"/>
                  </a:lnTo>
                  <a:lnTo>
                    <a:pt x="134074" y="14292"/>
                  </a:lnTo>
                  <a:lnTo>
                    <a:pt x="132301" y="14578"/>
                  </a:lnTo>
                  <a:lnTo>
                    <a:pt x="130579" y="14787"/>
                  </a:lnTo>
                  <a:lnTo>
                    <a:pt x="128910" y="14970"/>
                  </a:lnTo>
                  <a:lnTo>
                    <a:pt x="127241" y="15100"/>
                  </a:lnTo>
                  <a:lnTo>
                    <a:pt x="125650" y="15204"/>
                  </a:lnTo>
                  <a:lnTo>
                    <a:pt x="124060" y="15283"/>
                  </a:lnTo>
                  <a:lnTo>
                    <a:pt x="122521" y="15309"/>
                  </a:lnTo>
                  <a:lnTo>
                    <a:pt x="121008" y="15309"/>
                  </a:lnTo>
                  <a:lnTo>
                    <a:pt x="119522" y="15283"/>
                  </a:lnTo>
                  <a:lnTo>
                    <a:pt x="118087" y="15204"/>
                  </a:lnTo>
                  <a:lnTo>
                    <a:pt x="116679" y="15100"/>
                  </a:lnTo>
                  <a:lnTo>
                    <a:pt x="115271" y="14996"/>
                  </a:lnTo>
                  <a:lnTo>
                    <a:pt x="113915" y="14839"/>
                  </a:lnTo>
                  <a:lnTo>
                    <a:pt x="112585" y="14657"/>
                  </a:lnTo>
                  <a:lnTo>
                    <a:pt x="111255" y="14448"/>
                  </a:lnTo>
                  <a:lnTo>
                    <a:pt x="109977" y="14213"/>
                  </a:lnTo>
                  <a:lnTo>
                    <a:pt x="108699" y="13953"/>
                  </a:lnTo>
                  <a:lnTo>
                    <a:pt x="107447" y="13692"/>
                  </a:lnTo>
                  <a:lnTo>
                    <a:pt x="106221" y="13379"/>
                  </a:lnTo>
                  <a:lnTo>
                    <a:pt x="105022" y="13066"/>
                  </a:lnTo>
                  <a:lnTo>
                    <a:pt x="103822" y="12753"/>
                  </a:lnTo>
                  <a:lnTo>
                    <a:pt x="102649" y="12388"/>
                  </a:lnTo>
                  <a:lnTo>
                    <a:pt x="101501" y="12049"/>
                  </a:lnTo>
                  <a:lnTo>
                    <a:pt x="100354" y="11658"/>
                  </a:lnTo>
                  <a:lnTo>
                    <a:pt x="99206" y="11266"/>
                  </a:lnTo>
                  <a:lnTo>
                    <a:pt x="96963" y="10458"/>
                  </a:lnTo>
                  <a:lnTo>
                    <a:pt x="94773" y="9623"/>
                  </a:lnTo>
                  <a:lnTo>
                    <a:pt x="92582" y="8763"/>
                  </a:lnTo>
                  <a:lnTo>
                    <a:pt x="88279" y="7015"/>
                  </a:lnTo>
                  <a:lnTo>
                    <a:pt x="86114" y="6129"/>
                  </a:lnTo>
                  <a:lnTo>
                    <a:pt x="83950" y="5268"/>
                  </a:lnTo>
                  <a:lnTo>
                    <a:pt x="81759" y="4460"/>
                  </a:lnTo>
                  <a:lnTo>
                    <a:pt x="79542" y="3677"/>
                  </a:lnTo>
                  <a:lnTo>
                    <a:pt x="78421" y="3286"/>
                  </a:lnTo>
                  <a:lnTo>
                    <a:pt x="77273" y="2921"/>
                  </a:lnTo>
                  <a:lnTo>
                    <a:pt x="76126" y="2582"/>
                  </a:lnTo>
                  <a:lnTo>
                    <a:pt x="74952" y="2243"/>
                  </a:lnTo>
                  <a:lnTo>
                    <a:pt x="73779" y="1930"/>
                  </a:lnTo>
                  <a:lnTo>
                    <a:pt x="72579" y="1643"/>
                  </a:lnTo>
                  <a:lnTo>
                    <a:pt x="71353" y="1356"/>
                  </a:lnTo>
                  <a:lnTo>
                    <a:pt x="70128" y="1122"/>
                  </a:lnTo>
                  <a:lnTo>
                    <a:pt x="68876" y="887"/>
                  </a:lnTo>
                  <a:lnTo>
                    <a:pt x="67598" y="678"/>
                  </a:lnTo>
                  <a:lnTo>
                    <a:pt x="66294" y="496"/>
                  </a:lnTo>
                  <a:lnTo>
                    <a:pt x="64990" y="339"/>
                  </a:lnTo>
                  <a:lnTo>
                    <a:pt x="63634" y="209"/>
                  </a:lnTo>
                  <a:lnTo>
                    <a:pt x="62278" y="104"/>
                  </a:lnTo>
                  <a:lnTo>
                    <a:pt x="60870" y="52"/>
                  </a:lnTo>
                  <a:lnTo>
                    <a:pt x="594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3769225" y="7946700"/>
              <a:ext cx="2830275" cy="949300"/>
            </a:xfrm>
            <a:custGeom>
              <a:avLst/>
              <a:gdLst/>
              <a:ahLst/>
              <a:cxnLst/>
              <a:rect l="l" t="t" r="r" b="b"/>
              <a:pathLst>
                <a:path w="113211" h="37972" extrusionOk="0">
                  <a:moveTo>
                    <a:pt x="53698" y="1"/>
                  </a:moveTo>
                  <a:lnTo>
                    <a:pt x="52420" y="131"/>
                  </a:lnTo>
                  <a:lnTo>
                    <a:pt x="51142" y="261"/>
                  </a:lnTo>
                  <a:lnTo>
                    <a:pt x="49864" y="418"/>
                  </a:lnTo>
                  <a:lnTo>
                    <a:pt x="48612" y="601"/>
                  </a:lnTo>
                  <a:lnTo>
                    <a:pt x="47335" y="809"/>
                  </a:lnTo>
                  <a:lnTo>
                    <a:pt x="46083" y="1018"/>
                  </a:lnTo>
                  <a:lnTo>
                    <a:pt x="44857" y="1279"/>
                  </a:lnTo>
                  <a:lnTo>
                    <a:pt x="43605" y="1539"/>
                  </a:lnTo>
                  <a:lnTo>
                    <a:pt x="42379" y="1800"/>
                  </a:lnTo>
                  <a:lnTo>
                    <a:pt x="41154" y="2113"/>
                  </a:lnTo>
                  <a:lnTo>
                    <a:pt x="39954" y="2426"/>
                  </a:lnTo>
                  <a:lnTo>
                    <a:pt x="38728" y="2765"/>
                  </a:lnTo>
                  <a:lnTo>
                    <a:pt x="37555" y="3104"/>
                  </a:lnTo>
                  <a:lnTo>
                    <a:pt x="36355" y="3469"/>
                  </a:lnTo>
                  <a:lnTo>
                    <a:pt x="35208" y="3834"/>
                  </a:lnTo>
                  <a:lnTo>
                    <a:pt x="34034" y="4226"/>
                  </a:lnTo>
                  <a:lnTo>
                    <a:pt x="31765" y="5034"/>
                  </a:lnTo>
                  <a:lnTo>
                    <a:pt x="29522" y="5869"/>
                  </a:lnTo>
                  <a:lnTo>
                    <a:pt x="27358" y="6755"/>
                  </a:lnTo>
                  <a:lnTo>
                    <a:pt x="25245" y="7642"/>
                  </a:lnTo>
                  <a:lnTo>
                    <a:pt x="23211" y="8581"/>
                  </a:lnTo>
                  <a:lnTo>
                    <a:pt x="21229" y="9520"/>
                  </a:lnTo>
                  <a:lnTo>
                    <a:pt x="19325" y="10458"/>
                  </a:lnTo>
                  <a:lnTo>
                    <a:pt x="17500" y="11423"/>
                  </a:lnTo>
                  <a:lnTo>
                    <a:pt x="15753" y="12362"/>
                  </a:lnTo>
                  <a:lnTo>
                    <a:pt x="14084" y="13275"/>
                  </a:lnTo>
                  <a:lnTo>
                    <a:pt x="12519" y="14188"/>
                  </a:lnTo>
                  <a:lnTo>
                    <a:pt x="11032" y="15074"/>
                  </a:lnTo>
                  <a:lnTo>
                    <a:pt x="9650" y="15909"/>
                  </a:lnTo>
                  <a:lnTo>
                    <a:pt x="8346" y="16717"/>
                  </a:lnTo>
                  <a:lnTo>
                    <a:pt x="7173" y="17500"/>
                  </a:lnTo>
                  <a:lnTo>
                    <a:pt x="6103" y="18204"/>
                  </a:lnTo>
                  <a:lnTo>
                    <a:pt x="4278" y="19456"/>
                  </a:lnTo>
                  <a:lnTo>
                    <a:pt x="2948" y="20395"/>
                  </a:lnTo>
                  <a:lnTo>
                    <a:pt x="1852" y="21229"/>
                  </a:lnTo>
                  <a:lnTo>
                    <a:pt x="1" y="37972"/>
                  </a:lnTo>
                  <a:lnTo>
                    <a:pt x="113211" y="37972"/>
                  </a:lnTo>
                  <a:lnTo>
                    <a:pt x="113106" y="37529"/>
                  </a:lnTo>
                  <a:lnTo>
                    <a:pt x="112976" y="37085"/>
                  </a:lnTo>
                  <a:lnTo>
                    <a:pt x="112819" y="36616"/>
                  </a:lnTo>
                  <a:lnTo>
                    <a:pt x="112637" y="36146"/>
                  </a:lnTo>
                  <a:lnTo>
                    <a:pt x="112428" y="35703"/>
                  </a:lnTo>
                  <a:lnTo>
                    <a:pt x="112194" y="35234"/>
                  </a:lnTo>
                  <a:lnTo>
                    <a:pt x="111907" y="34764"/>
                  </a:lnTo>
                  <a:lnTo>
                    <a:pt x="111620" y="34321"/>
                  </a:lnTo>
                  <a:lnTo>
                    <a:pt x="111281" y="33851"/>
                  </a:lnTo>
                  <a:lnTo>
                    <a:pt x="110890" y="33382"/>
                  </a:lnTo>
                  <a:lnTo>
                    <a:pt x="110472" y="32939"/>
                  </a:lnTo>
                  <a:lnTo>
                    <a:pt x="110029" y="32495"/>
                  </a:lnTo>
                  <a:lnTo>
                    <a:pt x="109533" y="32052"/>
                  </a:lnTo>
                  <a:lnTo>
                    <a:pt x="109012" y="31609"/>
                  </a:lnTo>
                  <a:lnTo>
                    <a:pt x="108438" y="31191"/>
                  </a:lnTo>
                  <a:lnTo>
                    <a:pt x="107812" y="30774"/>
                  </a:lnTo>
                  <a:lnTo>
                    <a:pt x="107160" y="30357"/>
                  </a:lnTo>
                  <a:lnTo>
                    <a:pt x="106456" y="29966"/>
                  </a:lnTo>
                  <a:lnTo>
                    <a:pt x="105700" y="29575"/>
                  </a:lnTo>
                  <a:lnTo>
                    <a:pt x="104891" y="29209"/>
                  </a:lnTo>
                  <a:lnTo>
                    <a:pt x="104031" y="28844"/>
                  </a:lnTo>
                  <a:lnTo>
                    <a:pt x="103092" y="28505"/>
                  </a:lnTo>
                  <a:lnTo>
                    <a:pt x="102127" y="28166"/>
                  </a:lnTo>
                  <a:lnTo>
                    <a:pt x="101110" y="27853"/>
                  </a:lnTo>
                  <a:lnTo>
                    <a:pt x="100041" y="27566"/>
                  </a:lnTo>
                  <a:lnTo>
                    <a:pt x="98893" y="27280"/>
                  </a:lnTo>
                  <a:lnTo>
                    <a:pt x="97693" y="27019"/>
                  </a:lnTo>
                  <a:lnTo>
                    <a:pt x="96416" y="26784"/>
                  </a:lnTo>
                  <a:lnTo>
                    <a:pt x="95086" y="26549"/>
                  </a:lnTo>
                  <a:lnTo>
                    <a:pt x="93703" y="26367"/>
                  </a:lnTo>
                  <a:lnTo>
                    <a:pt x="92243" y="26184"/>
                  </a:lnTo>
                  <a:lnTo>
                    <a:pt x="90730" y="26028"/>
                  </a:lnTo>
                  <a:lnTo>
                    <a:pt x="87992" y="25767"/>
                  </a:lnTo>
                  <a:lnTo>
                    <a:pt x="85436" y="25480"/>
                  </a:lnTo>
                  <a:lnTo>
                    <a:pt x="83037" y="25141"/>
                  </a:lnTo>
                  <a:lnTo>
                    <a:pt x="80794" y="24802"/>
                  </a:lnTo>
                  <a:lnTo>
                    <a:pt x="78682" y="24437"/>
                  </a:lnTo>
                  <a:lnTo>
                    <a:pt x="76752" y="24046"/>
                  </a:lnTo>
                  <a:lnTo>
                    <a:pt x="74952" y="23628"/>
                  </a:lnTo>
                  <a:lnTo>
                    <a:pt x="73309" y="23185"/>
                  </a:lnTo>
                  <a:lnTo>
                    <a:pt x="71797" y="22742"/>
                  </a:lnTo>
                  <a:lnTo>
                    <a:pt x="70415" y="22272"/>
                  </a:lnTo>
                  <a:lnTo>
                    <a:pt x="69763" y="22012"/>
                  </a:lnTo>
                  <a:lnTo>
                    <a:pt x="69163" y="21777"/>
                  </a:lnTo>
                  <a:lnTo>
                    <a:pt x="68589" y="21516"/>
                  </a:lnTo>
                  <a:lnTo>
                    <a:pt x="68041" y="21255"/>
                  </a:lnTo>
                  <a:lnTo>
                    <a:pt x="67520" y="21021"/>
                  </a:lnTo>
                  <a:lnTo>
                    <a:pt x="67050" y="20760"/>
                  </a:lnTo>
                  <a:lnTo>
                    <a:pt x="66607" y="20473"/>
                  </a:lnTo>
                  <a:lnTo>
                    <a:pt x="66190" y="20212"/>
                  </a:lnTo>
                  <a:lnTo>
                    <a:pt x="65799" y="19951"/>
                  </a:lnTo>
                  <a:lnTo>
                    <a:pt x="65434" y="19664"/>
                  </a:lnTo>
                  <a:lnTo>
                    <a:pt x="65094" y="19404"/>
                  </a:lnTo>
                  <a:lnTo>
                    <a:pt x="64782" y="19117"/>
                  </a:lnTo>
                  <a:lnTo>
                    <a:pt x="64521" y="18830"/>
                  </a:lnTo>
                  <a:lnTo>
                    <a:pt x="64260" y="18569"/>
                  </a:lnTo>
                  <a:lnTo>
                    <a:pt x="64051" y="18282"/>
                  </a:lnTo>
                  <a:lnTo>
                    <a:pt x="63843" y="17995"/>
                  </a:lnTo>
                  <a:lnTo>
                    <a:pt x="63660" y="17708"/>
                  </a:lnTo>
                  <a:lnTo>
                    <a:pt x="63530" y="17422"/>
                  </a:lnTo>
                  <a:lnTo>
                    <a:pt x="63399" y="17135"/>
                  </a:lnTo>
                  <a:lnTo>
                    <a:pt x="63321" y="16848"/>
                  </a:lnTo>
                  <a:lnTo>
                    <a:pt x="63243" y="16535"/>
                  </a:lnTo>
                  <a:lnTo>
                    <a:pt x="63191" y="16248"/>
                  </a:lnTo>
                  <a:lnTo>
                    <a:pt x="63191" y="15961"/>
                  </a:lnTo>
                  <a:lnTo>
                    <a:pt x="63191" y="15674"/>
                  </a:lnTo>
                  <a:lnTo>
                    <a:pt x="63191" y="15387"/>
                  </a:lnTo>
                  <a:lnTo>
                    <a:pt x="63243" y="15074"/>
                  </a:lnTo>
                  <a:lnTo>
                    <a:pt x="63321" y="14788"/>
                  </a:lnTo>
                  <a:lnTo>
                    <a:pt x="63399" y="14501"/>
                  </a:lnTo>
                  <a:lnTo>
                    <a:pt x="63504" y="14214"/>
                  </a:lnTo>
                  <a:lnTo>
                    <a:pt x="63634" y="13927"/>
                  </a:lnTo>
                  <a:lnTo>
                    <a:pt x="63791" y="13640"/>
                  </a:lnTo>
                  <a:lnTo>
                    <a:pt x="63973" y="13327"/>
                  </a:lnTo>
                  <a:lnTo>
                    <a:pt x="64156" y="13040"/>
                  </a:lnTo>
                  <a:lnTo>
                    <a:pt x="64364" y="12753"/>
                  </a:lnTo>
                  <a:lnTo>
                    <a:pt x="64834" y="12206"/>
                  </a:lnTo>
                  <a:lnTo>
                    <a:pt x="65381" y="11632"/>
                  </a:lnTo>
                  <a:lnTo>
                    <a:pt x="65981" y="11084"/>
                  </a:lnTo>
                  <a:lnTo>
                    <a:pt x="66633" y="10537"/>
                  </a:lnTo>
                  <a:lnTo>
                    <a:pt x="67363" y="10015"/>
                  </a:lnTo>
                  <a:lnTo>
                    <a:pt x="67728" y="9728"/>
                  </a:lnTo>
                  <a:lnTo>
                    <a:pt x="68041" y="9494"/>
                  </a:lnTo>
                  <a:lnTo>
                    <a:pt x="68328" y="9233"/>
                  </a:lnTo>
                  <a:lnTo>
                    <a:pt x="68589" y="8972"/>
                  </a:lnTo>
                  <a:lnTo>
                    <a:pt x="68824" y="8711"/>
                  </a:lnTo>
                  <a:lnTo>
                    <a:pt x="69006" y="8476"/>
                  </a:lnTo>
                  <a:lnTo>
                    <a:pt x="69163" y="8216"/>
                  </a:lnTo>
                  <a:lnTo>
                    <a:pt x="69267" y="7981"/>
                  </a:lnTo>
                  <a:lnTo>
                    <a:pt x="69371" y="7746"/>
                  </a:lnTo>
                  <a:lnTo>
                    <a:pt x="69424" y="7485"/>
                  </a:lnTo>
                  <a:lnTo>
                    <a:pt x="69450" y="7251"/>
                  </a:lnTo>
                  <a:lnTo>
                    <a:pt x="69476" y="7042"/>
                  </a:lnTo>
                  <a:lnTo>
                    <a:pt x="69450" y="6807"/>
                  </a:lnTo>
                  <a:lnTo>
                    <a:pt x="69398" y="6573"/>
                  </a:lnTo>
                  <a:lnTo>
                    <a:pt x="69319" y="6338"/>
                  </a:lnTo>
                  <a:lnTo>
                    <a:pt x="69241" y="6129"/>
                  </a:lnTo>
                  <a:lnTo>
                    <a:pt x="69111" y="5921"/>
                  </a:lnTo>
                  <a:lnTo>
                    <a:pt x="68980" y="5686"/>
                  </a:lnTo>
                  <a:lnTo>
                    <a:pt x="68798" y="5477"/>
                  </a:lnTo>
                  <a:lnTo>
                    <a:pt x="68615" y="5269"/>
                  </a:lnTo>
                  <a:lnTo>
                    <a:pt x="68198" y="4877"/>
                  </a:lnTo>
                  <a:lnTo>
                    <a:pt x="67702" y="4486"/>
                  </a:lnTo>
                  <a:lnTo>
                    <a:pt x="67155" y="4095"/>
                  </a:lnTo>
                  <a:lnTo>
                    <a:pt x="66529" y="3730"/>
                  </a:lnTo>
                  <a:lnTo>
                    <a:pt x="65851" y="3391"/>
                  </a:lnTo>
                  <a:lnTo>
                    <a:pt x="65147" y="3052"/>
                  </a:lnTo>
                  <a:lnTo>
                    <a:pt x="64390" y="2739"/>
                  </a:lnTo>
                  <a:lnTo>
                    <a:pt x="63608" y="2426"/>
                  </a:lnTo>
                  <a:lnTo>
                    <a:pt x="62826" y="2139"/>
                  </a:lnTo>
                  <a:lnTo>
                    <a:pt x="62017" y="1878"/>
                  </a:lnTo>
                  <a:lnTo>
                    <a:pt x="61183" y="1618"/>
                  </a:lnTo>
                  <a:lnTo>
                    <a:pt x="60374" y="1383"/>
                  </a:lnTo>
                  <a:lnTo>
                    <a:pt x="58757" y="940"/>
                  </a:lnTo>
                  <a:lnTo>
                    <a:pt x="57219" y="601"/>
                  </a:lnTo>
                  <a:lnTo>
                    <a:pt x="55836" y="314"/>
                  </a:lnTo>
                  <a:lnTo>
                    <a:pt x="54637" y="131"/>
                  </a:lnTo>
                  <a:lnTo>
                    <a:pt x="5369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23"/>
          <p:cNvSpPr/>
          <p:nvPr/>
        </p:nvSpPr>
        <p:spPr>
          <a:xfrm>
            <a:off x="7114901" y="130585"/>
            <a:ext cx="806277" cy="259495"/>
          </a:xfrm>
          <a:custGeom>
            <a:avLst/>
            <a:gdLst/>
            <a:ahLst/>
            <a:cxnLst/>
            <a:rect l="l" t="t" r="r" b="b"/>
            <a:pathLst>
              <a:path w="11720" h="3772" extrusionOk="0">
                <a:moveTo>
                  <a:pt x="7775" y="0"/>
                </a:moveTo>
                <a:lnTo>
                  <a:pt x="7543" y="39"/>
                </a:lnTo>
                <a:lnTo>
                  <a:pt x="7330" y="97"/>
                </a:lnTo>
                <a:lnTo>
                  <a:pt x="7117" y="155"/>
                </a:lnTo>
                <a:lnTo>
                  <a:pt x="6924" y="252"/>
                </a:lnTo>
                <a:lnTo>
                  <a:pt x="6731" y="368"/>
                </a:lnTo>
                <a:lnTo>
                  <a:pt x="6537" y="484"/>
                </a:lnTo>
                <a:lnTo>
                  <a:pt x="6383" y="639"/>
                </a:lnTo>
                <a:lnTo>
                  <a:pt x="6228" y="793"/>
                </a:lnTo>
                <a:lnTo>
                  <a:pt x="6073" y="948"/>
                </a:lnTo>
                <a:lnTo>
                  <a:pt x="5957" y="1141"/>
                </a:lnTo>
                <a:lnTo>
                  <a:pt x="5841" y="1335"/>
                </a:lnTo>
                <a:lnTo>
                  <a:pt x="5764" y="1528"/>
                </a:lnTo>
                <a:lnTo>
                  <a:pt x="5686" y="1741"/>
                </a:lnTo>
                <a:lnTo>
                  <a:pt x="5628" y="1973"/>
                </a:lnTo>
                <a:lnTo>
                  <a:pt x="5609" y="2186"/>
                </a:lnTo>
                <a:lnTo>
                  <a:pt x="5435" y="2244"/>
                </a:lnTo>
                <a:lnTo>
                  <a:pt x="5280" y="2302"/>
                </a:lnTo>
                <a:lnTo>
                  <a:pt x="5164" y="2166"/>
                </a:lnTo>
                <a:lnTo>
                  <a:pt x="5029" y="2031"/>
                </a:lnTo>
                <a:lnTo>
                  <a:pt x="4894" y="1934"/>
                </a:lnTo>
                <a:lnTo>
                  <a:pt x="4739" y="1837"/>
                </a:lnTo>
                <a:lnTo>
                  <a:pt x="4565" y="1760"/>
                </a:lnTo>
                <a:lnTo>
                  <a:pt x="4391" y="1702"/>
                </a:lnTo>
                <a:lnTo>
                  <a:pt x="4217" y="1683"/>
                </a:lnTo>
                <a:lnTo>
                  <a:pt x="4023" y="1663"/>
                </a:lnTo>
                <a:lnTo>
                  <a:pt x="3869" y="1663"/>
                </a:lnTo>
                <a:lnTo>
                  <a:pt x="3733" y="1683"/>
                </a:lnTo>
                <a:lnTo>
                  <a:pt x="3482" y="1760"/>
                </a:lnTo>
                <a:lnTo>
                  <a:pt x="3250" y="1876"/>
                </a:lnTo>
                <a:lnTo>
                  <a:pt x="3037" y="2012"/>
                </a:lnTo>
                <a:lnTo>
                  <a:pt x="2844" y="2186"/>
                </a:lnTo>
                <a:lnTo>
                  <a:pt x="2689" y="2398"/>
                </a:lnTo>
                <a:lnTo>
                  <a:pt x="2554" y="2630"/>
                </a:lnTo>
                <a:lnTo>
                  <a:pt x="2476" y="2882"/>
                </a:lnTo>
                <a:lnTo>
                  <a:pt x="2302" y="2959"/>
                </a:lnTo>
                <a:lnTo>
                  <a:pt x="2148" y="3075"/>
                </a:lnTo>
                <a:lnTo>
                  <a:pt x="1973" y="2959"/>
                </a:lnTo>
                <a:lnTo>
                  <a:pt x="1780" y="2901"/>
                </a:lnTo>
                <a:lnTo>
                  <a:pt x="1567" y="2843"/>
                </a:lnTo>
                <a:lnTo>
                  <a:pt x="1355" y="2824"/>
                </a:lnTo>
                <a:lnTo>
                  <a:pt x="1123" y="2843"/>
                </a:lnTo>
                <a:lnTo>
                  <a:pt x="910" y="2901"/>
                </a:lnTo>
                <a:lnTo>
                  <a:pt x="697" y="2978"/>
                </a:lnTo>
                <a:lnTo>
                  <a:pt x="523" y="3094"/>
                </a:lnTo>
                <a:lnTo>
                  <a:pt x="349" y="3230"/>
                </a:lnTo>
                <a:lnTo>
                  <a:pt x="214" y="3385"/>
                </a:lnTo>
                <a:lnTo>
                  <a:pt x="98" y="3578"/>
                </a:lnTo>
                <a:lnTo>
                  <a:pt x="1" y="3771"/>
                </a:lnTo>
                <a:lnTo>
                  <a:pt x="11720" y="3771"/>
                </a:lnTo>
                <a:lnTo>
                  <a:pt x="11662" y="3520"/>
                </a:lnTo>
                <a:lnTo>
                  <a:pt x="11565" y="3288"/>
                </a:lnTo>
                <a:lnTo>
                  <a:pt x="11449" y="3075"/>
                </a:lnTo>
                <a:lnTo>
                  <a:pt x="11295" y="2882"/>
                </a:lnTo>
                <a:lnTo>
                  <a:pt x="11101" y="2727"/>
                </a:lnTo>
                <a:lnTo>
                  <a:pt x="10888" y="2592"/>
                </a:lnTo>
                <a:lnTo>
                  <a:pt x="10676" y="2495"/>
                </a:lnTo>
                <a:lnTo>
                  <a:pt x="10424" y="2437"/>
                </a:lnTo>
                <a:lnTo>
                  <a:pt x="10424" y="2398"/>
                </a:lnTo>
                <a:lnTo>
                  <a:pt x="10424" y="2166"/>
                </a:lnTo>
                <a:lnTo>
                  <a:pt x="10386" y="1915"/>
                </a:lnTo>
                <a:lnTo>
                  <a:pt x="10328" y="1683"/>
                </a:lnTo>
                <a:lnTo>
                  <a:pt x="10231" y="1470"/>
                </a:lnTo>
                <a:lnTo>
                  <a:pt x="10134" y="1257"/>
                </a:lnTo>
                <a:lnTo>
                  <a:pt x="10018" y="1064"/>
                </a:lnTo>
                <a:lnTo>
                  <a:pt x="9883" y="871"/>
                </a:lnTo>
                <a:lnTo>
                  <a:pt x="9728" y="697"/>
                </a:lnTo>
                <a:lnTo>
                  <a:pt x="9554" y="542"/>
                </a:lnTo>
                <a:lnTo>
                  <a:pt x="9361" y="406"/>
                </a:lnTo>
                <a:lnTo>
                  <a:pt x="9167" y="290"/>
                </a:lnTo>
                <a:lnTo>
                  <a:pt x="8955" y="174"/>
                </a:lnTo>
                <a:lnTo>
                  <a:pt x="8723" y="97"/>
                </a:lnTo>
                <a:lnTo>
                  <a:pt x="8490" y="39"/>
                </a:lnTo>
                <a:lnTo>
                  <a:pt x="8258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3"/>
          <p:cNvSpPr/>
          <p:nvPr/>
        </p:nvSpPr>
        <p:spPr>
          <a:xfrm>
            <a:off x="-2059000" y="158137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3"/>
          <p:cNvSpPr/>
          <p:nvPr/>
        </p:nvSpPr>
        <p:spPr>
          <a:xfrm>
            <a:off x="7114900" y="994287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3"/>
          <p:cNvSpPr/>
          <p:nvPr/>
        </p:nvSpPr>
        <p:spPr>
          <a:xfrm>
            <a:off x="988602" y="605745"/>
            <a:ext cx="1135471" cy="422036"/>
          </a:xfrm>
          <a:custGeom>
            <a:avLst/>
            <a:gdLst/>
            <a:ahLst/>
            <a:cxnLst/>
            <a:rect l="l" t="t" r="r" b="b"/>
            <a:pathLst>
              <a:path w="14311" h="5319" extrusionOk="0">
                <a:moveTo>
                  <a:pt x="4293" y="1"/>
                </a:moveTo>
                <a:lnTo>
                  <a:pt x="4061" y="20"/>
                </a:lnTo>
                <a:lnTo>
                  <a:pt x="3829" y="59"/>
                </a:lnTo>
                <a:lnTo>
                  <a:pt x="3617" y="117"/>
                </a:lnTo>
                <a:lnTo>
                  <a:pt x="3404" y="194"/>
                </a:lnTo>
                <a:lnTo>
                  <a:pt x="3211" y="291"/>
                </a:lnTo>
                <a:lnTo>
                  <a:pt x="3017" y="407"/>
                </a:lnTo>
                <a:lnTo>
                  <a:pt x="2843" y="523"/>
                </a:lnTo>
                <a:lnTo>
                  <a:pt x="2669" y="678"/>
                </a:lnTo>
                <a:lnTo>
                  <a:pt x="2534" y="852"/>
                </a:lnTo>
                <a:lnTo>
                  <a:pt x="2398" y="1026"/>
                </a:lnTo>
                <a:lnTo>
                  <a:pt x="2282" y="1200"/>
                </a:lnTo>
                <a:lnTo>
                  <a:pt x="2186" y="1413"/>
                </a:lnTo>
                <a:lnTo>
                  <a:pt x="2108" y="1625"/>
                </a:lnTo>
                <a:lnTo>
                  <a:pt x="2050" y="1838"/>
                </a:lnTo>
                <a:lnTo>
                  <a:pt x="2012" y="2070"/>
                </a:lnTo>
                <a:lnTo>
                  <a:pt x="2012" y="2302"/>
                </a:lnTo>
                <a:lnTo>
                  <a:pt x="2012" y="2573"/>
                </a:lnTo>
                <a:lnTo>
                  <a:pt x="2070" y="2824"/>
                </a:lnTo>
                <a:lnTo>
                  <a:pt x="1857" y="2998"/>
                </a:lnTo>
                <a:lnTo>
                  <a:pt x="1663" y="3192"/>
                </a:lnTo>
                <a:lnTo>
                  <a:pt x="1509" y="3424"/>
                </a:lnTo>
                <a:lnTo>
                  <a:pt x="1373" y="3656"/>
                </a:lnTo>
                <a:lnTo>
                  <a:pt x="1238" y="3695"/>
                </a:lnTo>
                <a:lnTo>
                  <a:pt x="1083" y="3733"/>
                </a:lnTo>
                <a:lnTo>
                  <a:pt x="948" y="3772"/>
                </a:lnTo>
                <a:lnTo>
                  <a:pt x="813" y="3849"/>
                </a:lnTo>
                <a:lnTo>
                  <a:pt x="697" y="3927"/>
                </a:lnTo>
                <a:lnTo>
                  <a:pt x="581" y="4004"/>
                </a:lnTo>
                <a:lnTo>
                  <a:pt x="465" y="4101"/>
                </a:lnTo>
                <a:lnTo>
                  <a:pt x="368" y="4217"/>
                </a:lnTo>
                <a:lnTo>
                  <a:pt x="290" y="4333"/>
                </a:lnTo>
                <a:lnTo>
                  <a:pt x="213" y="4449"/>
                </a:lnTo>
                <a:lnTo>
                  <a:pt x="136" y="4584"/>
                </a:lnTo>
                <a:lnTo>
                  <a:pt x="78" y="4720"/>
                </a:lnTo>
                <a:lnTo>
                  <a:pt x="39" y="4855"/>
                </a:lnTo>
                <a:lnTo>
                  <a:pt x="0" y="5010"/>
                </a:lnTo>
                <a:lnTo>
                  <a:pt x="0" y="5164"/>
                </a:lnTo>
                <a:lnTo>
                  <a:pt x="0" y="5319"/>
                </a:lnTo>
                <a:lnTo>
                  <a:pt x="14311" y="5319"/>
                </a:lnTo>
                <a:lnTo>
                  <a:pt x="14214" y="5145"/>
                </a:lnTo>
                <a:lnTo>
                  <a:pt x="14098" y="4990"/>
                </a:lnTo>
                <a:lnTo>
                  <a:pt x="13963" y="4836"/>
                </a:lnTo>
                <a:lnTo>
                  <a:pt x="13808" y="4720"/>
                </a:lnTo>
                <a:lnTo>
                  <a:pt x="13653" y="4603"/>
                </a:lnTo>
                <a:lnTo>
                  <a:pt x="13479" y="4507"/>
                </a:lnTo>
                <a:lnTo>
                  <a:pt x="13286" y="4429"/>
                </a:lnTo>
                <a:lnTo>
                  <a:pt x="13092" y="4371"/>
                </a:lnTo>
                <a:lnTo>
                  <a:pt x="12880" y="4333"/>
                </a:lnTo>
                <a:lnTo>
                  <a:pt x="12648" y="4313"/>
                </a:lnTo>
                <a:lnTo>
                  <a:pt x="12396" y="4333"/>
                </a:lnTo>
                <a:lnTo>
                  <a:pt x="12145" y="4391"/>
                </a:lnTo>
                <a:lnTo>
                  <a:pt x="11913" y="4468"/>
                </a:lnTo>
                <a:lnTo>
                  <a:pt x="11700" y="4565"/>
                </a:lnTo>
                <a:lnTo>
                  <a:pt x="11661" y="4410"/>
                </a:lnTo>
                <a:lnTo>
                  <a:pt x="11603" y="4275"/>
                </a:lnTo>
                <a:lnTo>
                  <a:pt x="11545" y="4120"/>
                </a:lnTo>
                <a:lnTo>
                  <a:pt x="11468" y="3985"/>
                </a:lnTo>
                <a:lnTo>
                  <a:pt x="11371" y="3869"/>
                </a:lnTo>
                <a:lnTo>
                  <a:pt x="11275" y="3753"/>
                </a:lnTo>
                <a:lnTo>
                  <a:pt x="11178" y="3637"/>
                </a:lnTo>
                <a:lnTo>
                  <a:pt x="11043" y="3540"/>
                </a:lnTo>
                <a:lnTo>
                  <a:pt x="10927" y="3443"/>
                </a:lnTo>
                <a:lnTo>
                  <a:pt x="10791" y="3346"/>
                </a:lnTo>
                <a:lnTo>
                  <a:pt x="10656" y="3288"/>
                </a:lnTo>
                <a:lnTo>
                  <a:pt x="10501" y="3230"/>
                </a:lnTo>
                <a:lnTo>
                  <a:pt x="10366" y="3172"/>
                </a:lnTo>
                <a:lnTo>
                  <a:pt x="10211" y="3134"/>
                </a:lnTo>
                <a:lnTo>
                  <a:pt x="10037" y="3114"/>
                </a:lnTo>
                <a:lnTo>
                  <a:pt x="9882" y="3114"/>
                </a:lnTo>
                <a:lnTo>
                  <a:pt x="9650" y="3134"/>
                </a:lnTo>
                <a:lnTo>
                  <a:pt x="9437" y="3172"/>
                </a:lnTo>
                <a:lnTo>
                  <a:pt x="9225" y="3230"/>
                </a:lnTo>
                <a:lnTo>
                  <a:pt x="9031" y="3327"/>
                </a:lnTo>
                <a:lnTo>
                  <a:pt x="8838" y="3424"/>
                </a:lnTo>
                <a:lnTo>
                  <a:pt x="8664" y="3559"/>
                </a:lnTo>
                <a:lnTo>
                  <a:pt x="8509" y="3695"/>
                </a:lnTo>
                <a:lnTo>
                  <a:pt x="8374" y="3869"/>
                </a:lnTo>
                <a:lnTo>
                  <a:pt x="8258" y="3849"/>
                </a:lnTo>
                <a:lnTo>
                  <a:pt x="8103" y="3869"/>
                </a:lnTo>
                <a:lnTo>
                  <a:pt x="7929" y="3888"/>
                </a:lnTo>
                <a:lnTo>
                  <a:pt x="7755" y="3927"/>
                </a:lnTo>
                <a:lnTo>
                  <a:pt x="7600" y="3985"/>
                </a:lnTo>
                <a:lnTo>
                  <a:pt x="7504" y="3830"/>
                </a:lnTo>
                <a:lnTo>
                  <a:pt x="7368" y="3695"/>
                </a:lnTo>
                <a:lnTo>
                  <a:pt x="7252" y="3559"/>
                </a:lnTo>
                <a:lnTo>
                  <a:pt x="7098" y="3463"/>
                </a:lnTo>
                <a:lnTo>
                  <a:pt x="6943" y="3346"/>
                </a:lnTo>
                <a:lnTo>
                  <a:pt x="6788" y="3269"/>
                </a:lnTo>
                <a:lnTo>
                  <a:pt x="6614" y="3211"/>
                </a:lnTo>
                <a:lnTo>
                  <a:pt x="6421" y="3153"/>
                </a:lnTo>
                <a:lnTo>
                  <a:pt x="6498" y="2921"/>
                </a:lnTo>
                <a:lnTo>
                  <a:pt x="6556" y="2650"/>
                </a:lnTo>
                <a:lnTo>
                  <a:pt x="6595" y="2399"/>
                </a:lnTo>
                <a:lnTo>
                  <a:pt x="6575" y="2128"/>
                </a:lnTo>
                <a:lnTo>
                  <a:pt x="6556" y="1915"/>
                </a:lnTo>
                <a:lnTo>
                  <a:pt x="6517" y="1703"/>
                </a:lnTo>
                <a:lnTo>
                  <a:pt x="6440" y="1490"/>
                </a:lnTo>
                <a:lnTo>
                  <a:pt x="6363" y="1297"/>
                </a:lnTo>
                <a:lnTo>
                  <a:pt x="6247" y="1123"/>
                </a:lnTo>
                <a:lnTo>
                  <a:pt x="6131" y="949"/>
                </a:lnTo>
                <a:lnTo>
                  <a:pt x="6015" y="794"/>
                </a:lnTo>
                <a:lnTo>
                  <a:pt x="5860" y="639"/>
                </a:lnTo>
                <a:lnTo>
                  <a:pt x="5705" y="504"/>
                </a:lnTo>
                <a:lnTo>
                  <a:pt x="5531" y="368"/>
                </a:lnTo>
                <a:lnTo>
                  <a:pt x="5357" y="272"/>
                </a:lnTo>
                <a:lnTo>
                  <a:pt x="5164" y="175"/>
                </a:lnTo>
                <a:lnTo>
                  <a:pt x="4970" y="117"/>
                </a:lnTo>
                <a:lnTo>
                  <a:pt x="4758" y="59"/>
                </a:lnTo>
                <a:lnTo>
                  <a:pt x="4545" y="20"/>
                </a:lnTo>
                <a:lnTo>
                  <a:pt x="433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3"/>
          <p:cNvSpPr/>
          <p:nvPr/>
        </p:nvSpPr>
        <p:spPr>
          <a:xfrm>
            <a:off x="-370382" y="1332599"/>
            <a:ext cx="1305160" cy="422025"/>
          </a:xfrm>
          <a:custGeom>
            <a:avLst/>
            <a:gdLst/>
            <a:ahLst/>
            <a:cxnLst/>
            <a:rect l="l" t="t" r="r" b="b"/>
            <a:pathLst>
              <a:path w="11604" h="3752" extrusionOk="0">
                <a:moveTo>
                  <a:pt x="7929" y="0"/>
                </a:moveTo>
                <a:lnTo>
                  <a:pt x="7697" y="20"/>
                </a:lnTo>
                <a:lnTo>
                  <a:pt x="7465" y="58"/>
                </a:lnTo>
                <a:lnTo>
                  <a:pt x="7252" y="97"/>
                </a:lnTo>
                <a:lnTo>
                  <a:pt x="7039" y="174"/>
                </a:lnTo>
                <a:lnTo>
                  <a:pt x="6846" y="271"/>
                </a:lnTo>
                <a:lnTo>
                  <a:pt x="6653" y="387"/>
                </a:lnTo>
                <a:lnTo>
                  <a:pt x="6479" y="503"/>
                </a:lnTo>
                <a:lnTo>
                  <a:pt x="6305" y="639"/>
                </a:lnTo>
                <a:lnTo>
                  <a:pt x="6150" y="793"/>
                </a:lnTo>
                <a:lnTo>
                  <a:pt x="6015" y="967"/>
                </a:lnTo>
                <a:lnTo>
                  <a:pt x="5899" y="1141"/>
                </a:lnTo>
                <a:lnTo>
                  <a:pt x="5783" y="1335"/>
                </a:lnTo>
                <a:lnTo>
                  <a:pt x="5705" y="1528"/>
                </a:lnTo>
                <a:lnTo>
                  <a:pt x="5628" y="1741"/>
                </a:lnTo>
                <a:lnTo>
                  <a:pt x="5589" y="1973"/>
                </a:lnTo>
                <a:lnTo>
                  <a:pt x="5550" y="2186"/>
                </a:lnTo>
                <a:lnTo>
                  <a:pt x="5376" y="2224"/>
                </a:lnTo>
                <a:lnTo>
                  <a:pt x="5222" y="2302"/>
                </a:lnTo>
                <a:lnTo>
                  <a:pt x="5106" y="2166"/>
                </a:lnTo>
                <a:lnTo>
                  <a:pt x="4990" y="2031"/>
                </a:lnTo>
                <a:lnTo>
                  <a:pt x="4835" y="1934"/>
                </a:lnTo>
                <a:lnTo>
                  <a:pt x="4680" y="1837"/>
                </a:lnTo>
                <a:lnTo>
                  <a:pt x="4526" y="1760"/>
                </a:lnTo>
                <a:lnTo>
                  <a:pt x="4351" y="1721"/>
                </a:lnTo>
                <a:lnTo>
                  <a:pt x="4158" y="1683"/>
                </a:lnTo>
                <a:lnTo>
                  <a:pt x="3984" y="1663"/>
                </a:lnTo>
                <a:lnTo>
                  <a:pt x="3829" y="1683"/>
                </a:lnTo>
                <a:lnTo>
                  <a:pt x="3694" y="1683"/>
                </a:lnTo>
                <a:lnTo>
                  <a:pt x="3443" y="1760"/>
                </a:lnTo>
                <a:lnTo>
                  <a:pt x="3211" y="1876"/>
                </a:lnTo>
                <a:lnTo>
                  <a:pt x="2998" y="2012"/>
                </a:lnTo>
                <a:lnTo>
                  <a:pt x="2804" y="2186"/>
                </a:lnTo>
                <a:lnTo>
                  <a:pt x="2650" y="2398"/>
                </a:lnTo>
                <a:lnTo>
                  <a:pt x="2534" y="2630"/>
                </a:lnTo>
                <a:lnTo>
                  <a:pt x="2456" y="2882"/>
                </a:lnTo>
                <a:lnTo>
                  <a:pt x="2282" y="2959"/>
                </a:lnTo>
                <a:lnTo>
                  <a:pt x="2128" y="3056"/>
                </a:lnTo>
                <a:lnTo>
                  <a:pt x="1954" y="2959"/>
                </a:lnTo>
                <a:lnTo>
                  <a:pt x="1760" y="2882"/>
                </a:lnTo>
                <a:lnTo>
                  <a:pt x="1547" y="2843"/>
                </a:lnTo>
                <a:lnTo>
                  <a:pt x="1335" y="2824"/>
                </a:lnTo>
                <a:lnTo>
                  <a:pt x="1103" y="2843"/>
                </a:lnTo>
                <a:lnTo>
                  <a:pt x="890" y="2882"/>
                </a:lnTo>
                <a:lnTo>
                  <a:pt x="697" y="2978"/>
                </a:lnTo>
                <a:lnTo>
                  <a:pt x="503" y="3075"/>
                </a:lnTo>
                <a:lnTo>
                  <a:pt x="348" y="3211"/>
                </a:lnTo>
                <a:lnTo>
                  <a:pt x="213" y="3385"/>
                </a:lnTo>
                <a:lnTo>
                  <a:pt x="78" y="3559"/>
                </a:lnTo>
                <a:lnTo>
                  <a:pt x="0" y="3752"/>
                </a:lnTo>
                <a:lnTo>
                  <a:pt x="11603" y="3752"/>
                </a:lnTo>
                <a:lnTo>
                  <a:pt x="11545" y="3501"/>
                </a:lnTo>
                <a:lnTo>
                  <a:pt x="11449" y="3288"/>
                </a:lnTo>
                <a:lnTo>
                  <a:pt x="11333" y="3075"/>
                </a:lnTo>
                <a:lnTo>
                  <a:pt x="11178" y="2882"/>
                </a:lnTo>
                <a:lnTo>
                  <a:pt x="10985" y="2727"/>
                </a:lnTo>
                <a:lnTo>
                  <a:pt x="10791" y="2592"/>
                </a:lnTo>
                <a:lnTo>
                  <a:pt x="10559" y="2495"/>
                </a:lnTo>
                <a:lnTo>
                  <a:pt x="10327" y="2437"/>
                </a:lnTo>
                <a:lnTo>
                  <a:pt x="10327" y="2398"/>
                </a:lnTo>
                <a:lnTo>
                  <a:pt x="10308" y="2166"/>
                </a:lnTo>
                <a:lnTo>
                  <a:pt x="10269" y="1915"/>
                </a:lnTo>
                <a:lnTo>
                  <a:pt x="10211" y="1683"/>
                </a:lnTo>
                <a:lnTo>
                  <a:pt x="10134" y="1470"/>
                </a:lnTo>
                <a:lnTo>
                  <a:pt x="10037" y="1257"/>
                </a:lnTo>
                <a:lnTo>
                  <a:pt x="9921" y="1064"/>
                </a:lnTo>
                <a:lnTo>
                  <a:pt x="9786" y="890"/>
                </a:lnTo>
                <a:lnTo>
                  <a:pt x="9631" y="716"/>
                </a:lnTo>
                <a:lnTo>
                  <a:pt x="9457" y="561"/>
                </a:lnTo>
                <a:lnTo>
                  <a:pt x="9263" y="426"/>
                </a:lnTo>
                <a:lnTo>
                  <a:pt x="9070" y="290"/>
                </a:lnTo>
                <a:lnTo>
                  <a:pt x="8857" y="194"/>
                </a:lnTo>
                <a:lnTo>
                  <a:pt x="8645" y="116"/>
                </a:lnTo>
                <a:lnTo>
                  <a:pt x="8413" y="58"/>
                </a:lnTo>
                <a:lnTo>
                  <a:pt x="8180" y="20"/>
                </a:lnTo>
                <a:lnTo>
                  <a:pt x="7929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3"/>
          <p:cNvSpPr/>
          <p:nvPr/>
        </p:nvSpPr>
        <p:spPr>
          <a:xfrm>
            <a:off x="502263" y="4341309"/>
            <a:ext cx="511591" cy="622685"/>
          </a:xfrm>
          <a:custGeom>
            <a:avLst/>
            <a:gdLst/>
            <a:ahLst/>
            <a:cxnLst/>
            <a:rect l="l" t="t" r="r" b="b"/>
            <a:pathLst>
              <a:path w="30045" h="36564" extrusionOk="0">
                <a:moveTo>
                  <a:pt x="2896" y="0"/>
                </a:moveTo>
                <a:lnTo>
                  <a:pt x="2452" y="27"/>
                </a:lnTo>
                <a:lnTo>
                  <a:pt x="3261" y="496"/>
                </a:lnTo>
                <a:lnTo>
                  <a:pt x="4017" y="1018"/>
                </a:lnTo>
                <a:lnTo>
                  <a:pt x="4747" y="1565"/>
                </a:lnTo>
                <a:lnTo>
                  <a:pt x="5452" y="2165"/>
                </a:lnTo>
                <a:lnTo>
                  <a:pt x="6103" y="2791"/>
                </a:lnTo>
                <a:lnTo>
                  <a:pt x="6729" y="3443"/>
                </a:lnTo>
                <a:lnTo>
                  <a:pt x="7303" y="4095"/>
                </a:lnTo>
                <a:lnTo>
                  <a:pt x="7851" y="4773"/>
                </a:lnTo>
                <a:lnTo>
                  <a:pt x="8372" y="5477"/>
                </a:lnTo>
                <a:lnTo>
                  <a:pt x="8842" y="6155"/>
                </a:lnTo>
                <a:lnTo>
                  <a:pt x="9285" y="6859"/>
                </a:lnTo>
                <a:lnTo>
                  <a:pt x="9702" y="7537"/>
                </a:lnTo>
                <a:lnTo>
                  <a:pt x="10094" y="8189"/>
                </a:lnTo>
                <a:lnTo>
                  <a:pt x="10433" y="8841"/>
                </a:lnTo>
                <a:lnTo>
                  <a:pt x="10772" y="9493"/>
                </a:lnTo>
                <a:lnTo>
                  <a:pt x="11059" y="10093"/>
                </a:lnTo>
                <a:lnTo>
                  <a:pt x="10720" y="9624"/>
                </a:lnTo>
                <a:lnTo>
                  <a:pt x="10354" y="9128"/>
                </a:lnTo>
                <a:lnTo>
                  <a:pt x="9937" y="8659"/>
                </a:lnTo>
                <a:lnTo>
                  <a:pt x="9468" y="8215"/>
                </a:lnTo>
                <a:lnTo>
                  <a:pt x="8972" y="7772"/>
                </a:lnTo>
                <a:lnTo>
                  <a:pt x="8425" y="7381"/>
                </a:lnTo>
                <a:lnTo>
                  <a:pt x="8138" y="7198"/>
                </a:lnTo>
                <a:lnTo>
                  <a:pt x="7825" y="7016"/>
                </a:lnTo>
                <a:lnTo>
                  <a:pt x="7512" y="6859"/>
                </a:lnTo>
                <a:lnTo>
                  <a:pt x="7173" y="6729"/>
                </a:lnTo>
                <a:lnTo>
                  <a:pt x="6834" y="6598"/>
                </a:lnTo>
                <a:lnTo>
                  <a:pt x="6469" y="6468"/>
                </a:lnTo>
                <a:lnTo>
                  <a:pt x="6103" y="6364"/>
                </a:lnTo>
                <a:lnTo>
                  <a:pt x="5738" y="6286"/>
                </a:lnTo>
                <a:lnTo>
                  <a:pt x="5321" y="6233"/>
                </a:lnTo>
                <a:lnTo>
                  <a:pt x="4930" y="6181"/>
                </a:lnTo>
                <a:lnTo>
                  <a:pt x="4043" y="6181"/>
                </a:lnTo>
                <a:lnTo>
                  <a:pt x="3600" y="6207"/>
                </a:lnTo>
                <a:lnTo>
                  <a:pt x="3130" y="6259"/>
                </a:lnTo>
                <a:lnTo>
                  <a:pt x="2661" y="6312"/>
                </a:lnTo>
                <a:lnTo>
                  <a:pt x="2166" y="6416"/>
                </a:lnTo>
                <a:lnTo>
                  <a:pt x="1644" y="6546"/>
                </a:lnTo>
                <a:lnTo>
                  <a:pt x="1122" y="6703"/>
                </a:lnTo>
                <a:lnTo>
                  <a:pt x="575" y="6911"/>
                </a:lnTo>
                <a:lnTo>
                  <a:pt x="1" y="7120"/>
                </a:lnTo>
                <a:lnTo>
                  <a:pt x="314" y="7172"/>
                </a:lnTo>
                <a:lnTo>
                  <a:pt x="1148" y="7355"/>
                </a:lnTo>
                <a:lnTo>
                  <a:pt x="1722" y="7511"/>
                </a:lnTo>
                <a:lnTo>
                  <a:pt x="2426" y="7720"/>
                </a:lnTo>
                <a:lnTo>
                  <a:pt x="3183" y="7955"/>
                </a:lnTo>
                <a:lnTo>
                  <a:pt x="4043" y="8215"/>
                </a:lnTo>
                <a:lnTo>
                  <a:pt x="4930" y="8554"/>
                </a:lnTo>
                <a:lnTo>
                  <a:pt x="5895" y="8946"/>
                </a:lnTo>
                <a:lnTo>
                  <a:pt x="6886" y="9389"/>
                </a:lnTo>
                <a:lnTo>
                  <a:pt x="7903" y="9884"/>
                </a:lnTo>
                <a:lnTo>
                  <a:pt x="8920" y="10458"/>
                </a:lnTo>
                <a:lnTo>
                  <a:pt x="9963" y="11084"/>
                </a:lnTo>
                <a:lnTo>
                  <a:pt x="10485" y="11423"/>
                </a:lnTo>
                <a:lnTo>
                  <a:pt x="10980" y="11788"/>
                </a:lnTo>
                <a:lnTo>
                  <a:pt x="11476" y="12179"/>
                </a:lnTo>
                <a:lnTo>
                  <a:pt x="11971" y="12571"/>
                </a:lnTo>
                <a:lnTo>
                  <a:pt x="11789" y="13144"/>
                </a:lnTo>
                <a:lnTo>
                  <a:pt x="11293" y="12857"/>
                </a:lnTo>
                <a:lnTo>
                  <a:pt x="10720" y="12518"/>
                </a:lnTo>
                <a:lnTo>
                  <a:pt x="10068" y="12179"/>
                </a:lnTo>
                <a:lnTo>
                  <a:pt x="9337" y="11840"/>
                </a:lnTo>
                <a:lnTo>
                  <a:pt x="8581" y="11554"/>
                </a:lnTo>
                <a:lnTo>
                  <a:pt x="8164" y="11423"/>
                </a:lnTo>
                <a:lnTo>
                  <a:pt x="7773" y="11293"/>
                </a:lnTo>
                <a:lnTo>
                  <a:pt x="7355" y="11188"/>
                </a:lnTo>
                <a:lnTo>
                  <a:pt x="6938" y="11110"/>
                </a:lnTo>
                <a:lnTo>
                  <a:pt x="6495" y="11058"/>
                </a:lnTo>
                <a:lnTo>
                  <a:pt x="6077" y="11006"/>
                </a:lnTo>
                <a:lnTo>
                  <a:pt x="5634" y="10980"/>
                </a:lnTo>
                <a:lnTo>
                  <a:pt x="5217" y="11006"/>
                </a:lnTo>
                <a:lnTo>
                  <a:pt x="4800" y="11032"/>
                </a:lnTo>
                <a:lnTo>
                  <a:pt x="4356" y="11110"/>
                </a:lnTo>
                <a:lnTo>
                  <a:pt x="3939" y="11214"/>
                </a:lnTo>
                <a:lnTo>
                  <a:pt x="3522" y="11345"/>
                </a:lnTo>
                <a:lnTo>
                  <a:pt x="3130" y="11527"/>
                </a:lnTo>
                <a:lnTo>
                  <a:pt x="2713" y="11762"/>
                </a:lnTo>
                <a:lnTo>
                  <a:pt x="2322" y="12023"/>
                </a:lnTo>
                <a:lnTo>
                  <a:pt x="1957" y="12336"/>
                </a:lnTo>
                <a:lnTo>
                  <a:pt x="1592" y="12675"/>
                </a:lnTo>
                <a:lnTo>
                  <a:pt x="1227" y="13092"/>
                </a:lnTo>
                <a:lnTo>
                  <a:pt x="914" y="13536"/>
                </a:lnTo>
                <a:lnTo>
                  <a:pt x="575" y="14057"/>
                </a:lnTo>
                <a:lnTo>
                  <a:pt x="288" y="14631"/>
                </a:lnTo>
                <a:lnTo>
                  <a:pt x="1" y="15257"/>
                </a:lnTo>
                <a:lnTo>
                  <a:pt x="236" y="15126"/>
                </a:lnTo>
                <a:lnTo>
                  <a:pt x="862" y="14839"/>
                </a:lnTo>
                <a:lnTo>
                  <a:pt x="1331" y="14631"/>
                </a:lnTo>
                <a:lnTo>
                  <a:pt x="1905" y="14422"/>
                </a:lnTo>
                <a:lnTo>
                  <a:pt x="2557" y="14188"/>
                </a:lnTo>
                <a:lnTo>
                  <a:pt x="3287" y="13979"/>
                </a:lnTo>
                <a:lnTo>
                  <a:pt x="4095" y="13770"/>
                </a:lnTo>
                <a:lnTo>
                  <a:pt x="4982" y="13588"/>
                </a:lnTo>
                <a:lnTo>
                  <a:pt x="5947" y="13457"/>
                </a:lnTo>
                <a:lnTo>
                  <a:pt x="6964" y="13353"/>
                </a:lnTo>
                <a:lnTo>
                  <a:pt x="7512" y="13327"/>
                </a:lnTo>
                <a:lnTo>
                  <a:pt x="8059" y="13301"/>
                </a:lnTo>
                <a:lnTo>
                  <a:pt x="8633" y="13301"/>
                </a:lnTo>
                <a:lnTo>
                  <a:pt x="9207" y="13327"/>
                </a:lnTo>
                <a:lnTo>
                  <a:pt x="9807" y="13353"/>
                </a:lnTo>
                <a:lnTo>
                  <a:pt x="10407" y="13405"/>
                </a:lnTo>
                <a:lnTo>
                  <a:pt x="11032" y="13483"/>
                </a:lnTo>
                <a:lnTo>
                  <a:pt x="11658" y="13562"/>
                </a:lnTo>
                <a:lnTo>
                  <a:pt x="10302" y="17813"/>
                </a:lnTo>
                <a:lnTo>
                  <a:pt x="9676" y="17578"/>
                </a:lnTo>
                <a:lnTo>
                  <a:pt x="9676" y="22298"/>
                </a:lnTo>
                <a:lnTo>
                  <a:pt x="8946" y="22298"/>
                </a:lnTo>
                <a:lnTo>
                  <a:pt x="8946" y="26966"/>
                </a:lnTo>
                <a:lnTo>
                  <a:pt x="8138" y="26966"/>
                </a:lnTo>
                <a:lnTo>
                  <a:pt x="8425" y="31348"/>
                </a:lnTo>
                <a:lnTo>
                  <a:pt x="7851" y="31348"/>
                </a:lnTo>
                <a:lnTo>
                  <a:pt x="8242" y="36563"/>
                </a:lnTo>
                <a:lnTo>
                  <a:pt x="9963" y="36563"/>
                </a:lnTo>
                <a:lnTo>
                  <a:pt x="11215" y="31348"/>
                </a:lnTo>
                <a:lnTo>
                  <a:pt x="10459" y="31348"/>
                </a:lnTo>
                <a:lnTo>
                  <a:pt x="11658" y="27201"/>
                </a:lnTo>
                <a:lnTo>
                  <a:pt x="10928" y="27201"/>
                </a:lnTo>
                <a:lnTo>
                  <a:pt x="12415" y="22481"/>
                </a:lnTo>
                <a:lnTo>
                  <a:pt x="11658" y="22481"/>
                </a:lnTo>
                <a:lnTo>
                  <a:pt x="13041" y="18047"/>
                </a:lnTo>
                <a:lnTo>
                  <a:pt x="12284" y="18256"/>
                </a:lnTo>
                <a:lnTo>
                  <a:pt x="13145" y="13744"/>
                </a:lnTo>
                <a:lnTo>
                  <a:pt x="13666" y="13822"/>
                </a:lnTo>
                <a:lnTo>
                  <a:pt x="14188" y="13927"/>
                </a:lnTo>
                <a:lnTo>
                  <a:pt x="14710" y="14031"/>
                </a:lnTo>
                <a:lnTo>
                  <a:pt x="15231" y="14188"/>
                </a:lnTo>
                <a:lnTo>
                  <a:pt x="15727" y="14344"/>
                </a:lnTo>
                <a:lnTo>
                  <a:pt x="16222" y="14527"/>
                </a:lnTo>
                <a:lnTo>
                  <a:pt x="16692" y="14735"/>
                </a:lnTo>
                <a:lnTo>
                  <a:pt x="17187" y="14970"/>
                </a:lnTo>
                <a:lnTo>
                  <a:pt x="17631" y="15205"/>
                </a:lnTo>
                <a:lnTo>
                  <a:pt x="18100" y="15439"/>
                </a:lnTo>
                <a:lnTo>
                  <a:pt x="18961" y="15987"/>
                </a:lnTo>
                <a:lnTo>
                  <a:pt x="19769" y="16535"/>
                </a:lnTo>
                <a:lnTo>
                  <a:pt x="20499" y="17082"/>
                </a:lnTo>
                <a:lnTo>
                  <a:pt x="21177" y="17656"/>
                </a:lnTo>
                <a:lnTo>
                  <a:pt x="21803" y="18178"/>
                </a:lnTo>
                <a:lnTo>
                  <a:pt x="22325" y="18673"/>
                </a:lnTo>
                <a:lnTo>
                  <a:pt x="22768" y="19116"/>
                </a:lnTo>
                <a:lnTo>
                  <a:pt x="23394" y="19768"/>
                </a:lnTo>
                <a:lnTo>
                  <a:pt x="23603" y="20003"/>
                </a:lnTo>
                <a:lnTo>
                  <a:pt x="23603" y="19273"/>
                </a:lnTo>
                <a:lnTo>
                  <a:pt x="23524" y="18621"/>
                </a:lnTo>
                <a:lnTo>
                  <a:pt x="23446" y="17969"/>
                </a:lnTo>
                <a:lnTo>
                  <a:pt x="23290" y="17395"/>
                </a:lnTo>
                <a:lnTo>
                  <a:pt x="23107" y="16874"/>
                </a:lnTo>
                <a:lnTo>
                  <a:pt x="22899" y="16378"/>
                </a:lnTo>
                <a:lnTo>
                  <a:pt x="22664" y="15935"/>
                </a:lnTo>
                <a:lnTo>
                  <a:pt x="22377" y="15518"/>
                </a:lnTo>
                <a:lnTo>
                  <a:pt x="22090" y="15152"/>
                </a:lnTo>
                <a:lnTo>
                  <a:pt x="21751" y="14839"/>
                </a:lnTo>
                <a:lnTo>
                  <a:pt x="21412" y="14527"/>
                </a:lnTo>
                <a:lnTo>
                  <a:pt x="21021" y="14292"/>
                </a:lnTo>
                <a:lnTo>
                  <a:pt x="20656" y="14057"/>
                </a:lnTo>
                <a:lnTo>
                  <a:pt x="20238" y="13848"/>
                </a:lnTo>
                <a:lnTo>
                  <a:pt x="19821" y="13692"/>
                </a:lnTo>
                <a:lnTo>
                  <a:pt x="19404" y="13536"/>
                </a:lnTo>
                <a:lnTo>
                  <a:pt x="18961" y="13431"/>
                </a:lnTo>
                <a:lnTo>
                  <a:pt x="18517" y="13327"/>
                </a:lnTo>
                <a:lnTo>
                  <a:pt x="18074" y="13275"/>
                </a:lnTo>
                <a:lnTo>
                  <a:pt x="17631" y="13223"/>
                </a:lnTo>
                <a:lnTo>
                  <a:pt x="17187" y="13197"/>
                </a:lnTo>
                <a:lnTo>
                  <a:pt x="16770" y="13170"/>
                </a:lnTo>
                <a:lnTo>
                  <a:pt x="15909" y="13170"/>
                </a:lnTo>
                <a:lnTo>
                  <a:pt x="15101" y="13223"/>
                </a:lnTo>
                <a:lnTo>
                  <a:pt x="14371" y="13327"/>
                </a:lnTo>
                <a:lnTo>
                  <a:pt x="13719" y="13431"/>
                </a:lnTo>
                <a:lnTo>
                  <a:pt x="13197" y="13536"/>
                </a:lnTo>
                <a:lnTo>
                  <a:pt x="13275" y="13118"/>
                </a:lnTo>
                <a:lnTo>
                  <a:pt x="13979" y="12779"/>
                </a:lnTo>
                <a:lnTo>
                  <a:pt x="14684" y="12466"/>
                </a:lnTo>
                <a:lnTo>
                  <a:pt x="15414" y="12205"/>
                </a:lnTo>
                <a:lnTo>
                  <a:pt x="16144" y="11945"/>
                </a:lnTo>
                <a:lnTo>
                  <a:pt x="16874" y="11736"/>
                </a:lnTo>
                <a:lnTo>
                  <a:pt x="17604" y="11527"/>
                </a:lnTo>
                <a:lnTo>
                  <a:pt x="18335" y="11345"/>
                </a:lnTo>
                <a:lnTo>
                  <a:pt x="19039" y="11214"/>
                </a:lnTo>
                <a:lnTo>
                  <a:pt x="19769" y="11084"/>
                </a:lnTo>
                <a:lnTo>
                  <a:pt x="20473" y="10954"/>
                </a:lnTo>
                <a:lnTo>
                  <a:pt x="21177" y="10875"/>
                </a:lnTo>
                <a:lnTo>
                  <a:pt x="21855" y="10797"/>
                </a:lnTo>
                <a:lnTo>
                  <a:pt x="23185" y="10693"/>
                </a:lnTo>
                <a:lnTo>
                  <a:pt x="24463" y="10641"/>
                </a:lnTo>
                <a:lnTo>
                  <a:pt x="25637" y="10641"/>
                </a:lnTo>
                <a:lnTo>
                  <a:pt x="26706" y="10667"/>
                </a:lnTo>
                <a:lnTo>
                  <a:pt x="27645" y="10719"/>
                </a:lnTo>
                <a:lnTo>
                  <a:pt x="28453" y="10797"/>
                </a:lnTo>
                <a:lnTo>
                  <a:pt x="29627" y="10928"/>
                </a:lnTo>
                <a:lnTo>
                  <a:pt x="30044" y="10980"/>
                </a:lnTo>
                <a:lnTo>
                  <a:pt x="29783" y="10615"/>
                </a:lnTo>
                <a:lnTo>
                  <a:pt x="29549" y="10276"/>
                </a:lnTo>
                <a:lnTo>
                  <a:pt x="29288" y="9963"/>
                </a:lnTo>
                <a:lnTo>
                  <a:pt x="29027" y="9650"/>
                </a:lnTo>
                <a:lnTo>
                  <a:pt x="28766" y="9389"/>
                </a:lnTo>
                <a:lnTo>
                  <a:pt x="28506" y="9128"/>
                </a:lnTo>
                <a:lnTo>
                  <a:pt x="28219" y="8867"/>
                </a:lnTo>
                <a:lnTo>
                  <a:pt x="27958" y="8659"/>
                </a:lnTo>
                <a:lnTo>
                  <a:pt x="27671" y="8450"/>
                </a:lnTo>
                <a:lnTo>
                  <a:pt x="27384" y="8268"/>
                </a:lnTo>
                <a:lnTo>
                  <a:pt x="27097" y="8111"/>
                </a:lnTo>
                <a:lnTo>
                  <a:pt x="26810" y="7955"/>
                </a:lnTo>
                <a:lnTo>
                  <a:pt x="26524" y="7824"/>
                </a:lnTo>
                <a:lnTo>
                  <a:pt x="26237" y="7694"/>
                </a:lnTo>
                <a:lnTo>
                  <a:pt x="25663" y="7511"/>
                </a:lnTo>
                <a:lnTo>
                  <a:pt x="25063" y="7381"/>
                </a:lnTo>
                <a:lnTo>
                  <a:pt x="24463" y="7303"/>
                </a:lnTo>
                <a:lnTo>
                  <a:pt x="23837" y="7277"/>
                </a:lnTo>
                <a:lnTo>
                  <a:pt x="23238" y="7303"/>
                </a:lnTo>
                <a:lnTo>
                  <a:pt x="22638" y="7355"/>
                </a:lnTo>
                <a:lnTo>
                  <a:pt x="22038" y="7485"/>
                </a:lnTo>
                <a:lnTo>
                  <a:pt x="21438" y="7642"/>
                </a:lnTo>
                <a:lnTo>
                  <a:pt x="20838" y="7824"/>
                </a:lnTo>
                <a:lnTo>
                  <a:pt x="20238" y="8033"/>
                </a:lnTo>
                <a:lnTo>
                  <a:pt x="19665" y="8268"/>
                </a:lnTo>
                <a:lnTo>
                  <a:pt x="19091" y="8554"/>
                </a:lnTo>
                <a:lnTo>
                  <a:pt x="18543" y="8841"/>
                </a:lnTo>
                <a:lnTo>
                  <a:pt x="17996" y="9128"/>
                </a:lnTo>
                <a:lnTo>
                  <a:pt x="17448" y="9467"/>
                </a:lnTo>
                <a:lnTo>
                  <a:pt x="16952" y="9780"/>
                </a:lnTo>
                <a:lnTo>
                  <a:pt x="16457" y="10119"/>
                </a:lnTo>
                <a:lnTo>
                  <a:pt x="15518" y="10797"/>
                </a:lnTo>
                <a:lnTo>
                  <a:pt x="14684" y="11475"/>
                </a:lnTo>
                <a:lnTo>
                  <a:pt x="13953" y="12075"/>
                </a:lnTo>
                <a:lnTo>
                  <a:pt x="13354" y="12623"/>
                </a:lnTo>
                <a:lnTo>
                  <a:pt x="13484" y="11945"/>
                </a:lnTo>
                <a:lnTo>
                  <a:pt x="13406" y="11945"/>
                </a:lnTo>
                <a:lnTo>
                  <a:pt x="13771" y="11397"/>
                </a:lnTo>
                <a:lnTo>
                  <a:pt x="14214" y="10771"/>
                </a:lnTo>
                <a:lnTo>
                  <a:pt x="14710" y="10093"/>
                </a:lnTo>
                <a:lnTo>
                  <a:pt x="15257" y="9389"/>
                </a:lnTo>
                <a:lnTo>
                  <a:pt x="15883" y="8633"/>
                </a:lnTo>
                <a:lnTo>
                  <a:pt x="16535" y="7876"/>
                </a:lnTo>
                <a:lnTo>
                  <a:pt x="17239" y="7094"/>
                </a:lnTo>
                <a:lnTo>
                  <a:pt x="17996" y="6338"/>
                </a:lnTo>
                <a:lnTo>
                  <a:pt x="18804" y="5581"/>
                </a:lnTo>
                <a:lnTo>
                  <a:pt x="19665" y="4825"/>
                </a:lnTo>
                <a:lnTo>
                  <a:pt x="20577" y="4121"/>
                </a:lnTo>
                <a:lnTo>
                  <a:pt x="21047" y="3782"/>
                </a:lnTo>
                <a:lnTo>
                  <a:pt x="21516" y="3443"/>
                </a:lnTo>
                <a:lnTo>
                  <a:pt x="22012" y="3130"/>
                </a:lnTo>
                <a:lnTo>
                  <a:pt x="22507" y="2843"/>
                </a:lnTo>
                <a:lnTo>
                  <a:pt x="23003" y="2556"/>
                </a:lnTo>
                <a:lnTo>
                  <a:pt x="23524" y="2269"/>
                </a:lnTo>
                <a:lnTo>
                  <a:pt x="24072" y="2035"/>
                </a:lnTo>
                <a:lnTo>
                  <a:pt x="24594" y="1800"/>
                </a:lnTo>
                <a:lnTo>
                  <a:pt x="25141" y="1565"/>
                </a:lnTo>
                <a:lnTo>
                  <a:pt x="25715" y="1383"/>
                </a:lnTo>
                <a:lnTo>
                  <a:pt x="25220" y="1226"/>
                </a:lnTo>
                <a:lnTo>
                  <a:pt x="24672" y="1122"/>
                </a:lnTo>
                <a:lnTo>
                  <a:pt x="23942" y="991"/>
                </a:lnTo>
                <a:lnTo>
                  <a:pt x="23498" y="939"/>
                </a:lnTo>
                <a:lnTo>
                  <a:pt x="23055" y="887"/>
                </a:lnTo>
                <a:lnTo>
                  <a:pt x="22559" y="861"/>
                </a:lnTo>
                <a:lnTo>
                  <a:pt x="22064" y="861"/>
                </a:lnTo>
                <a:lnTo>
                  <a:pt x="21542" y="887"/>
                </a:lnTo>
                <a:lnTo>
                  <a:pt x="20995" y="913"/>
                </a:lnTo>
                <a:lnTo>
                  <a:pt x="20447" y="991"/>
                </a:lnTo>
                <a:lnTo>
                  <a:pt x="19873" y="1096"/>
                </a:lnTo>
                <a:lnTo>
                  <a:pt x="19300" y="1252"/>
                </a:lnTo>
                <a:lnTo>
                  <a:pt x="18726" y="1461"/>
                </a:lnTo>
                <a:lnTo>
                  <a:pt x="18152" y="1696"/>
                </a:lnTo>
                <a:lnTo>
                  <a:pt x="17578" y="1982"/>
                </a:lnTo>
                <a:lnTo>
                  <a:pt x="17031" y="2321"/>
                </a:lnTo>
                <a:lnTo>
                  <a:pt x="16483" y="2739"/>
                </a:lnTo>
                <a:lnTo>
                  <a:pt x="15961" y="3208"/>
                </a:lnTo>
                <a:lnTo>
                  <a:pt x="15727" y="3469"/>
                </a:lnTo>
                <a:lnTo>
                  <a:pt x="15466" y="3730"/>
                </a:lnTo>
                <a:lnTo>
                  <a:pt x="15231" y="4017"/>
                </a:lnTo>
                <a:lnTo>
                  <a:pt x="14997" y="4330"/>
                </a:lnTo>
                <a:lnTo>
                  <a:pt x="14762" y="4669"/>
                </a:lnTo>
                <a:lnTo>
                  <a:pt x="14527" y="5008"/>
                </a:lnTo>
                <a:lnTo>
                  <a:pt x="14318" y="5373"/>
                </a:lnTo>
                <a:lnTo>
                  <a:pt x="14110" y="5764"/>
                </a:lnTo>
                <a:lnTo>
                  <a:pt x="13927" y="6181"/>
                </a:lnTo>
                <a:lnTo>
                  <a:pt x="13745" y="6598"/>
                </a:lnTo>
                <a:lnTo>
                  <a:pt x="13562" y="7042"/>
                </a:lnTo>
                <a:lnTo>
                  <a:pt x="13380" y="7511"/>
                </a:lnTo>
                <a:lnTo>
                  <a:pt x="13249" y="8007"/>
                </a:lnTo>
                <a:lnTo>
                  <a:pt x="13093" y="8528"/>
                </a:lnTo>
                <a:lnTo>
                  <a:pt x="12962" y="9076"/>
                </a:lnTo>
                <a:lnTo>
                  <a:pt x="12832" y="9624"/>
                </a:lnTo>
                <a:lnTo>
                  <a:pt x="12728" y="10223"/>
                </a:lnTo>
                <a:lnTo>
                  <a:pt x="12649" y="10823"/>
                </a:lnTo>
                <a:lnTo>
                  <a:pt x="12623" y="9780"/>
                </a:lnTo>
                <a:lnTo>
                  <a:pt x="12571" y="8789"/>
                </a:lnTo>
                <a:lnTo>
                  <a:pt x="12441" y="7876"/>
                </a:lnTo>
                <a:lnTo>
                  <a:pt x="12284" y="7042"/>
                </a:lnTo>
                <a:lnTo>
                  <a:pt x="12076" y="6259"/>
                </a:lnTo>
                <a:lnTo>
                  <a:pt x="11815" y="5529"/>
                </a:lnTo>
                <a:lnTo>
                  <a:pt x="11502" y="4877"/>
                </a:lnTo>
                <a:lnTo>
                  <a:pt x="11163" y="4251"/>
                </a:lnTo>
                <a:lnTo>
                  <a:pt x="10798" y="3704"/>
                </a:lnTo>
                <a:lnTo>
                  <a:pt x="10407" y="3182"/>
                </a:lnTo>
                <a:lnTo>
                  <a:pt x="9989" y="2739"/>
                </a:lnTo>
                <a:lnTo>
                  <a:pt x="9546" y="2321"/>
                </a:lnTo>
                <a:lnTo>
                  <a:pt x="9077" y="1956"/>
                </a:lnTo>
                <a:lnTo>
                  <a:pt x="8607" y="1617"/>
                </a:lnTo>
                <a:lnTo>
                  <a:pt x="8138" y="1330"/>
                </a:lnTo>
                <a:lnTo>
                  <a:pt x="7642" y="1096"/>
                </a:lnTo>
                <a:lnTo>
                  <a:pt x="7173" y="861"/>
                </a:lnTo>
                <a:lnTo>
                  <a:pt x="6677" y="678"/>
                </a:lnTo>
                <a:lnTo>
                  <a:pt x="6208" y="522"/>
                </a:lnTo>
                <a:lnTo>
                  <a:pt x="5738" y="392"/>
                </a:lnTo>
                <a:lnTo>
                  <a:pt x="5295" y="287"/>
                </a:lnTo>
                <a:lnTo>
                  <a:pt x="4878" y="183"/>
                </a:lnTo>
                <a:lnTo>
                  <a:pt x="4095" y="79"/>
                </a:lnTo>
                <a:lnTo>
                  <a:pt x="3417" y="27"/>
                </a:lnTo>
                <a:lnTo>
                  <a:pt x="289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3"/>
          <p:cNvSpPr/>
          <p:nvPr/>
        </p:nvSpPr>
        <p:spPr>
          <a:xfrm flipH="1">
            <a:off x="7408663" y="4227009"/>
            <a:ext cx="511591" cy="622685"/>
          </a:xfrm>
          <a:custGeom>
            <a:avLst/>
            <a:gdLst/>
            <a:ahLst/>
            <a:cxnLst/>
            <a:rect l="l" t="t" r="r" b="b"/>
            <a:pathLst>
              <a:path w="30045" h="36564" extrusionOk="0">
                <a:moveTo>
                  <a:pt x="2896" y="0"/>
                </a:moveTo>
                <a:lnTo>
                  <a:pt x="2452" y="27"/>
                </a:lnTo>
                <a:lnTo>
                  <a:pt x="3261" y="496"/>
                </a:lnTo>
                <a:lnTo>
                  <a:pt x="4017" y="1018"/>
                </a:lnTo>
                <a:lnTo>
                  <a:pt x="4747" y="1565"/>
                </a:lnTo>
                <a:lnTo>
                  <a:pt x="5452" y="2165"/>
                </a:lnTo>
                <a:lnTo>
                  <a:pt x="6103" y="2791"/>
                </a:lnTo>
                <a:lnTo>
                  <a:pt x="6729" y="3443"/>
                </a:lnTo>
                <a:lnTo>
                  <a:pt x="7303" y="4095"/>
                </a:lnTo>
                <a:lnTo>
                  <a:pt x="7851" y="4773"/>
                </a:lnTo>
                <a:lnTo>
                  <a:pt x="8372" y="5477"/>
                </a:lnTo>
                <a:lnTo>
                  <a:pt x="8842" y="6155"/>
                </a:lnTo>
                <a:lnTo>
                  <a:pt x="9285" y="6859"/>
                </a:lnTo>
                <a:lnTo>
                  <a:pt x="9702" y="7537"/>
                </a:lnTo>
                <a:lnTo>
                  <a:pt x="10094" y="8189"/>
                </a:lnTo>
                <a:lnTo>
                  <a:pt x="10433" y="8841"/>
                </a:lnTo>
                <a:lnTo>
                  <a:pt x="10772" y="9493"/>
                </a:lnTo>
                <a:lnTo>
                  <a:pt x="11059" y="10093"/>
                </a:lnTo>
                <a:lnTo>
                  <a:pt x="10720" y="9624"/>
                </a:lnTo>
                <a:lnTo>
                  <a:pt x="10354" y="9128"/>
                </a:lnTo>
                <a:lnTo>
                  <a:pt x="9937" y="8659"/>
                </a:lnTo>
                <a:lnTo>
                  <a:pt x="9468" y="8215"/>
                </a:lnTo>
                <a:lnTo>
                  <a:pt x="8972" y="7772"/>
                </a:lnTo>
                <a:lnTo>
                  <a:pt x="8425" y="7381"/>
                </a:lnTo>
                <a:lnTo>
                  <a:pt x="8138" y="7198"/>
                </a:lnTo>
                <a:lnTo>
                  <a:pt x="7825" y="7016"/>
                </a:lnTo>
                <a:lnTo>
                  <a:pt x="7512" y="6859"/>
                </a:lnTo>
                <a:lnTo>
                  <a:pt x="7173" y="6729"/>
                </a:lnTo>
                <a:lnTo>
                  <a:pt x="6834" y="6598"/>
                </a:lnTo>
                <a:lnTo>
                  <a:pt x="6469" y="6468"/>
                </a:lnTo>
                <a:lnTo>
                  <a:pt x="6103" y="6364"/>
                </a:lnTo>
                <a:lnTo>
                  <a:pt x="5738" y="6286"/>
                </a:lnTo>
                <a:lnTo>
                  <a:pt x="5321" y="6233"/>
                </a:lnTo>
                <a:lnTo>
                  <a:pt x="4930" y="6181"/>
                </a:lnTo>
                <a:lnTo>
                  <a:pt x="4043" y="6181"/>
                </a:lnTo>
                <a:lnTo>
                  <a:pt x="3600" y="6207"/>
                </a:lnTo>
                <a:lnTo>
                  <a:pt x="3130" y="6259"/>
                </a:lnTo>
                <a:lnTo>
                  <a:pt x="2661" y="6312"/>
                </a:lnTo>
                <a:lnTo>
                  <a:pt x="2166" y="6416"/>
                </a:lnTo>
                <a:lnTo>
                  <a:pt x="1644" y="6546"/>
                </a:lnTo>
                <a:lnTo>
                  <a:pt x="1122" y="6703"/>
                </a:lnTo>
                <a:lnTo>
                  <a:pt x="575" y="6911"/>
                </a:lnTo>
                <a:lnTo>
                  <a:pt x="1" y="7120"/>
                </a:lnTo>
                <a:lnTo>
                  <a:pt x="314" y="7172"/>
                </a:lnTo>
                <a:lnTo>
                  <a:pt x="1148" y="7355"/>
                </a:lnTo>
                <a:lnTo>
                  <a:pt x="1722" y="7511"/>
                </a:lnTo>
                <a:lnTo>
                  <a:pt x="2426" y="7720"/>
                </a:lnTo>
                <a:lnTo>
                  <a:pt x="3183" y="7955"/>
                </a:lnTo>
                <a:lnTo>
                  <a:pt x="4043" y="8215"/>
                </a:lnTo>
                <a:lnTo>
                  <a:pt x="4930" y="8554"/>
                </a:lnTo>
                <a:lnTo>
                  <a:pt x="5895" y="8946"/>
                </a:lnTo>
                <a:lnTo>
                  <a:pt x="6886" y="9389"/>
                </a:lnTo>
                <a:lnTo>
                  <a:pt x="7903" y="9884"/>
                </a:lnTo>
                <a:lnTo>
                  <a:pt x="8920" y="10458"/>
                </a:lnTo>
                <a:lnTo>
                  <a:pt x="9963" y="11084"/>
                </a:lnTo>
                <a:lnTo>
                  <a:pt x="10485" y="11423"/>
                </a:lnTo>
                <a:lnTo>
                  <a:pt x="10980" y="11788"/>
                </a:lnTo>
                <a:lnTo>
                  <a:pt x="11476" y="12179"/>
                </a:lnTo>
                <a:lnTo>
                  <a:pt x="11971" y="12571"/>
                </a:lnTo>
                <a:lnTo>
                  <a:pt x="11789" y="13144"/>
                </a:lnTo>
                <a:lnTo>
                  <a:pt x="11293" y="12857"/>
                </a:lnTo>
                <a:lnTo>
                  <a:pt x="10720" y="12518"/>
                </a:lnTo>
                <a:lnTo>
                  <a:pt x="10068" y="12179"/>
                </a:lnTo>
                <a:lnTo>
                  <a:pt x="9337" y="11840"/>
                </a:lnTo>
                <a:lnTo>
                  <a:pt x="8581" y="11554"/>
                </a:lnTo>
                <a:lnTo>
                  <a:pt x="8164" y="11423"/>
                </a:lnTo>
                <a:lnTo>
                  <a:pt x="7773" y="11293"/>
                </a:lnTo>
                <a:lnTo>
                  <a:pt x="7355" y="11188"/>
                </a:lnTo>
                <a:lnTo>
                  <a:pt x="6938" y="11110"/>
                </a:lnTo>
                <a:lnTo>
                  <a:pt x="6495" y="11058"/>
                </a:lnTo>
                <a:lnTo>
                  <a:pt x="6077" y="11006"/>
                </a:lnTo>
                <a:lnTo>
                  <a:pt x="5634" y="10980"/>
                </a:lnTo>
                <a:lnTo>
                  <a:pt x="5217" y="11006"/>
                </a:lnTo>
                <a:lnTo>
                  <a:pt x="4800" y="11032"/>
                </a:lnTo>
                <a:lnTo>
                  <a:pt x="4356" y="11110"/>
                </a:lnTo>
                <a:lnTo>
                  <a:pt x="3939" y="11214"/>
                </a:lnTo>
                <a:lnTo>
                  <a:pt x="3522" y="11345"/>
                </a:lnTo>
                <a:lnTo>
                  <a:pt x="3130" y="11527"/>
                </a:lnTo>
                <a:lnTo>
                  <a:pt x="2713" y="11762"/>
                </a:lnTo>
                <a:lnTo>
                  <a:pt x="2322" y="12023"/>
                </a:lnTo>
                <a:lnTo>
                  <a:pt x="1957" y="12336"/>
                </a:lnTo>
                <a:lnTo>
                  <a:pt x="1592" y="12675"/>
                </a:lnTo>
                <a:lnTo>
                  <a:pt x="1227" y="13092"/>
                </a:lnTo>
                <a:lnTo>
                  <a:pt x="914" y="13536"/>
                </a:lnTo>
                <a:lnTo>
                  <a:pt x="575" y="14057"/>
                </a:lnTo>
                <a:lnTo>
                  <a:pt x="288" y="14631"/>
                </a:lnTo>
                <a:lnTo>
                  <a:pt x="1" y="15257"/>
                </a:lnTo>
                <a:lnTo>
                  <a:pt x="236" y="15126"/>
                </a:lnTo>
                <a:lnTo>
                  <a:pt x="862" y="14839"/>
                </a:lnTo>
                <a:lnTo>
                  <a:pt x="1331" y="14631"/>
                </a:lnTo>
                <a:lnTo>
                  <a:pt x="1905" y="14422"/>
                </a:lnTo>
                <a:lnTo>
                  <a:pt x="2557" y="14188"/>
                </a:lnTo>
                <a:lnTo>
                  <a:pt x="3287" y="13979"/>
                </a:lnTo>
                <a:lnTo>
                  <a:pt x="4095" y="13770"/>
                </a:lnTo>
                <a:lnTo>
                  <a:pt x="4982" y="13588"/>
                </a:lnTo>
                <a:lnTo>
                  <a:pt x="5947" y="13457"/>
                </a:lnTo>
                <a:lnTo>
                  <a:pt x="6964" y="13353"/>
                </a:lnTo>
                <a:lnTo>
                  <a:pt x="7512" y="13327"/>
                </a:lnTo>
                <a:lnTo>
                  <a:pt x="8059" y="13301"/>
                </a:lnTo>
                <a:lnTo>
                  <a:pt x="8633" y="13301"/>
                </a:lnTo>
                <a:lnTo>
                  <a:pt x="9207" y="13327"/>
                </a:lnTo>
                <a:lnTo>
                  <a:pt x="9807" y="13353"/>
                </a:lnTo>
                <a:lnTo>
                  <a:pt x="10407" y="13405"/>
                </a:lnTo>
                <a:lnTo>
                  <a:pt x="11032" y="13483"/>
                </a:lnTo>
                <a:lnTo>
                  <a:pt x="11658" y="13562"/>
                </a:lnTo>
                <a:lnTo>
                  <a:pt x="10302" y="17813"/>
                </a:lnTo>
                <a:lnTo>
                  <a:pt x="9676" y="17578"/>
                </a:lnTo>
                <a:lnTo>
                  <a:pt x="9676" y="22298"/>
                </a:lnTo>
                <a:lnTo>
                  <a:pt x="8946" y="22298"/>
                </a:lnTo>
                <a:lnTo>
                  <a:pt x="8946" y="26966"/>
                </a:lnTo>
                <a:lnTo>
                  <a:pt x="8138" y="26966"/>
                </a:lnTo>
                <a:lnTo>
                  <a:pt x="8425" y="31348"/>
                </a:lnTo>
                <a:lnTo>
                  <a:pt x="7851" y="31348"/>
                </a:lnTo>
                <a:lnTo>
                  <a:pt x="8242" y="36563"/>
                </a:lnTo>
                <a:lnTo>
                  <a:pt x="9963" y="36563"/>
                </a:lnTo>
                <a:lnTo>
                  <a:pt x="11215" y="31348"/>
                </a:lnTo>
                <a:lnTo>
                  <a:pt x="10459" y="31348"/>
                </a:lnTo>
                <a:lnTo>
                  <a:pt x="11658" y="27201"/>
                </a:lnTo>
                <a:lnTo>
                  <a:pt x="10928" y="27201"/>
                </a:lnTo>
                <a:lnTo>
                  <a:pt x="12415" y="22481"/>
                </a:lnTo>
                <a:lnTo>
                  <a:pt x="11658" y="22481"/>
                </a:lnTo>
                <a:lnTo>
                  <a:pt x="13041" y="18047"/>
                </a:lnTo>
                <a:lnTo>
                  <a:pt x="12284" y="18256"/>
                </a:lnTo>
                <a:lnTo>
                  <a:pt x="13145" y="13744"/>
                </a:lnTo>
                <a:lnTo>
                  <a:pt x="13666" y="13822"/>
                </a:lnTo>
                <a:lnTo>
                  <a:pt x="14188" y="13927"/>
                </a:lnTo>
                <a:lnTo>
                  <a:pt x="14710" y="14031"/>
                </a:lnTo>
                <a:lnTo>
                  <a:pt x="15231" y="14188"/>
                </a:lnTo>
                <a:lnTo>
                  <a:pt x="15727" y="14344"/>
                </a:lnTo>
                <a:lnTo>
                  <a:pt x="16222" y="14527"/>
                </a:lnTo>
                <a:lnTo>
                  <a:pt x="16692" y="14735"/>
                </a:lnTo>
                <a:lnTo>
                  <a:pt x="17187" y="14970"/>
                </a:lnTo>
                <a:lnTo>
                  <a:pt x="17631" y="15205"/>
                </a:lnTo>
                <a:lnTo>
                  <a:pt x="18100" y="15439"/>
                </a:lnTo>
                <a:lnTo>
                  <a:pt x="18961" y="15987"/>
                </a:lnTo>
                <a:lnTo>
                  <a:pt x="19769" y="16535"/>
                </a:lnTo>
                <a:lnTo>
                  <a:pt x="20499" y="17082"/>
                </a:lnTo>
                <a:lnTo>
                  <a:pt x="21177" y="17656"/>
                </a:lnTo>
                <a:lnTo>
                  <a:pt x="21803" y="18178"/>
                </a:lnTo>
                <a:lnTo>
                  <a:pt x="22325" y="18673"/>
                </a:lnTo>
                <a:lnTo>
                  <a:pt x="22768" y="19116"/>
                </a:lnTo>
                <a:lnTo>
                  <a:pt x="23394" y="19768"/>
                </a:lnTo>
                <a:lnTo>
                  <a:pt x="23603" y="20003"/>
                </a:lnTo>
                <a:lnTo>
                  <a:pt x="23603" y="19273"/>
                </a:lnTo>
                <a:lnTo>
                  <a:pt x="23524" y="18621"/>
                </a:lnTo>
                <a:lnTo>
                  <a:pt x="23446" y="17969"/>
                </a:lnTo>
                <a:lnTo>
                  <a:pt x="23290" y="17395"/>
                </a:lnTo>
                <a:lnTo>
                  <a:pt x="23107" y="16874"/>
                </a:lnTo>
                <a:lnTo>
                  <a:pt x="22899" y="16378"/>
                </a:lnTo>
                <a:lnTo>
                  <a:pt x="22664" y="15935"/>
                </a:lnTo>
                <a:lnTo>
                  <a:pt x="22377" y="15518"/>
                </a:lnTo>
                <a:lnTo>
                  <a:pt x="22090" y="15152"/>
                </a:lnTo>
                <a:lnTo>
                  <a:pt x="21751" y="14839"/>
                </a:lnTo>
                <a:lnTo>
                  <a:pt x="21412" y="14527"/>
                </a:lnTo>
                <a:lnTo>
                  <a:pt x="21021" y="14292"/>
                </a:lnTo>
                <a:lnTo>
                  <a:pt x="20656" y="14057"/>
                </a:lnTo>
                <a:lnTo>
                  <a:pt x="20238" y="13848"/>
                </a:lnTo>
                <a:lnTo>
                  <a:pt x="19821" y="13692"/>
                </a:lnTo>
                <a:lnTo>
                  <a:pt x="19404" y="13536"/>
                </a:lnTo>
                <a:lnTo>
                  <a:pt x="18961" y="13431"/>
                </a:lnTo>
                <a:lnTo>
                  <a:pt x="18517" y="13327"/>
                </a:lnTo>
                <a:lnTo>
                  <a:pt x="18074" y="13275"/>
                </a:lnTo>
                <a:lnTo>
                  <a:pt x="17631" y="13223"/>
                </a:lnTo>
                <a:lnTo>
                  <a:pt x="17187" y="13197"/>
                </a:lnTo>
                <a:lnTo>
                  <a:pt x="16770" y="13170"/>
                </a:lnTo>
                <a:lnTo>
                  <a:pt x="15909" y="13170"/>
                </a:lnTo>
                <a:lnTo>
                  <a:pt x="15101" y="13223"/>
                </a:lnTo>
                <a:lnTo>
                  <a:pt x="14371" y="13327"/>
                </a:lnTo>
                <a:lnTo>
                  <a:pt x="13719" y="13431"/>
                </a:lnTo>
                <a:lnTo>
                  <a:pt x="13197" y="13536"/>
                </a:lnTo>
                <a:lnTo>
                  <a:pt x="13275" y="13118"/>
                </a:lnTo>
                <a:lnTo>
                  <a:pt x="13979" y="12779"/>
                </a:lnTo>
                <a:lnTo>
                  <a:pt x="14684" y="12466"/>
                </a:lnTo>
                <a:lnTo>
                  <a:pt x="15414" y="12205"/>
                </a:lnTo>
                <a:lnTo>
                  <a:pt x="16144" y="11945"/>
                </a:lnTo>
                <a:lnTo>
                  <a:pt x="16874" y="11736"/>
                </a:lnTo>
                <a:lnTo>
                  <a:pt x="17604" y="11527"/>
                </a:lnTo>
                <a:lnTo>
                  <a:pt x="18335" y="11345"/>
                </a:lnTo>
                <a:lnTo>
                  <a:pt x="19039" y="11214"/>
                </a:lnTo>
                <a:lnTo>
                  <a:pt x="19769" y="11084"/>
                </a:lnTo>
                <a:lnTo>
                  <a:pt x="20473" y="10954"/>
                </a:lnTo>
                <a:lnTo>
                  <a:pt x="21177" y="10875"/>
                </a:lnTo>
                <a:lnTo>
                  <a:pt x="21855" y="10797"/>
                </a:lnTo>
                <a:lnTo>
                  <a:pt x="23185" y="10693"/>
                </a:lnTo>
                <a:lnTo>
                  <a:pt x="24463" y="10641"/>
                </a:lnTo>
                <a:lnTo>
                  <a:pt x="25637" y="10641"/>
                </a:lnTo>
                <a:lnTo>
                  <a:pt x="26706" y="10667"/>
                </a:lnTo>
                <a:lnTo>
                  <a:pt x="27645" y="10719"/>
                </a:lnTo>
                <a:lnTo>
                  <a:pt x="28453" y="10797"/>
                </a:lnTo>
                <a:lnTo>
                  <a:pt x="29627" y="10928"/>
                </a:lnTo>
                <a:lnTo>
                  <a:pt x="30044" y="10980"/>
                </a:lnTo>
                <a:lnTo>
                  <a:pt x="29783" y="10615"/>
                </a:lnTo>
                <a:lnTo>
                  <a:pt x="29549" y="10276"/>
                </a:lnTo>
                <a:lnTo>
                  <a:pt x="29288" y="9963"/>
                </a:lnTo>
                <a:lnTo>
                  <a:pt x="29027" y="9650"/>
                </a:lnTo>
                <a:lnTo>
                  <a:pt x="28766" y="9389"/>
                </a:lnTo>
                <a:lnTo>
                  <a:pt x="28506" y="9128"/>
                </a:lnTo>
                <a:lnTo>
                  <a:pt x="28219" y="8867"/>
                </a:lnTo>
                <a:lnTo>
                  <a:pt x="27958" y="8659"/>
                </a:lnTo>
                <a:lnTo>
                  <a:pt x="27671" y="8450"/>
                </a:lnTo>
                <a:lnTo>
                  <a:pt x="27384" y="8268"/>
                </a:lnTo>
                <a:lnTo>
                  <a:pt x="27097" y="8111"/>
                </a:lnTo>
                <a:lnTo>
                  <a:pt x="26810" y="7955"/>
                </a:lnTo>
                <a:lnTo>
                  <a:pt x="26524" y="7824"/>
                </a:lnTo>
                <a:lnTo>
                  <a:pt x="26237" y="7694"/>
                </a:lnTo>
                <a:lnTo>
                  <a:pt x="25663" y="7511"/>
                </a:lnTo>
                <a:lnTo>
                  <a:pt x="25063" y="7381"/>
                </a:lnTo>
                <a:lnTo>
                  <a:pt x="24463" y="7303"/>
                </a:lnTo>
                <a:lnTo>
                  <a:pt x="23837" y="7277"/>
                </a:lnTo>
                <a:lnTo>
                  <a:pt x="23238" y="7303"/>
                </a:lnTo>
                <a:lnTo>
                  <a:pt x="22638" y="7355"/>
                </a:lnTo>
                <a:lnTo>
                  <a:pt x="22038" y="7485"/>
                </a:lnTo>
                <a:lnTo>
                  <a:pt x="21438" y="7642"/>
                </a:lnTo>
                <a:lnTo>
                  <a:pt x="20838" y="7824"/>
                </a:lnTo>
                <a:lnTo>
                  <a:pt x="20238" y="8033"/>
                </a:lnTo>
                <a:lnTo>
                  <a:pt x="19665" y="8268"/>
                </a:lnTo>
                <a:lnTo>
                  <a:pt x="19091" y="8554"/>
                </a:lnTo>
                <a:lnTo>
                  <a:pt x="18543" y="8841"/>
                </a:lnTo>
                <a:lnTo>
                  <a:pt x="17996" y="9128"/>
                </a:lnTo>
                <a:lnTo>
                  <a:pt x="17448" y="9467"/>
                </a:lnTo>
                <a:lnTo>
                  <a:pt x="16952" y="9780"/>
                </a:lnTo>
                <a:lnTo>
                  <a:pt x="16457" y="10119"/>
                </a:lnTo>
                <a:lnTo>
                  <a:pt x="15518" y="10797"/>
                </a:lnTo>
                <a:lnTo>
                  <a:pt x="14684" y="11475"/>
                </a:lnTo>
                <a:lnTo>
                  <a:pt x="13953" y="12075"/>
                </a:lnTo>
                <a:lnTo>
                  <a:pt x="13354" y="12623"/>
                </a:lnTo>
                <a:lnTo>
                  <a:pt x="13484" y="11945"/>
                </a:lnTo>
                <a:lnTo>
                  <a:pt x="13406" y="11945"/>
                </a:lnTo>
                <a:lnTo>
                  <a:pt x="13771" y="11397"/>
                </a:lnTo>
                <a:lnTo>
                  <a:pt x="14214" y="10771"/>
                </a:lnTo>
                <a:lnTo>
                  <a:pt x="14710" y="10093"/>
                </a:lnTo>
                <a:lnTo>
                  <a:pt x="15257" y="9389"/>
                </a:lnTo>
                <a:lnTo>
                  <a:pt x="15883" y="8633"/>
                </a:lnTo>
                <a:lnTo>
                  <a:pt x="16535" y="7876"/>
                </a:lnTo>
                <a:lnTo>
                  <a:pt x="17239" y="7094"/>
                </a:lnTo>
                <a:lnTo>
                  <a:pt x="17996" y="6338"/>
                </a:lnTo>
                <a:lnTo>
                  <a:pt x="18804" y="5581"/>
                </a:lnTo>
                <a:lnTo>
                  <a:pt x="19665" y="4825"/>
                </a:lnTo>
                <a:lnTo>
                  <a:pt x="20577" y="4121"/>
                </a:lnTo>
                <a:lnTo>
                  <a:pt x="21047" y="3782"/>
                </a:lnTo>
                <a:lnTo>
                  <a:pt x="21516" y="3443"/>
                </a:lnTo>
                <a:lnTo>
                  <a:pt x="22012" y="3130"/>
                </a:lnTo>
                <a:lnTo>
                  <a:pt x="22507" y="2843"/>
                </a:lnTo>
                <a:lnTo>
                  <a:pt x="23003" y="2556"/>
                </a:lnTo>
                <a:lnTo>
                  <a:pt x="23524" y="2269"/>
                </a:lnTo>
                <a:lnTo>
                  <a:pt x="24072" y="2035"/>
                </a:lnTo>
                <a:lnTo>
                  <a:pt x="24594" y="1800"/>
                </a:lnTo>
                <a:lnTo>
                  <a:pt x="25141" y="1565"/>
                </a:lnTo>
                <a:lnTo>
                  <a:pt x="25715" y="1383"/>
                </a:lnTo>
                <a:lnTo>
                  <a:pt x="25220" y="1226"/>
                </a:lnTo>
                <a:lnTo>
                  <a:pt x="24672" y="1122"/>
                </a:lnTo>
                <a:lnTo>
                  <a:pt x="23942" y="991"/>
                </a:lnTo>
                <a:lnTo>
                  <a:pt x="23498" y="939"/>
                </a:lnTo>
                <a:lnTo>
                  <a:pt x="23055" y="887"/>
                </a:lnTo>
                <a:lnTo>
                  <a:pt x="22559" y="861"/>
                </a:lnTo>
                <a:lnTo>
                  <a:pt x="22064" y="861"/>
                </a:lnTo>
                <a:lnTo>
                  <a:pt x="21542" y="887"/>
                </a:lnTo>
                <a:lnTo>
                  <a:pt x="20995" y="913"/>
                </a:lnTo>
                <a:lnTo>
                  <a:pt x="20447" y="991"/>
                </a:lnTo>
                <a:lnTo>
                  <a:pt x="19873" y="1096"/>
                </a:lnTo>
                <a:lnTo>
                  <a:pt x="19300" y="1252"/>
                </a:lnTo>
                <a:lnTo>
                  <a:pt x="18726" y="1461"/>
                </a:lnTo>
                <a:lnTo>
                  <a:pt x="18152" y="1696"/>
                </a:lnTo>
                <a:lnTo>
                  <a:pt x="17578" y="1982"/>
                </a:lnTo>
                <a:lnTo>
                  <a:pt x="17031" y="2321"/>
                </a:lnTo>
                <a:lnTo>
                  <a:pt x="16483" y="2739"/>
                </a:lnTo>
                <a:lnTo>
                  <a:pt x="15961" y="3208"/>
                </a:lnTo>
                <a:lnTo>
                  <a:pt x="15727" y="3469"/>
                </a:lnTo>
                <a:lnTo>
                  <a:pt x="15466" y="3730"/>
                </a:lnTo>
                <a:lnTo>
                  <a:pt x="15231" y="4017"/>
                </a:lnTo>
                <a:lnTo>
                  <a:pt x="14997" y="4330"/>
                </a:lnTo>
                <a:lnTo>
                  <a:pt x="14762" y="4669"/>
                </a:lnTo>
                <a:lnTo>
                  <a:pt x="14527" y="5008"/>
                </a:lnTo>
                <a:lnTo>
                  <a:pt x="14318" y="5373"/>
                </a:lnTo>
                <a:lnTo>
                  <a:pt x="14110" y="5764"/>
                </a:lnTo>
                <a:lnTo>
                  <a:pt x="13927" y="6181"/>
                </a:lnTo>
                <a:lnTo>
                  <a:pt x="13745" y="6598"/>
                </a:lnTo>
                <a:lnTo>
                  <a:pt x="13562" y="7042"/>
                </a:lnTo>
                <a:lnTo>
                  <a:pt x="13380" y="7511"/>
                </a:lnTo>
                <a:lnTo>
                  <a:pt x="13249" y="8007"/>
                </a:lnTo>
                <a:lnTo>
                  <a:pt x="13093" y="8528"/>
                </a:lnTo>
                <a:lnTo>
                  <a:pt x="12962" y="9076"/>
                </a:lnTo>
                <a:lnTo>
                  <a:pt x="12832" y="9624"/>
                </a:lnTo>
                <a:lnTo>
                  <a:pt x="12728" y="10223"/>
                </a:lnTo>
                <a:lnTo>
                  <a:pt x="12649" y="10823"/>
                </a:lnTo>
                <a:lnTo>
                  <a:pt x="12623" y="9780"/>
                </a:lnTo>
                <a:lnTo>
                  <a:pt x="12571" y="8789"/>
                </a:lnTo>
                <a:lnTo>
                  <a:pt x="12441" y="7876"/>
                </a:lnTo>
                <a:lnTo>
                  <a:pt x="12284" y="7042"/>
                </a:lnTo>
                <a:lnTo>
                  <a:pt x="12076" y="6259"/>
                </a:lnTo>
                <a:lnTo>
                  <a:pt x="11815" y="5529"/>
                </a:lnTo>
                <a:lnTo>
                  <a:pt x="11502" y="4877"/>
                </a:lnTo>
                <a:lnTo>
                  <a:pt x="11163" y="4251"/>
                </a:lnTo>
                <a:lnTo>
                  <a:pt x="10798" y="3704"/>
                </a:lnTo>
                <a:lnTo>
                  <a:pt x="10407" y="3182"/>
                </a:lnTo>
                <a:lnTo>
                  <a:pt x="9989" y="2739"/>
                </a:lnTo>
                <a:lnTo>
                  <a:pt x="9546" y="2321"/>
                </a:lnTo>
                <a:lnTo>
                  <a:pt x="9077" y="1956"/>
                </a:lnTo>
                <a:lnTo>
                  <a:pt x="8607" y="1617"/>
                </a:lnTo>
                <a:lnTo>
                  <a:pt x="8138" y="1330"/>
                </a:lnTo>
                <a:lnTo>
                  <a:pt x="7642" y="1096"/>
                </a:lnTo>
                <a:lnTo>
                  <a:pt x="7173" y="861"/>
                </a:lnTo>
                <a:lnTo>
                  <a:pt x="6677" y="678"/>
                </a:lnTo>
                <a:lnTo>
                  <a:pt x="6208" y="522"/>
                </a:lnTo>
                <a:lnTo>
                  <a:pt x="5738" y="392"/>
                </a:lnTo>
                <a:lnTo>
                  <a:pt x="5295" y="287"/>
                </a:lnTo>
                <a:lnTo>
                  <a:pt x="4878" y="183"/>
                </a:lnTo>
                <a:lnTo>
                  <a:pt x="4095" y="79"/>
                </a:lnTo>
                <a:lnTo>
                  <a:pt x="3417" y="27"/>
                </a:lnTo>
                <a:lnTo>
                  <a:pt x="289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23"/>
          <p:cNvGrpSpPr/>
          <p:nvPr/>
        </p:nvGrpSpPr>
        <p:grpSpPr>
          <a:xfrm>
            <a:off x="3475228" y="4505349"/>
            <a:ext cx="1135465" cy="430862"/>
            <a:chOff x="5250250" y="4451325"/>
            <a:chExt cx="963728" cy="365695"/>
          </a:xfrm>
        </p:grpSpPr>
        <p:sp>
          <p:nvSpPr>
            <p:cNvPr id="388" name="Google Shape;388;p23"/>
            <p:cNvSpPr/>
            <p:nvPr/>
          </p:nvSpPr>
          <p:spPr>
            <a:xfrm>
              <a:off x="5753860" y="4451325"/>
              <a:ext cx="460119" cy="365695"/>
            </a:xfrm>
            <a:custGeom>
              <a:avLst/>
              <a:gdLst/>
              <a:ahLst/>
              <a:cxnLst/>
              <a:rect l="l" t="t" r="r" b="b"/>
              <a:pathLst>
                <a:path w="12962" h="10302" extrusionOk="0">
                  <a:moveTo>
                    <a:pt x="11058" y="0"/>
                  </a:moveTo>
                  <a:lnTo>
                    <a:pt x="10875" y="53"/>
                  </a:lnTo>
                  <a:lnTo>
                    <a:pt x="10719" y="131"/>
                  </a:lnTo>
                  <a:lnTo>
                    <a:pt x="10693" y="131"/>
                  </a:lnTo>
                  <a:lnTo>
                    <a:pt x="10667" y="79"/>
                  </a:lnTo>
                  <a:lnTo>
                    <a:pt x="10640" y="53"/>
                  </a:lnTo>
                  <a:lnTo>
                    <a:pt x="10614" y="27"/>
                  </a:lnTo>
                  <a:lnTo>
                    <a:pt x="10588" y="79"/>
                  </a:lnTo>
                  <a:lnTo>
                    <a:pt x="10562" y="157"/>
                  </a:lnTo>
                  <a:lnTo>
                    <a:pt x="10562" y="261"/>
                  </a:lnTo>
                  <a:lnTo>
                    <a:pt x="10510" y="392"/>
                  </a:lnTo>
                  <a:lnTo>
                    <a:pt x="10406" y="600"/>
                  </a:lnTo>
                  <a:lnTo>
                    <a:pt x="10380" y="705"/>
                  </a:lnTo>
                  <a:lnTo>
                    <a:pt x="10354" y="809"/>
                  </a:lnTo>
                  <a:lnTo>
                    <a:pt x="10328" y="1148"/>
                  </a:lnTo>
                  <a:lnTo>
                    <a:pt x="10275" y="1461"/>
                  </a:lnTo>
                  <a:lnTo>
                    <a:pt x="10145" y="1982"/>
                  </a:lnTo>
                  <a:lnTo>
                    <a:pt x="10041" y="2243"/>
                  </a:lnTo>
                  <a:lnTo>
                    <a:pt x="9936" y="2478"/>
                  </a:lnTo>
                  <a:lnTo>
                    <a:pt x="9806" y="2713"/>
                  </a:lnTo>
                  <a:lnTo>
                    <a:pt x="9676" y="2869"/>
                  </a:lnTo>
                  <a:lnTo>
                    <a:pt x="9519" y="3000"/>
                  </a:lnTo>
                  <a:lnTo>
                    <a:pt x="9310" y="3130"/>
                  </a:lnTo>
                  <a:lnTo>
                    <a:pt x="9076" y="3208"/>
                  </a:lnTo>
                  <a:lnTo>
                    <a:pt x="8815" y="3260"/>
                  </a:lnTo>
                  <a:lnTo>
                    <a:pt x="8711" y="3260"/>
                  </a:lnTo>
                  <a:lnTo>
                    <a:pt x="8580" y="3234"/>
                  </a:lnTo>
                  <a:lnTo>
                    <a:pt x="8450" y="3208"/>
                  </a:lnTo>
                  <a:lnTo>
                    <a:pt x="8346" y="3156"/>
                  </a:lnTo>
                  <a:lnTo>
                    <a:pt x="8215" y="3052"/>
                  </a:lnTo>
                  <a:lnTo>
                    <a:pt x="8111" y="2947"/>
                  </a:lnTo>
                  <a:lnTo>
                    <a:pt x="8006" y="2843"/>
                  </a:lnTo>
                  <a:lnTo>
                    <a:pt x="7928" y="2661"/>
                  </a:lnTo>
                  <a:lnTo>
                    <a:pt x="7641" y="2113"/>
                  </a:lnTo>
                  <a:lnTo>
                    <a:pt x="7511" y="1956"/>
                  </a:lnTo>
                  <a:lnTo>
                    <a:pt x="7407" y="1826"/>
                  </a:lnTo>
                  <a:lnTo>
                    <a:pt x="7276" y="1748"/>
                  </a:lnTo>
                  <a:lnTo>
                    <a:pt x="7146" y="1696"/>
                  </a:lnTo>
                  <a:lnTo>
                    <a:pt x="6989" y="1670"/>
                  </a:lnTo>
                  <a:lnTo>
                    <a:pt x="6807" y="1670"/>
                  </a:lnTo>
                  <a:lnTo>
                    <a:pt x="6703" y="1643"/>
                  </a:lnTo>
                  <a:lnTo>
                    <a:pt x="6598" y="1617"/>
                  </a:lnTo>
                  <a:lnTo>
                    <a:pt x="6494" y="1565"/>
                  </a:lnTo>
                  <a:lnTo>
                    <a:pt x="6416" y="1513"/>
                  </a:lnTo>
                  <a:lnTo>
                    <a:pt x="6259" y="1330"/>
                  </a:lnTo>
                  <a:lnTo>
                    <a:pt x="6103" y="1122"/>
                  </a:lnTo>
                  <a:lnTo>
                    <a:pt x="5764" y="679"/>
                  </a:lnTo>
                  <a:lnTo>
                    <a:pt x="5581" y="470"/>
                  </a:lnTo>
                  <a:lnTo>
                    <a:pt x="5372" y="287"/>
                  </a:lnTo>
                  <a:lnTo>
                    <a:pt x="5164" y="183"/>
                  </a:lnTo>
                  <a:lnTo>
                    <a:pt x="4903" y="105"/>
                  </a:lnTo>
                  <a:lnTo>
                    <a:pt x="4642" y="105"/>
                  </a:lnTo>
                  <a:lnTo>
                    <a:pt x="4355" y="131"/>
                  </a:lnTo>
                  <a:lnTo>
                    <a:pt x="4095" y="235"/>
                  </a:lnTo>
                  <a:lnTo>
                    <a:pt x="3834" y="392"/>
                  </a:lnTo>
                  <a:lnTo>
                    <a:pt x="3573" y="574"/>
                  </a:lnTo>
                  <a:lnTo>
                    <a:pt x="3364" y="835"/>
                  </a:lnTo>
                  <a:lnTo>
                    <a:pt x="3051" y="1304"/>
                  </a:lnTo>
                  <a:lnTo>
                    <a:pt x="2817" y="1591"/>
                  </a:lnTo>
                  <a:lnTo>
                    <a:pt x="2686" y="1696"/>
                  </a:lnTo>
                  <a:lnTo>
                    <a:pt x="2582" y="1774"/>
                  </a:lnTo>
                  <a:lnTo>
                    <a:pt x="2321" y="1904"/>
                  </a:lnTo>
                  <a:lnTo>
                    <a:pt x="1904" y="2035"/>
                  </a:lnTo>
                  <a:lnTo>
                    <a:pt x="1669" y="2165"/>
                  </a:lnTo>
                  <a:lnTo>
                    <a:pt x="1435" y="2295"/>
                  </a:lnTo>
                  <a:lnTo>
                    <a:pt x="1174" y="2452"/>
                  </a:lnTo>
                  <a:lnTo>
                    <a:pt x="939" y="2661"/>
                  </a:lnTo>
                  <a:lnTo>
                    <a:pt x="704" y="2895"/>
                  </a:lnTo>
                  <a:lnTo>
                    <a:pt x="522" y="3182"/>
                  </a:lnTo>
                  <a:lnTo>
                    <a:pt x="365" y="3495"/>
                  </a:lnTo>
                  <a:lnTo>
                    <a:pt x="235" y="3834"/>
                  </a:lnTo>
                  <a:lnTo>
                    <a:pt x="183" y="4173"/>
                  </a:lnTo>
                  <a:lnTo>
                    <a:pt x="131" y="4538"/>
                  </a:lnTo>
                  <a:lnTo>
                    <a:pt x="131" y="4877"/>
                  </a:lnTo>
                  <a:lnTo>
                    <a:pt x="131" y="5190"/>
                  </a:lnTo>
                  <a:lnTo>
                    <a:pt x="183" y="5686"/>
                  </a:lnTo>
                  <a:lnTo>
                    <a:pt x="235" y="5660"/>
                  </a:lnTo>
                  <a:lnTo>
                    <a:pt x="287" y="5607"/>
                  </a:lnTo>
                  <a:lnTo>
                    <a:pt x="339" y="5529"/>
                  </a:lnTo>
                  <a:lnTo>
                    <a:pt x="391" y="5425"/>
                  </a:lnTo>
                  <a:lnTo>
                    <a:pt x="391" y="5295"/>
                  </a:lnTo>
                  <a:lnTo>
                    <a:pt x="365" y="5138"/>
                  </a:lnTo>
                  <a:lnTo>
                    <a:pt x="313" y="4929"/>
                  </a:lnTo>
                  <a:lnTo>
                    <a:pt x="339" y="4747"/>
                  </a:lnTo>
                  <a:lnTo>
                    <a:pt x="443" y="4356"/>
                  </a:lnTo>
                  <a:lnTo>
                    <a:pt x="496" y="4147"/>
                  </a:lnTo>
                  <a:lnTo>
                    <a:pt x="574" y="3964"/>
                  </a:lnTo>
                  <a:lnTo>
                    <a:pt x="626" y="3834"/>
                  </a:lnTo>
                  <a:lnTo>
                    <a:pt x="678" y="3808"/>
                  </a:lnTo>
                  <a:lnTo>
                    <a:pt x="730" y="3808"/>
                  </a:lnTo>
                  <a:lnTo>
                    <a:pt x="756" y="3886"/>
                  </a:lnTo>
                  <a:lnTo>
                    <a:pt x="809" y="4069"/>
                  </a:lnTo>
                  <a:lnTo>
                    <a:pt x="809" y="4330"/>
                  </a:lnTo>
                  <a:lnTo>
                    <a:pt x="809" y="4643"/>
                  </a:lnTo>
                  <a:lnTo>
                    <a:pt x="809" y="5295"/>
                  </a:lnTo>
                  <a:lnTo>
                    <a:pt x="783" y="5738"/>
                  </a:lnTo>
                  <a:lnTo>
                    <a:pt x="756" y="5894"/>
                  </a:lnTo>
                  <a:lnTo>
                    <a:pt x="704" y="6025"/>
                  </a:lnTo>
                  <a:lnTo>
                    <a:pt x="548" y="6364"/>
                  </a:lnTo>
                  <a:lnTo>
                    <a:pt x="339" y="6677"/>
                  </a:lnTo>
                  <a:lnTo>
                    <a:pt x="131" y="6938"/>
                  </a:lnTo>
                  <a:lnTo>
                    <a:pt x="52" y="7042"/>
                  </a:lnTo>
                  <a:lnTo>
                    <a:pt x="0" y="7146"/>
                  </a:lnTo>
                  <a:lnTo>
                    <a:pt x="0" y="7198"/>
                  </a:lnTo>
                  <a:lnTo>
                    <a:pt x="26" y="7277"/>
                  </a:lnTo>
                  <a:lnTo>
                    <a:pt x="104" y="7407"/>
                  </a:lnTo>
                  <a:lnTo>
                    <a:pt x="131" y="7511"/>
                  </a:lnTo>
                  <a:lnTo>
                    <a:pt x="157" y="7616"/>
                  </a:lnTo>
                  <a:lnTo>
                    <a:pt x="235" y="8685"/>
                  </a:lnTo>
                  <a:lnTo>
                    <a:pt x="287" y="9311"/>
                  </a:lnTo>
                  <a:lnTo>
                    <a:pt x="287" y="9650"/>
                  </a:lnTo>
                  <a:lnTo>
                    <a:pt x="287" y="9754"/>
                  </a:lnTo>
                  <a:lnTo>
                    <a:pt x="313" y="9858"/>
                  </a:lnTo>
                  <a:lnTo>
                    <a:pt x="365" y="9911"/>
                  </a:lnTo>
                  <a:lnTo>
                    <a:pt x="470" y="9937"/>
                  </a:lnTo>
                  <a:lnTo>
                    <a:pt x="496" y="9963"/>
                  </a:lnTo>
                  <a:lnTo>
                    <a:pt x="522" y="10015"/>
                  </a:lnTo>
                  <a:lnTo>
                    <a:pt x="548" y="10093"/>
                  </a:lnTo>
                  <a:lnTo>
                    <a:pt x="522" y="10197"/>
                  </a:lnTo>
                  <a:lnTo>
                    <a:pt x="1278" y="10223"/>
                  </a:lnTo>
                  <a:lnTo>
                    <a:pt x="1278" y="10197"/>
                  </a:lnTo>
                  <a:lnTo>
                    <a:pt x="1226" y="10093"/>
                  </a:lnTo>
                  <a:lnTo>
                    <a:pt x="1148" y="9989"/>
                  </a:lnTo>
                  <a:lnTo>
                    <a:pt x="965" y="9884"/>
                  </a:lnTo>
                  <a:lnTo>
                    <a:pt x="887" y="9832"/>
                  </a:lnTo>
                  <a:lnTo>
                    <a:pt x="835" y="9754"/>
                  </a:lnTo>
                  <a:lnTo>
                    <a:pt x="783" y="9702"/>
                  </a:lnTo>
                  <a:lnTo>
                    <a:pt x="756" y="9624"/>
                  </a:lnTo>
                  <a:lnTo>
                    <a:pt x="730" y="9415"/>
                  </a:lnTo>
                  <a:lnTo>
                    <a:pt x="704" y="9180"/>
                  </a:lnTo>
                  <a:lnTo>
                    <a:pt x="626" y="8398"/>
                  </a:lnTo>
                  <a:lnTo>
                    <a:pt x="574" y="7955"/>
                  </a:lnTo>
                  <a:lnTo>
                    <a:pt x="574" y="7772"/>
                  </a:lnTo>
                  <a:lnTo>
                    <a:pt x="600" y="7642"/>
                  </a:lnTo>
                  <a:lnTo>
                    <a:pt x="652" y="7303"/>
                  </a:lnTo>
                  <a:lnTo>
                    <a:pt x="835" y="7172"/>
                  </a:lnTo>
                  <a:lnTo>
                    <a:pt x="1174" y="6885"/>
                  </a:lnTo>
                  <a:lnTo>
                    <a:pt x="1382" y="6703"/>
                  </a:lnTo>
                  <a:lnTo>
                    <a:pt x="1565" y="6494"/>
                  </a:lnTo>
                  <a:lnTo>
                    <a:pt x="1695" y="6259"/>
                  </a:lnTo>
                  <a:lnTo>
                    <a:pt x="1747" y="6155"/>
                  </a:lnTo>
                  <a:lnTo>
                    <a:pt x="1774" y="6025"/>
                  </a:lnTo>
                  <a:lnTo>
                    <a:pt x="1800" y="6025"/>
                  </a:lnTo>
                  <a:lnTo>
                    <a:pt x="1826" y="6051"/>
                  </a:lnTo>
                  <a:lnTo>
                    <a:pt x="1852" y="6103"/>
                  </a:lnTo>
                  <a:lnTo>
                    <a:pt x="1852" y="6207"/>
                  </a:lnTo>
                  <a:lnTo>
                    <a:pt x="1852" y="6807"/>
                  </a:lnTo>
                  <a:lnTo>
                    <a:pt x="1826" y="6964"/>
                  </a:lnTo>
                  <a:lnTo>
                    <a:pt x="1774" y="7120"/>
                  </a:lnTo>
                  <a:lnTo>
                    <a:pt x="1669" y="7277"/>
                  </a:lnTo>
                  <a:lnTo>
                    <a:pt x="1565" y="7407"/>
                  </a:lnTo>
                  <a:lnTo>
                    <a:pt x="1539" y="7459"/>
                  </a:lnTo>
                  <a:lnTo>
                    <a:pt x="1539" y="7511"/>
                  </a:lnTo>
                  <a:lnTo>
                    <a:pt x="1565" y="7642"/>
                  </a:lnTo>
                  <a:lnTo>
                    <a:pt x="1669" y="7798"/>
                  </a:lnTo>
                  <a:lnTo>
                    <a:pt x="1852" y="8111"/>
                  </a:lnTo>
                  <a:lnTo>
                    <a:pt x="2060" y="8554"/>
                  </a:lnTo>
                  <a:lnTo>
                    <a:pt x="2269" y="9024"/>
                  </a:lnTo>
                  <a:lnTo>
                    <a:pt x="2399" y="9311"/>
                  </a:lnTo>
                  <a:lnTo>
                    <a:pt x="2478" y="9598"/>
                  </a:lnTo>
                  <a:lnTo>
                    <a:pt x="2504" y="9780"/>
                  </a:lnTo>
                  <a:lnTo>
                    <a:pt x="2504" y="9832"/>
                  </a:lnTo>
                  <a:lnTo>
                    <a:pt x="2556" y="9832"/>
                  </a:lnTo>
                  <a:lnTo>
                    <a:pt x="2582" y="9858"/>
                  </a:lnTo>
                  <a:lnTo>
                    <a:pt x="2660" y="9911"/>
                  </a:lnTo>
                  <a:lnTo>
                    <a:pt x="2712" y="9989"/>
                  </a:lnTo>
                  <a:lnTo>
                    <a:pt x="2738" y="10067"/>
                  </a:lnTo>
                  <a:lnTo>
                    <a:pt x="2738" y="10145"/>
                  </a:lnTo>
                  <a:lnTo>
                    <a:pt x="2712" y="10250"/>
                  </a:lnTo>
                  <a:lnTo>
                    <a:pt x="3547" y="10250"/>
                  </a:lnTo>
                  <a:lnTo>
                    <a:pt x="3338" y="10015"/>
                  </a:lnTo>
                  <a:lnTo>
                    <a:pt x="3156" y="9780"/>
                  </a:lnTo>
                  <a:lnTo>
                    <a:pt x="2999" y="9545"/>
                  </a:lnTo>
                  <a:lnTo>
                    <a:pt x="2686" y="8920"/>
                  </a:lnTo>
                  <a:lnTo>
                    <a:pt x="2530" y="8581"/>
                  </a:lnTo>
                  <a:lnTo>
                    <a:pt x="2426" y="8294"/>
                  </a:lnTo>
                  <a:lnTo>
                    <a:pt x="2347" y="8033"/>
                  </a:lnTo>
                  <a:lnTo>
                    <a:pt x="2243" y="7746"/>
                  </a:lnTo>
                  <a:lnTo>
                    <a:pt x="2217" y="7589"/>
                  </a:lnTo>
                  <a:lnTo>
                    <a:pt x="2217" y="7433"/>
                  </a:lnTo>
                  <a:lnTo>
                    <a:pt x="2243" y="7277"/>
                  </a:lnTo>
                  <a:lnTo>
                    <a:pt x="2295" y="7120"/>
                  </a:lnTo>
                  <a:lnTo>
                    <a:pt x="2452" y="6781"/>
                  </a:lnTo>
                  <a:lnTo>
                    <a:pt x="2634" y="6494"/>
                  </a:lnTo>
                  <a:lnTo>
                    <a:pt x="2843" y="6233"/>
                  </a:lnTo>
                  <a:lnTo>
                    <a:pt x="3025" y="5999"/>
                  </a:lnTo>
                  <a:lnTo>
                    <a:pt x="3208" y="5816"/>
                  </a:lnTo>
                  <a:lnTo>
                    <a:pt x="3338" y="5634"/>
                  </a:lnTo>
                  <a:lnTo>
                    <a:pt x="3443" y="5451"/>
                  </a:lnTo>
                  <a:lnTo>
                    <a:pt x="3521" y="5268"/>
                  </a:lnTo>
                  <a:lnTo>
                    <a:pt x="3703" y="5321"/>
                  </a:lnTo>
                  <a:lnTo>
                    <a:pt x="4199" y="5425"/>
                  </a:lnTo>
                  <a:lnTo>
                    <a:pt x="4564" y="5477"/>
                  </a:lnTo>
                  <a:lnTo>
                    <a:pt x="5007" y="5503"/>
                  </a:lnTo>
                  <a:lnTo>
                    <a:pt x="5529" y="5529"/>
                  </a:lnTo>
                  <a:lnTo>
                    <a:pt x="6103" y="5503"/>
                  </a:lnTo>
                  <a:lnTo>
                    <a:pt x="6207" y="6286"/>
                  </a:lnTo>
                  <a:lnTo>
                    <a:pt x="6207" y="6468"/>
                  </a:lnTo>
                  <a:lnTo>
                    <a:pt x="6181" y="6651"/>
                  </a:lnTo>
                  <a:lnTo>
                    <a:pt x="6129" y="7016"/>
                  </a:lnTo>
                  <a:lnTo>
                    <a:pt x="6024" y="7329"/>
                  </a:lnTo>
                  <a:lnTo>
                    <a:pt x="5946" y="7589"/>
                  </a:lnTo>
                  <a:lnTo>
                    <a:pt x="5868" y="7746"/>
                  </a:lnTo>
                  <a:lnTo>
                    <a:pt x="5842" y="7850"/>
                  </a:lnTo>
                  <a:lnTo>
                    <a:pt x="5868" y="7929"/>
                  </a:lnTo>
                  <a:lnTo>
                    <a:pt x="5946" y="8059"/>
                  </a:lnTo>
                  <a:lnTo>
                    <a:pt x="5998" y="8241"/>
                  </a:lnTo>
                  <a:lnTo>
                    <a:pt x="6024" y="8450"/>
                  </a:lnTo>
                  <a:lnTo>
                    <a:pt x="5998" y="9128"/>
                  </a:lnTo>
                  <a:lnTo>
                    <a:pt x="5972" y="9493"/>
                  </a:lnTo>
                  <a:lnTo>
                    <a:pt x="5972" y="9754"/>
                  </a:lnTo>
                  <a:lnTo>
                    <a:pt x="6024" y="9884"/>
                  </a:lnTo>
                  <a:lnTo>
                    <a:pt x="6051" y="9911"/>
                  </a:lnTo>
                  <a:lnTo>
                    <a:pt x="6103" y="9937"/>
                  </a:lnTo>
                  <a:lnTo>
                    <a:pt x="6129" y="9937"/>
                  </a:lnTo>
                  <a:lnTo>
                    <a:pt x="6155" y="9963"/>
                  </a:lnTo>
                  <a:lnTo>
                    <a:pt x="6181" y="10067"/>
                  </a:lnTo>
                  <a:lnTo>
                    <a:pt x="6181" y="10171"/>
                  </a:lnTo>
                  <a:lnTo>
                    <a:pt x="6129" y="10302"/>
                  </a:lnTo>
                  <a:lnTo>
                    <a:pt x="6963" y="10302"/>
                  </a:lnTo>
                  <a:lnTo>
                    <a:pt x="6911" y="10250"/>
                  </a:lnTo>
                  <a:lnTo>
                    <a:pt x="6755" y="10093"/>
                  </a:lnTo>
                  <a:lnTo>
                    <a:pt x="6598" y="9858"/>
                  </a:lnTo>
                  <a:lnTo>
                    <a:pt x="6546" y="9754"/>
                  </a:lnTo>
                  <a:lnTo>
                    <a:pt x="6546" y="9624"/>
                  </a:lnTo>
                  <a:lnTo>
                    <a:pt x="6520" y="9285"/>
                  </a:lnTo>
                  <a:lnTo>
                    <a:pt x="6520" y="8815"/>
                  </a:lnTo>
                  <a:lnTo>
                    <a:pt x="6546" y="8320"/>
                  </a:lnTo>
                  <a:lnTo>
                    <a:pt x="6572" y="8111"/>
                  </a:lnTo>
                  <a:lnTo>
                    <a:pt x="6624" y="7955"/>
                  </a:lnTo>
                  <a:lnTo>
                    <a:pt x="6781" y="7537"/>
                  </a:lnTo>
                  <a:lnTo>
                    <a:pt x="6937" y="6990"/>
                  </a:lnTo>
                  <a:lnTo>
                    <a:pt x="7015" y="6703"/>
                  </a:lnTo>
                  <a:lnTo>
                    <a:pt x="7094" y="6390"/>
                  </a:lnTo>
                  <a:lnTo>
                    <a:pt x="7146" y="6077"/>
                  </a:lnTo>
                  <a:lnTo>
                    <a:pt x="7146" y="5764"/>
                  </a:lnTo>
                  <a:lnTo>
                    <a:pt x="7224" y="5868"/>
                  </a:lnTo>
                  <a:lnTo>
                    <a:pt x="7459" y="6155"/>
                  </a:lnTo>
                  <a:lnTo>
                    <a:pt x="7641" y="6312"/>
                  </a:lnTo>
                  <a:lnTo>
                    <a:pt x="7850" y="6520"/>
                  </a:lnTo>
                  <a:lnTo>
                    <a:pt x="8111" y="6729"/>
                  </a:lnTo>
                  <a:lnTo>
                    <a:pt x="8398" y="6911"/>
                  </a:lnTo>
                  <a:lnTo>
                    <a:pt x="8398" y="7042"/>
                  </a:lnTo>
                  <a:lnTo>
                    <a:pt x="8398" y="7172"/>
                  </a:lnTo>
                  <a:lnTo>
                    <a:pt x="8346" y="7381"/>
                  </a:lnTo>
                  <a:lnTo>
                    <a:pt x="8267" y="7642"/>
                  </a:lnTo>
                  <a:lnTo>
                    <a:pt x="8137" y="7981"/>
                  </a:lnTo>
                  <a:lnTo>
                    <a:pt x="7954" y="8398"/>
                  </a:lnTo>
                  <a:lnTo>
                    <a:pt x="7667" y="8867"/>
                  </a:lnTo>
                  <a:lnTo>
                    <a:pt x="7667" y="8893"/>
                  </a:lnTo>
                  <a:lnTo>
                    <a:pt x="7641" y="8920"/>
                  </a:lnTo>
                  <a:lnTo>
                    <a:pt x="7641" y="8972"/>
                  </a:lnTo>
                  <a:lnTo>
                    <a:pt x="7720" y="9024"/>
                  </a:lnTo>
                  <a:lnTo>
                    <a:pt x="7772" y="9076"/>
                  </a:lnTo>
                  <a:lnTo>
                    <a:pt x="7772" y="9128"/>
                  </a:lnTo>
                  <a:lnTo>
                    <a:pt x="7694" y="9259"/>
                  </a:lnTo>
                  <a:lnTo>
                    <a:pt x="7563" y="9441"/>
                  </a:lnTo>
                  <a:lnTo>
                    <a:pt x="7511" y="9519"/>
                  </a:lnTo>
                  <a:lnTo>
                    <a:pt x="7485" y="9598"/>
                  </a:lnTo>
                  <a:lnTo>
                    <a:pt x="7485" y="9676"/>
                  </a:lnTo>
                  <a:lnTo>
                    <a:pt x="7511" y="9754"/>
                  </a:lnTo>
                  <a:lnTo>
                    <a:pt x="7537" y="9780"/>
                  </a:lnTo>
                  <a:lnTo>
                    <a:pt x="7589" y="9832"/>
                  </a:lnTo>
                  <a:lnTo>
                    <a:pt x="7746" y="9937"/>
                  </a:lnTo>
                  <a:lnTo>
                    <a:pt x="7798" y="9989"/>
                  </a:lnTo>
                  <a:lnTo>
                    <a:pt x="7876" y="10067"/>
                  </a:lnTo>
                  <a:lnTo>
                    <a:pt x="7954" y="10145"/>
                  </a:lnTo>
                  <a:lnTo>
                    <a:pt x="8006" y="10171"/>
                  </a:lnTo>
                  <a:lnTo>
                    <a:pt x="8059" y="10171"/>
                  </a:lnTo>
                  <a:lnTo>
                    <a:pt x="8111" y="10119"/>
                  </a:lnTo>
                  <a:lnTo>
                    <a:pt x="8137" y="10041"/>
                  </a:lnTo>
                  <a:lnTo>
                    <a:pt x="8163" y="9963"/>
                  </a:lnTo>
                  <a:lnTo>
                    <a:pt x="8189" y="9858"/>
                  </a:lnTo>
                  <a:lnTo>
                    <a:pt x="8163" y="9780"/>
                  </a:lnTo>
                  <a:lnTo>
                    <a:pt x="8111" y="9519"/>
                  </a:lnTo>
                  <a:lnTo>
                    <a:pt x="8137" y="9415"/>
                  </a:lnTo>
                  <a:lnTo>
                    <a:pt x="8189" y="9363"/>
                  </a:lnTo>
                  <a:lnTo>
                    <a:pt x="8267" y="9311"/>
                  </a:lnTo>
                  <a:lnTo>
                    <a:pt x="8319" y="9232"/>
                  </a:lnTo>
                  <a:lnTo>
                    <a:pt x="8372" y="9128"/>
                  </a:lnTo>
                  <a:lnTo>
                    <a:pt x="8450" y="8867"/>
                  </a:lnTo>
                  <a:lnTo>
                    <a:pt x="8580" y="8137"/>
                  </a:lnTo>
                  <a:lnTo>
                    <a:pt x="8606" y="7955"/>
                  </a:lnTo>
                  <a:lnTo>
                    <a:pt x="8685" y="7798"/>
                  </a:lnTo>
                  <a:lnTo>
                    <a:pt x="8737" y="7616"/>
                  </a:lnTo>
                  <a:lnTo>
                    <a:pt x="8841" y="7459"/>
                  </a:lnTo>
                  <a:lnTo>
                    <a:pt x="9050" y="7224"/>
                  </a:lnTo>
                  <a:lnTo>
                    <a:pt x="9128" y="7146"/>
                  </a:lnTo>
                  <a:lnTo>
                    <a:pt x="9180" y="7042"/>
                  </a:lnTo>
                  <a:lnTo>
                    <a:pt x="9180" y="6938"/>
                  </a:lnTo>
                  <a:lnTo>
                    <a:pt x="9180" y="6833"/>
                  </a:lnTo>
                  <a:lnTo>
                    <a:pt x="9102" y="6729"/>
                  </a:lnTo>
                  <a:lnTo>
                    <a:pt x="8997" y="6572"/>
                  </a:lnTo>
                  <a:lnTo>
                    <a:pt x="8424" y="5999"/>
                  </a:lnTo>
                  <a:lnTo>
                    <a:pt x="8293" y="5868"/>
                  </a:lnTo>
                  <a:lnTo>
                    <a:pt x="8189" y="5712"/>
                  </a:lnTo>
                  <a:lnTo>
                    <a:pt x="8111" y="5555"/>
                  </a:lnTo>
                  <a:lnTo>
                    <a:pt x="8033" y="5399"/>
                  </a:lnTo>
                  <a:lnTo>
                    <a:pt x="7954" y="5138"/>
                  </a:lnTo>
                  <a:lnTo>
                    <a:pt x="7928" y="4982"/>
                  </a:lnTo>
                  <a:lnTo>
                    <a:pt x="7928" y="4955"/>
                  </a:lnTo>
                  <a:lnTo>
                    <a:pt x="7980" y="4929"/>
                  </a:lnTo>
                  <a:lnTo>
                    <a:pt x="8841" y="4929"/>
                  </a:lnTo>
                  <a:lnTo>
                    <a:pt x="9102" y="4903"/>
                  </a:lnTo>
                  <a:lnTo>
                    <a:pt x="9415" y="4825"/>
                  </a:lnTo>
                  <a:lnTo>
                    <a:pt x="9728" y="4721"/>
                  </a:lnTo>
                  <a:lnTo>
                    <a:pt x="9884" y="4643"/>
                  </a:lnTo>
                  <a:lnTo>
                    <a:pt x="10041" y="4538"/>
                  </a:lnTo>
                  <a:lnTo>
                    <a:pt x="10171" y="4408"/>
                  </a:lnTo>
                  <a:lnTo>
                    <a:pt x="10328" y="4277"/>
                  </a:lnTo>
                  <a:lnTo>
                    <a:pt x="10588" y="3991"/>
                  </a:lnTo>
                  <a:lnTo>
                    <a:pt x="10771" y="3678"/>
                  </a:lnTo>
                  <a:lnTo>
                    <a:pt x="10927" y="3365"/>
                  </a:lnTo>
                  <a:lnTo>
                    <a:pt x="11032" y="3078"/>
                  </a:lnTo>
                  <a:lnTo>
                    <a:pt x="11136" y="2791"/>
                  </a:lnTo>
                  <a:lnTo>
                    <a:pt x="11188" y="2556"/>
                  </a:lnTo>
                  <a:lnTo>
                    <a:pt x="11319" y="2113"/>
                  </a:lnTo>
                  <a:lnTo>
                    <a:pt x="11423" y="1800"/>
                  </a:lnTo>
                  <a:lnTo>
                    <a:pt x="11553" y="1565"/>
                  </a:lnTo>
                  <a:lnTo>
                    <a:pt x="11684" y="1409"/>
                  </a:lnTo>
                  <a:lnTo>
                    <a:pt x="11736" y="1357"/>
                  </a:lnTo>
                  <a:lnTo>
                    <a:pt x="11762" y="1357"/>
                  </a:lnTo>
                  <a:lnTo>
                    <a:pt x="11840" y="1304"/>
                  </a:lnTo>
                  <a:lnTo>
                    <a:pt x="11918" y="1226"/>
                  </a:lnTo>
                  <a:lnTo>
                    <a:pt x="11997" y="1122"/>
                  </a:lnTo>
                  <a:lnTo>
                    <a:pt x="12075" y="1044"/>
                  </a:lnTo>
                  <a:lnTo>
                    <a:pt x="12179" y="991"/>
                  </a:lnTo>
                  <a:lnTo>
                    <a:pt x="12805" y="991"/>
                  </a:lnTo>
                  <a:lnTo>
                    <a:pt x="12883" y="965"/>
                  </a:lnTo>
                  <a:lnTo>
                    <a:pt x="12935" y="913"/>
                  </a:lnTo>
                  <a:lnTo>
                    <a:pt x="12935" y="861"/>
                  </a:lnTo>
                  <a:lnTo>
                    <a:pt x="12909" y="835"/>
                  </a:lnTo>
                  <a:lnTo>
                    <a:pt x="12883" y="809"/>
                  </a:lnTo>
                  <a:lnTo>
                    <a:pt x="12857" y="809"/>
                  </a:lnTo>
                  <a:lnTo>
                    <a:pt x="12857" y="731"/>
                  </a:lnTo>
                  <a:lnTo>
                    <a:pt x="12857" y="705"/>
                  </a:lnTo>
                  <a:lnTo>
                    <a:pt x="12883" y="705"/>
                  </a:lnTo>
                  <a:lnTo>
                    <a:pt x="12935" y="679"/>
                  </a:lnTo>
                  <a:lnTo>
                    <a:pt x="12962" y="679"/>
                  </a:lnTo>
                  <a:lnTo>
                    <a:pt x="12962" y="652"/>
                  </a:lnTo>
                  <a:lnTo>
                    <a:pt x="12962" y="548"/>
                  </a:lnTo>
                  <a:lnTo>
                    <a:pt x="12883" y="392"/>
                  </a:lnTo>
                  <a:lnTo>
                    <a:pt x="12753" y="261"/>
                  </a:lnTo>
                  <a:lnTo>
                    <a:pt x="12649" y="209"/>
                  </a:lnTo>
                  <a:lnTo>
                    <a:pt x="12570" y="183"/>
                  </a:lnTo>
                  <a:lnTo>
                    <a:pt x="12440" y="157"/>
                  </a:lnTo>
                  <a:lnTo>
                    <a:pt x="12336" y="131"/>
                  </a:lnTo>
                  <a:lnTo>
                    <a:pt x="11658" y="131"/>
                  </a:lnTo>
                  <a:lnTo>
                    <a:pt x="11579" y="105"/>
                  </a:lnTo>
                  <a:lnTo>
                    <a:pt x="11553" y="79"/>
                  </a:lnTo>
                  <a:lnTo>
                    <a:pt x="11501" y="53"/>
                  </a:lnTo>
                  <a:lnTo>
                    <a:pt x="11449" y="27"/>
                  </a:lnTo>
                  <a:lnTo>
                    <a:pt x="1126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250250" y="4517067"/>
              <a:ext cx="369387" cy="270349"/>
            </a:xfrm>
            <a:custGeom>
              <a:avLst/>
              <a:gdLst/>
              <a:ahLst/>
              <a:cxnLst/>
              <a:rect l="l" t="t" r="r" b="b"/>
              <a:pathLst>
                <a:path w="10406" h="7616" extrusionOk="0">
                  <a:moveTo>
                    <a:pt x="4016" y="0"/>
                  </a:moveTo>
                  <a:lnTo>
                    <a:pt x="3860" y="26"/>
                  </a:lnTo>
                  <a:lnTo>
                    <a:pt x="3677" y="78"/>
                  </a:lnTo>
                  <a:lnTo>
                    <a:pt x="3495" y="183"/>
                  </a:lnTo>
                  <a:lnTo>
                    <a:pt x="3312" y="313"/>
                  </a:lnTo>
                  <a:lnTo>
                    <a:pt x="3130" y="469"/>
                  </a:lnTo>
                  <a:lnTo>
                    <a:pt x="2973" y="652"/>
                  </a:lnTo>
                  <a:lnTo>
                    <a:pt x="2686" y="965"/>
                  </a:lnTo>
                  <a:lnTo>
                    <a:pt x="2478" y="1174"/>
                  </a:lnTo>
                  <a:lnTo>
                    <a:pt x="2295" y="1278"/>
                  </a:lnTo>
                  <a:lnTo>
                    <a:pt x="2086" y="1330"/>
                  </a:lnTo>
                  <a:lnTo>
                    <a:pt x="1773" y="1408"/>
                  </a:lnTo>
                  <a:lnTo>
                    <a:pt x="1382" y="1565"/>
                  </a:lnTo>
                  <a:lnTo>
                    <a:pt x="1174" y="1669"/>
                  </a:lnTo>
                  <a:lnTo>
                    <a:pt x="991" y="1800"/>
                  </a:lnTo>
                  <a:lnTo>
                    <a:pt x="782" y="1956"/>
                  </a:lnTo>
                  <a:lnTo>
                    <a:pt x="626" y="2139"/>
                  </a:lnTo>
                  <a:lnTo>
                    <a:pt x="469" y="2347"/>
                  </a:lnTo>
                  <a:lnTo>
                    <a:pt x="339" y="2556"/>
                  </a:lnTo>
                  <a:lnTo>
                    <a:pt x="235" y="2791"/>
                  </a:lnTo>
                  <a:lnTo>
                    <a:pt x="157" y="2999"/>
                  </a:lnTo>
                  <a:lnTo>
                    <a:pt x="78" y="3208"/>
                  </a:lnTo>
                  <a:lnTo>
                    <a:pt x="26" y="3416"/>
                  </a:lnTo>
                  <a:lnTo>
                    <a:pt x="0" y="3599"/>
                  </a:lnTo>
                  <a:lnTo>
                    <a:pt x="0" y="3755"/>
                  </a:lnTo>
                  <a:lnTo>
                    <a:pt x="78" y="3729"/>
                  </a:lnTo>
                  <a:lnTo>
                    <a:pt x="130" y="3677"/>
                  </a:lnTo>
                  <a:lnTo>
                    <a:pt x="183" y="3625"/>
                  </a:lnTo>
                  <a:lnTo>
                    <a:pt x="235" y="3573"/>
                  </a:lnTo>
                  <a:lnTo>
                    <a:pt x="287" y="3469"/>
                  </a:lnTo>
                  <a:lnTo>
                    <a:pt x="287" y="3338"/>
                  </a:lnTo>
                  <a:lnTo>
                    <a:pt x="235" y="3182"/>
                  </a:lnTo>
                  <a:lnTo>
                    <a:pt x="443" y="2869"/>
                  </a:lnTo>
                  <a:lnTo>
                    <a:pt x="600" y="2686"/>
                  </a:lnTo>
                  <a:lnTo>
                    <a:pt x="678" y="2608"/>
                  </a:lnTo>
                  <a:lnTo>
                    <a:pt x="730" y="2582"/>
                  </a:lnTo>
                  <a:lnTo>
                    <a:pt x="756" y="2608"/>
                  </a:lnTo>
                  <a:lnTo>
                    <a:pt x="782" y="2660"/>
                  </a:lnTo>
                  <a:lnTo>
                    <a:pt x="809" y="2791"/>
                  </a:lnTo>
                  <a:lnTo>
                    <a:pt x="782" y="3208"/>
                  </a:lnTo>
                  <a:lnTo>
                    <a:pt x="678" y="3990"/>
                  </a:lnTo>
                  <a:lnTo>
                    <a:pt x="652" y="4068"/>
                  </a:lnTo>
                  <a:lnTo>
                    <a:pt x="600" y="4173"/>
                  </a:lnTo>
                  <a:lnTo>
                    <a:pt x="469" y="4407"/>
                  </a:lnTo>
                  <a:lnTo>
                    <a:pt x="287" y="4616"/>
                  </a:lnTo>
                  <a:lnTo>
                    <a:pt x="104" y="4799"/>
                  </a:lnTo>
                  <a:lnTo>
                    <a:pt x="52" y="4851"/>
                  </a:lnTo>
                  <a:lnTo>
                    <a:pt x="0" y="4929"/>
                  </a:lnTo>
                  <a:lnTo>
                    <a:pt x="0" y="4981"/>
                  </a:lnTo>
                  <a:lnTo>
                    <a:pt x="26" y="5007"/>
                  </a:lnTo>
                  <a:lnTo>
                    <a:pt x="78" y="5138"/>
                  </a:lnTo>
                  <a:lnTo>
                    <a:pt x="78" y="5190"/>
                  </a:lnTo>
                  <a:lnTo>
                    <a:pt x="104" y="5268"/>
                  </a:lnTo>
                  <a:lnTo>
                    <a:pt x="104" y="6050"/>
                  </a:lnTo>
                  <a:lnTo>
                    <a:pt x="78" y="6729"/>
                  </a:lnTo>
                  <a:lnTo>
                    <a:pt x="78" y="6807"/>
                  </a:lnTo>
                  <a:lnTo>
                    <a:pt x="104" y="6859"/>
                  </a:lnTo>
                  <a:lnTo>
                    <a:pt x="130" y="6911"/>
                  </a:lnTo>
                  <a:lnTo>
                    <a:pt x="209" y="6937"/>
                  </a:lnTo>
                  <a:lnTo>
                    <a:pt x="235" y="6963"/>
                  </a:lnTo>
                  <a:lnTo>
                    <a:pt x="261" y="6989"/>
                  </a:lnTo>
                  <a:lnTo>
                    <a:pt x="261" y="7068"/>
                  </a:lnTo>
                  <a:lnTo>
                    <a:pt x="235" y="7146"/>
                  </a:lnTo>
                  <a:lnTo>
                    <a:pt x="835" y="7198"/>
                  </a:lnTo>
                  <a:lnTo>
                    <a:pt x="782" y="7094"/>
                  </a:lnTo>
                  <a:lnTo>
                    <a:pt x="730" y="7015"/>
                  </a:lnTo>
                  <a:lnTo>
                    <a:pt x="600" y="6937"/>
                  </a:lnTo>
                  <a:lnTo>
                    <a:pt x="548" y="6885"/>
                  </a:lnTo>
                  <a:lnTo>
                    <a:pt x="496" y="6833"/>
                  </a:lnTo>
                  <a:lnTo>
                    <a:pt x="443" y="6729"/>
                  </a:lnTo>
                  <a:lnTo>
                    <a:pt x="443" y="6598"/>
                  </a:lnTo>
                  <a:lnTo>
                    <a:pt x="443" y="6416"/>
                  </a:lnTo>
                  <a:lnTo>
                    <a:pt x="417" y="5842"/>
                  </a:lnTo>
                  <a:lnTo>
                    <a:pt x="417" y="5529"/>
                  </a:lnTo>
                  <a:lnTo>
                    <a:pt x="443" y="5320"/>
                  </a:lnTo>
                  <a:lnTo>
                    <a:pt x="496" y="5086"/>
                  </a:lnTo>
                  <a:lnTo>
                    <a:pt x="626" y="5007"/>
                  </a:lnTo>
                  <a:lnTo>
                    <a:pt x="939" y="4825"/>
                  </a:lnTo>
                  <a:lnTo>
                    <a:pt x="1095" y="4694"/>
                  </a:lnTo>
                  <a:lnTo>
                    <a:pt x="1252" y="4564"/>
                  </a:lnTo>
                  <a:lnTo>
                    <a:pt x="1356" y="4407"/>
                  </a:lnTo>
                  <a:lnTo>
                    <a:pt x="1434" y="4251"/>
                  </a:lnTo>
                  <a:lnTo>
                    <a:pt x="1487" y="4251"/>
                  </a:lnTo>
                  <a:lnTo>
                    <a:pt x="1487" y="4303"/>
                  </a:lnTo>
                  <a:lnTo>
                    <a:pt x="1487" y="4381"/>
                  </a:lnTo>
                  <a:lnTo>
                    <a:pt x="1460" y="4799"/>
                  </a:lnTo>
                  <a:lnTo>
                    <a:pt x="1434" y="4903"/>
                  </a:lnTo>
                  <a:lnTo>
                    <a:pt x="1382" y="5007"/>
                  </a:lnTo>
                  <a:lnTo>
                    <a:pt x="1278" y="5112"/>
                  </a:lnTo>
                  <a:lnTo>
                    <a:pt x="1200" y="5216"/>
                  </a:lnTo>
                  <a:lnTo>
                    <a:pt x="1174" y="5294"/>
                  </a:lnTo>
                  <a:lnTo>
                    <a:pt x="1200" y="5372"/>
                  </a:lnTo>
                  <a:lnTo>
                    <a:pt x="1252" y="5503"/>
                  </a:lnTo>
                  <a:lnTo>
                    <a:pt x="1513" y="6077"/>
                  </a:lnTo>
                  <a:lnTo>
                    <a:pt x="1669" y="6389"/>
                  </a:lnTo>
                  <a:lnTo>
                    <a:pt x="1747" y="6624"/>
                  </a:lnTo>
                  <a:lnTo>
                    <a:pt x="1773" y="6833"/>
                  </a:lnTo>
                  <a:lnTo>
                    <a:pt x="1800" y="6963"/>
                  </a:lnTo>
                  <a:lnTo>
                    <a:pt x="1800" y="6989"/>
                  </a:lnTo>
                  <a:lnTo>
                    <a:pt x="1826" y="6989"/>
                  </a:lnTo>
                  <a:lnTo>
                    <a:pt x="1852" y="7015"/>
                  </a:lnTo>
                  <a:lnTo>
                    <a:pt x="1904" y="7068"/>
                  </a:lnTo>
                  <a:lnTo>
                    <a:pt x="1930" y="7120"/>
                  </a:lnTo>
                  <a:lnTo>
                    <a:pt x="1956" y="7172"/>
                  </a:lnTo>
                  <a:lnTo>
                    <a:pt x="1930" y="7302"/>
                  </a:lnTo>
                  <a:lnTo>
                    <a:pt x="2582" y="7354"/>
                  </a:lnTo>
                  <a:lnTo>
                    <a:pt x="2582" y="7354"/>
                  </a:lnTo>
                  <a:lnTo>
                    <a:pt x="2425" y="7172"/>
                  </a:lnTo>
                  <a:lnTo>
                    <a:pt x="2295" y="6989"/>
                  </a:lnTo>
                  <a:lnTo>
                    <a:pt x="2191" y="6807"/>
                  </a:lnTo>
                  <a:lnTo>
                    <a:pt x="1982" y="6363"/>
                  </a:lnTo>
                  <a:lnTo>
                    <a:pt x="1826" y="5894"/>
                  </a:lnTo>
                  <a:lnTo>
                    <a:pt x="1773" y="5685"/>
                  </a:lnTo>
                  <a:lnTo>
                    <a:pt x="1695" y="5477"/>
                  </a:lnTo>
                  <a:lnTo>
                    <a:pt x="1695" y="5372"/>
                  </a:lnTo>
                  <a:lnTo>
                    <a:pt x="1695" y="5268"/>
                  </a:lnTo>
                  <a:lnTo>
                    <a:pt x="1721" y="5164"/>
                  </a:lnTo>
                  <a:lnTo>
                    <a:pt x="1773" y="5059"/>
                  </a:lnTo>
                  <a:lnTo>
                    <a:pt x="1930" y="4825"/>
                  </a:lnTo>
                  <a:lnTo>
                    <a:pt x="2086" y="4642"/>
                  </a:lnTo>
                  <a:lnTo>
                    <a:pt x="2243" y="4460"/>
                  </a:lnTo>
                  <a:lnTo>
                    <a:pt x="2399" y="4303"/>
                  </a:lnTo>
                  <a:lnTo>
                    <a:pt x="2556" y="4173"/>
                  </a:lnTo>
                  <a:lnTo>
                    <a:pt x="2686" y="4068"/>
                  </a:lnTo>
                  <a:lnTo>
                    <a:pt x="2764" y="3938"/>
                  </a:lnTo>
                  <a:lnTo>
                    <a:pt x="2843" y="3808"/>
                  </a:lnTo>
                  <a:lnTo>
                    <a:pt x="2973" y="3860"/>
                  </a:lnTo>
                  <a:lnTo>
                    <a:pt x="3338" y="3964"/>
                  </a:lnTo>
                  <a:lnTo>
                    <a:pt x="3625" y="4016"/>
                  </a:lnTo>
                  <a:lnTo>
                    <a:pt x="3964" y="4068"/>
                  </a:lnTo>
                  <a:lnTo>
                    <a:pt x="4355" y="4121"/>
                  </a:lnTo>
                  <a:lnTo>
                    <a:pt x="4825" y="4147"/>
                  </a:lnTo>
                  <a:lnTo>
                    <a:pt x="4851" y="4720"/>
                  </a:lnTo>
                  <a:lnTo>
                    <a:pt x="4825" y="4955"/>
                  </a:lnTo>
                  <a:lnTo>
                    <a:pt x="4746" y="5216"/>
                  </a:lnTo>
                  <a:lnTo>
                    <a:pt x="4668" y="5451"/>
                  </a:lnTo>
                  <a:lnTo>
                    <a:pt x="4564" y="5607"/>
                  </a:lnTo>
                  <a:lnTo>
                    <a:pt x="4512" y="5711"/>
                  </a:lnTo>
                  <a:lnTo>
                    <a:pt x="4486" y="5790"/>
                  </a:lnTo>
                  <a:lnTo>
                    <a:pt x="4512" y="5868"/>
                  </a:lnTo>
                  <a:lnTo>
                    <a:pt x="4538" y="5946"/>
                  </a:lnTo>
                  <a:lnTo>
                    <a:pt x="4590" y="6077"/>
                  </a:lnTo>
                  <a:lnTo>
                    <a:pt x="4590" y="6233"/>
                  </a:lnTo>
                  <a:lnTo>
                    <a:pt x="4538" y="6702"/>
                  </a:lnTo>
                  <a:lnTo>
                    <a:pt x="4486" y="6963"/>
                  </a:lnTo>
                  <a:lnTo>
                    <a:pt x="4486" y="7146"/>
                  </a:lnTo>
                  <a:lnTo>
                    <a:pt x="4512" y="7250"/>
                  </a:lnTo>
                  <a:lnTo>
                    <a:pt x="4538" y="7276"/>
                  </a:lnTo>
                  <a:lnTo>
                    <a:pt x="4564" y="7276"/>
                  </a:lnTo>
                  <a:lnTo>
                    <a:pt x="4616" y="7328"/>
                  </a:lnTo>
                  <a:lnTo>
                    <a:pt x="4616" y="7380"/>
                  </a:lnTo>
                  <a:lnTo>
                    <a:pt x="4616" y="7459"/>
                  </a:lnTo>
                  <a:lnTo>
                    <a:pt x="4564" y="7537"/>
                  </a:lnTo>
                  <a:lnTo>
                    <a:pt x="5216" y="7615"/>
                  </a:lnTo>
                  <a:lnTo>
                    <a:pt x="5059" y="7433"/>
                  </a:lnTo>
                  <a:lnTo>
                    <a:pt x="4955" y="7276"/>
                  </a:lnTo>
                  <a:lnTo>
                    <a:pt x="4929" y="7198"/>
                  </a:lnTo>
                  <a:lnTo>
                    <a:pt x="4929" y="7094"/>
                  </a:lnTo>
                  <a:lnTo>
                    <a:pt x="4955" y="6520"/>
                  </a:lnTo>
                  <a:lnTo>
                    <a:pt x="5007" y="6181"/>
                  </a:lnTo>
                  <a:lnTo>
                    <a:pt x="5033" y="6024"/>
                  </a:lnTo>
                  <a:lnTo>
                    <a:pt x="5086" y="5920"/>
                  </a:lnTo>
                  <a:lnTo>
                    <a:pt x="5216" y="5633"/>
                  </a:lnTo>
                  <a:lnTo>
                    <a:pt x="5372" y="5268"/>
                  </a:lnTo>
                  <a:lnTo>
                    <a:pt x="5529" y="4825"/>
                  </a:lnTo>
                  <a:lnTo>
                    <a:pt x="5581" y="4616"/>
                  </a:lnTo>
                  <a:lnTo>
                    <a:pt x="5607" y="4407"/>
                  </a:lnTo>
                  <a:lnTo>
                    <a:pt x="5659" y="4486"/>
                  </a:lnTo>
                  <a:lnTo>
                    <a:pt x="5842" y="4694"/>
                  </a:lnTo>
                  <a:lnTo>
                    <a:pt x="6103" y="4981"/>
                  </a:lnTo>
                  <a:lnTo>
                    <a:pt x="6285" y="5138"/>
                  </a:lnTo>
                  <a:lnTo>
                    <a:pt x="6520" y="5294"/>
                  </a:lnTo>
                  <a:lnTo>
                    <a:pt x="6311" y="5477"/>
                  </a:lnTo>
                  <a:lnTo>
                    <a:pt x="5998" y="5764"/>
                  </a:lnTo>
                  <a:lnTo>
                    <a:pt x="5529" y="6259"/>
                  </a:lnTo>
                  <a:lnTo>
                    <a:pt x="5503" y="6285"/>
                  </a:lnTo>
                  <a:lnTo>
                    <a:pt x="5503" y="6337"/>
                  </a:lnTo>
                  <a:lnTo>
                    <a:pt x="5555" y="6389"/>
                  </a:lnTo>
                  <a:lnTo>
                    <a:pt x="5581" y="6416"/>
                  </a:lnTo>
                  <a:lnTo>
                    <a:pt x="5581" y="6442"/>
                  </a:lnTo>
                  <a:lnTo>
                    <a:pt x="5529" y="6546"/>
                  </a:lnTo>
                  <a:lnTo>
                    <a:pt x="5425" y="6650"/>
                  </a:lnTo>
                  <a:lnTo>
                    <a:pt x="5346" y="6781"/>
                  </a:lnTo>
                  <a:lnTo>
                    <a:pt x="5346" y="6833"/>
                  </a:lnTo>
                  <a:lnTo>
                    <a:pt x="5346" y="6859"/>
                  </a:lnTo>
                  <a:lnTo>
                    <a:pt x="5425" y="6937"/>
                  </a:lnTo>
                  <a:lnTo>
                    <a:pt x="5529" y="7015"/>
                  </a:lnTo>
                  <a:lnTo>
                    <a:pt x="5633" y="7120"/>
                  </a:lnTo>
                  <a:lnTo>
                    <a:pt x="5685" y="7198"/>
                  </a:lnTo>
                  <a:lnTo>
                    <a:pt x="5764" y="7198"/>
                  </a:lnTo>
                  <a:lnTo>
                    <a:pt x="5790" y="7172"/>
                  </a:lnTo>
                  <a:lnTo>
                    <a:pt x="5842" y="7068"/>
                  </a:lnTo>
                  <a:lnTo>
                    <a:pt x="5868" y="6937"/>
                  </a:lnTo>
                  <a:lnTo>
                    <a:pt x="5842" y="6755"/>
                  </a:lnTo>
                  <a:lnTo>
                    <a:pt x="5868" y="6676"/>
                  </a:lnTo>
                  <a:lnTo>
                    <a:pt x="5894" y="6624"/>
                  </a:lnTo>
                  <a:lnTo>
                    <a:pt x="5946" y="6598"/>
                  </a:lnTo>
                  <a:lnTo>
                    <a:pt x="5946" y="6546"/>
                  </a:lnTo>
                  <a:lnTo>
                    <a:pt x="5946" y="6442"/>
                  </a:lnTo>
                  <a:lnTo>
                    <a:pt x="5998" y="6285"/>
                  </a:lnTo>
                  <a:lnTo>
                    <a:pt x="6050" y="6181"/>
                  </a:lnTo>
                  <a:lnTo>
                    <a:pt x="6103" y="6077"/>
                  </a:lnTo>
                  <a:lnTo>
                    <a:pt x="6207" y="6024"/>
                  </a:lnTo>
                  <a:lnTo>
                    <a:pt x="6311" y="5972"/>
                  </a:lnTo>
                  <a:lnTo>
                    <a:pt x="6520" y="5868"/>
                  </a:lnTo>
                  <a:lnTo>
                    <a:pt x="6728" y="5737"/>
                  </a:lnTo>
                  <a:lnTo>
                    <a:pt x="6937" y="5607"/>
                  </a:lnTo>
                  <a:lnTo>
                    <a:pt x="7015" y="5529"/>
                  </a:lnTo>
                  <a:lnTo>
                    <a:pt x="7068" y="5477"/>
                  </a:lnTo>
                  <a:lnTo>
                    <a:pt x="7094" y="5398"/>
                  </a:lnTo>
                  <a:lnTo>
                    <a:pt x="7094" y="5294"/>
                  </a:lnTo>
                  <a:lnTo>
                    <a:pt x="7068" y="5216"/>
                  </a:lnTo>
                  <a:lnTo>
                    <a:pt x="6989" y="5086"/>
                  </a:lnTo>
                  <a:lnTo>
                    <a:pt x="6572" y="4642"/>
                  </a:lnTo>
                  <a:lnTo>
                    <a:pt x="6416" y="4434"/>
                  </a:lnTo>
                  <a:lnTo>
                    <a:pt x="6363" y="4303"/>
                  </a:lnTo>
                  <a:lnTo>
                    <a:pt x="6337" y="4199"/>
                  </a:lnTo>
                  <a:lnTo>
                    <a:pt x="6259" y="3990"/>
                  </a:lnTo>
                  <a:lnTo>
                    <a:pt x="6259" y="3886"/>
                  </a:lnTo>
                  <a:lnTo>
                    <a:pt x="6259" y="3860"/>
                  </a:lnTo>
                  <a:lnTo>
                    <a:pt x="6442" y="3860"/>
                  </a:lnTo>
                  <a:lnTo>
                    <a:pt x="6755" y="3886"/>
                  </a:lnTo>
                  <a:lnTo>
                    <a:pt x="6963" y="3912"/>
                  </a:lnTo>
                  <a:lnTo>
                    <a:pt x="7172" y="3912"/>
                  </a:lnTo>
                  <a:lnTo>
                    <a:pt x="7407" y="3886"/>
                  </a:lnTo>
                  <a:lnTo>
                    <a:pt x="7667" y="3808"/>
                  </a:lnTo>
                  <a:lnTo>
                    <a:pt x="7902" y="3703"/>
                  </a:lnTo>
                  <a:lnTo>
                    <a:pt x="8163" y="3547"/>
                  </a:lnTo>
                  <a:lnTo>
                    <a:pt x="8371" y="3338"/>
                  </a:lnTo>
                  <a:lnTo>
                    <a:pt x="8528" y="3130"/>
                  </a:lnTo>
                  <a:lnTo>
                    <a:pt x="8658" y="2947"/>
                  </a:lnTo>
                  <a:lnTo>
                    <a:pt x="8763" y="2738"/>
                  </a:lnTo>
                  <a:lnTo>
                    <a:pt x="8919" y="2373"/>
                  </a:lnTo>
                  <a:lnTo>
                    <a:pt x="9023" y="2060"/>
                  </a:lnTo>
                  <a:lnTo>
                    <a:pt x="9154" y="1852"/>
                  </a:lnTo>
                  <a:lnTo>
                    <a:pt x="9258" y="1695"/>
                  </a:lnTo>
                  <a:lnTo>
                    <a:pt x="9362" y="1591"/>
                  </a:lnTo>
                  <a:lnTo>
                    <a:pt x="9441" y="1539"/>
                  </a:lnTo>
                  <a:lnTo>
                    <a:pt x="9493" y="1539"/>
                  </a:lnTo>
                  <a:lnTo>
                    <a:pt x="9545" y="1461"/>
                  </a:lnTo>
                  <a:lnTo>
                    <a:pt x="9623" y="1408"/>
                  </a:lnTo>
                  <a:lnTo>
                    <a:pt x="9702" y="1356"/>
                  </a:lnTo>
                  <a:lnTo>
                    <a:pt x="9780" y="1330"/>
                  </a:lnTo>
                  <a:lnTo>
                    <a:pt x="9884" y="1330"/>
                  </a:lnTo>
                  <a:lnTo>
                    <a:pt x="10119" y="1356"/>
                  </a:lnTo>
                  <a:lnTo>
                    <a:pt x="10327" y="1356"/>
                  </a:lnTo>
                  <a:lnTo>
                    <a:pt x="10354" y="1330"/>
                  </a:lnTo>
                  <a:lnTo>
                    <a:pt x="10354" y="1278"/>
                  </a:lnTo>
                  <a:lnTo>
                    <a:pt x="10354" y="1252"/>
                  </a:lnTo>
                  <a:lnTo>
                    <a:pt x="10327" y="1252"/>
                  </a:lnTo>
                  <a:lnTo>
                    <a:pt x="10301" y="1226"/>
                  </a:lnTo>
                  <a:lnTo>
                    <a:pt x="10301" y="1200"/>
                  </a:lnTo>
                  <a:lnTo>
                    <a:pt x="10327" y="1148"/>
                  </a:lnTo>
                  <a:lnTo>
                    <a:pt x="10354" y="1148"/>
                  </a:lnTo>
                  <a:lnTo>
                    <a:pt x="10406" y="1121"/>
                  </a:lnTo>
                  <a:lnTo>
                    <a:pt x="10406" y="1043"/>
                  </a:lnTo>
                  <a:lnTo>
                    <a:pt x="10354" y="939"/>
                  </a:lnTo>
                  <a:lnTo>
                    <a:pt x="10249" y="835"/>
                  </a:lnTo>
                  <a:lnTo>
                    <a:pt x="10119" y="756"/>
                  </a:lnTo>
                  <a:lnTo>
                    <a:pt x="10041" y="730"/>
                  </a:lnTo>
                  <a:lnTo>
                    <a:pt x="9936" y="730"/>
                  </a:lnTo>
                  <a:lnTo>
                    <a:pt x="9571" y="704"/>
                  </a:lnTo>
                  <a:lnTo>
                    <a:pt x="9415" y="678"/>
                  </a:lnTo>
                  <a:lnTo>
                    <a:pt x="9336" y="626"/>
                  </a:lnTo>
                  <a:lnTo>
                    <a:pt x="9258" y="574"/>
                  </a:lnTo>
                  <a:lnTo>
                    <a:pt x="9102" y="548"/>
                  </a:lnTo>
                  <a:lnTo>
                    <a:pt x="8945" y="548"/>
                  </a:lnTo>
                  <a:lnTo>
                    <a:pt x="8815" y="574"/>
                  </a:lnTo>
                  <a:lnTo>
                    <a:pt x="8684" y="626"/>
                  </a:lnTo>
                  <a:lnTo>
                    <a:pt x="8684" y="600"/>
                  </a:lnTo>
                  <a:lnTo>
                    <a:pt x="8658" y="574"/>
                  </a:lnTo>
                  <a:lnTo>
                    <a:pt x="8632" y="548"/>
                  </a:lnTo>
                  <a:lnTo>
                    <a:pt x="8606" y="548"/>
                  </a:lnTo>
                  <a:lnTo>
                    <a:pt x="8580" y="574"/>
                  </a:lnTo>
                  <a:lnTo>
                    <a:pt x="8580" y="626"/>
                  </a:lnTo>
                  <a:lnTo>
                    <a:pt x="8554" y="704"/>
                  </a:lnTo>
                  <a:lnTo>
                    <a:pt x="8502" y="782"/>
                  </a:lnTo>
                  <a:lnTo>
                    <a:pt x="8424" y="939"/>
                  </a:lnTo>
                  <a:lnTo>
                    <a:pt x="8371" y="1069"/>
                  </a:lnTo>
                  <a:lnTo>
                    <a:pt x="8345" y="1304"/>
                  </a:lnTo>
                  <a:lnTo>
                    <a:pt x="8267" y="1539"/>
                  </a:lnTo>
                  <a:lnTo>
                    <a:pt x="8137" y="1878"/>
                  </a:lnTo>
                  <a:lnTo>
                    <a:pt x="8059" y="2060"/>
                  </a:lnTo>
                  <a:lnTo>
                    <a:pt x="7954" y="2243"/>
                  </a:lnTo>
                  <a:lnTo>
                    <a:pt x="7850" y="2399"/>
                  </a:lnTo>
                  <a:lnTo>
                    <a:pt x="7720" y="2504"/>
                  </a:lnTo>
                  <a:lnTo>
                    <a:pt x="7589" y="2582"/>
                  </a:lnTo>
                  <a:lnTo>
                    <a:pt x="7433" y="2660"/>
                  </a:lnTo>
                  <a:lnTo>
                    <a:pt x="7250" y="2712"/>
                  </a:lnTo>
                  <a:lnTo>
                    <a:pt x="7041" y="2712"/>
                  </a:lnTo>
                  <a:lnTo>
                    <a:pt x="6859" y="2686"/>
                  </a:lnTo>
                  <a:lnTo>
                    <a:pt x="6676" y="2608"/>
                  </a:lnTo>
                  <a:lnTo>
                    <a:pt x="6598" y="2556"/>
                  </a:lnTo>
                  <a:lnTo>
                    <a:pt x="6520" y="2478"/>
                  </a:lnTo>
                  <a:lnTo>
                    <a:pt x="6442" y="2373"/>
                  </a:lnTo>
                  <a:lnTo>
                    <a:pt x="6389" y="2243"/>
                  </a:lnTo>
                  <a:lnTo>
                    <a:pt x="6285" y="2008"/>
                  </a:lnTo>
                  <a:lnTo>
                    <a:pt x="6233" y="1773"/>
                  </a:lnTo>
                  <a:lnTo>
                    <a:pt x="6181" y="1591"/>
                  </a:lnTo>
                  <a:lnTo>
                    <a:pt x="6129" y="1461"/>
                  </a:lnTo>
                  <a:lnTo>
                    <a:pt x="6050" y="1356"/>
                  </a:lnTo>
                  <a:lnTo>
                    <a:pt x="5998" y="1304"/>
                  </a:lnTo>
                  <a:lnTo>
                    <a:pt x="5946" y="1278"/>
                  </a:lnTo>
                  <a:lnTo>
                    <a:pt x="5790" y="1278"/>
                  </a:lnTo>
                  <a:lnTo>
                    <a:pt x="5529" y="1356"/>
                  </a:lnTo>
                  <a:lnTo>
                    <a:pt x="5398" y="1356"/>
                  </a:lnTo>
                  <a:lnTo>
                    <a:pt x="5320" y="1304"/>
                  </a:lnTo>
                  <a:lnTo>
                    <a:pt x="5242" y="1252"/>
                  </a:lnTo>
                  <a:lnTo>
                    <a:pt x="5086" y="1095"/>
                  </a:lnTo>
                  <a:lnTo>
                    <a:pt x="4955" y="913"/>
                  </a:lnTo>
                  <a:lnTo>
                    <a:pt x="4668" y="469"/>
                  </a:lnTo>
                  <a:lnTo>
                    <a:pt x="4512" y="261"/>
                  </a:lnTo>
                  <a:lnTo>
                    <a:pt x="4355" y="130"/>
                  </a:lnTo>
                  <a:lnTo>
                    <a:pt x="4199" y="26"/>
                  </a:lnTo>
                  <a:lnTo>
                    <a:pt x="401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"/>
          <p:cNvSpPr txBox="1">
            <a:spLocks noGrp="1"/>
          </p:cNvSpPr>
          <p:nvPr>
            <p:ph type="title"/>
          </p:nvPr>
        </p:nvSpPr>
        <p:spPr>
          <a:xfrm>
            <a:off x="2365778" y="1552266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2" name="Google Shape;392;p24"/>
          <p:cNvSpPr txBox="1">
            <a:spLocks noGrp="1"/>
          </p:cNvSpPr>
          <p:nvPr>
            <p:ph type="subTitle" idx="1"/>
          </p:nvPr>
        </p:nvSpPr>
        <p:spPr>
          <a:xfrm>
            <a:off x="2365778" y="1763686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title" idx="2"/>
          </p:nvPr>
        </p:nvSpPr>
        <p:spPr>
          <a:xfrm>
            <a:off x="5721659" y="1552266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subTitle" idx="3"/>
          </p:nvPr>
        </p:nvSpPr>
        <p:spPr>
          <a:xfrm>
            <a:off x="5721659" y="1763686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title" idx="4"/>
          </p:nvPr>
        </p:nvSpPr>
        <p:spPr>
          <a:xfrm>
            <a:off x="2365778" y="3077506"/>
            <a:ext cx="1975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2365778" y="3288925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 txBox="1">
            <a:spLocks noGrp="1"/>
          </p:cNvSpPr>
          <p:nvPr>
            <p:ph type="title" idx="6"/>
          </p:nvPr>
        </p:nvSpPr>
        <p:spPr>
          <a:xfrm>
            <a:off x="5721659" y="3077506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8" name="Google Shape;398;p24"/>
          <p:cNvSpPr txBox="1">
            <a:spLocks noGrp="1"/>
          </p:cNvSpPr>
          <p:nvPr>
            <p:ph type="subTitle" idx="7"/>
          </p:nvPr>
        </p:nvSpPr>
        <p:spPr>
          <a:xfrm>
            <a:off x="5721659" y="3288925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8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4"/>
          <p:cNvSpPr/>
          <p:nvPr/>
        </p:nvSpPr>
        <p:spPr>
          <a:xfrm>
            <a:off x="-57425" y="4518578"/>
            <a:ext cx="9201795" cy="548663"/>
          </a:xfrm>
          <a:custGeom>
            <a:avLst/>
            <a:gdLst/>
            <a:ahLst/>
            <a:cxnLst/>
            <a:rect l="l" t="t" r="r" b="b"/>
            <a:pathLst>
              <a:path w="258550" h="34764" extrusionOk="0">
                <a:moveTo>
                  <a:pt x="56462" y="0"/>
                </a:moveTo>
                <a:lnTo>
                  <a:pt x="54271" y="52"/>
                </a:lnTo>
                <a:lnTo>
                  <a:pt x="52132" y="130"/>
                </a:lnTo>
                <a:lnTo>
                  <a:pt x="50020" y="287"/>
                </a:lnTo>
                <a:lnTo>
                  <a:pt x="47934" y="496"/>
                </a:lnTo>
                <a:lnTo>
                  <a:pt x="45926" y="730"/>
                </a:lnTo>
                <a:lnTo>
                  <a:pt x="43943" y="1017"/>
                </a:lnTo>
                <a:lnTo>
                  <a:pt x="41988" y="1356"/>
                </a:lnTo>
                <a:lnTo>
                  <a:pt x="40084" y="1721"/>
                </a:lnTo>
                <a:lnTo>
                  <a:pt x="38232" y="2138"/>
                </a:lnTo>
                <a:lnTo>
                  <a:pt x="36407" y="2608"/>
                </a:lnTo>
                <a:lnTo>
                  <a:pt x="34633" y="3077"/>
                </a:lnTo>
                <a:lnTo>
                  <a:pt x="32912" y="3599"/>
                </a:lnTo>
                <a:lnTo>
                  <a:pt x="31217" y="4147"/>
                </a:lnTo>
                <a:lnTo>
                  <a:pt x="29574" y="4720"/>
                </a:lnTo>
                <a:lnTo>
                  <a:pt x="27957" y="5320"/>
                </a:lnTo>
                <a:lnTo>
                  <a:pt x="26392" y="5946"/>
                </a:lnTo>
                <a:lnTo>
                  <a:pt x="24880" y="6572"/>
                </a:lnTo>
                <a:lnTo>
                  <a:pt x="23419" y="7224"/>
                </a:lnTo>
                <a:lnTo>
                  <a:pt x="21985" y="7902"/>
                </a:lnTo>
                <a:lnTo>
                  <a:pt x="20603" y="8606"/>
                </a:lnTo>
                <a:lnTo>
                  <a:pt x="19273" y="9284"/>
                </a:lnTo>
                <a:lnTo>
                  <a:pt x="17969" y="9988"/>
                </a:lnTo>
                <a:lnTo>
                  <a:pt x="16717" y="10692"/>
                </a:lnTo>
                <a:lnTo>
                  <a:pt x="15517" y="11423"/>
                </a:lnTo>
                <a:lnTo>
                  <a:pt x="14344" y="12127"/>
                </a:lnTo>
                <a:lnTo>
                  <a:pt x="13248" y="12831"/>
                </a:lnTo>
                <a:lnTo>
                  <a:pt x="12179" y="13561"/>
                </a:lnTo>
                <a:lnTo>
                  <a:pt x="11136" y="14239"/>
                </a:lnTo>
                <a:lnTo>
                  <a:pt x="10171" y="14943"/>
                </a:lnTo>
                <a:lnTo>
                  <a:pt x="9232" y="15621"/>
                </a:lnTo>
                <a:lnTo>
                  <a:pt x="8345" y="16300"/>
                </a:lnTo>
                <a:lnTo>
                  <a:pt x="6702" y="17577"/>
                </a:lnTo>
                <a:lnTo>
                  <a:pt x="5268" y="18803"/>
                </a:lnTo>
                <a:lnTo>
                  <a:pt x="4016" y="19898"/>
                </a:lnTo>
                <a:lnTo>
                  <a:pt x="2947" y="20889"/>
                </a:lnTo>
                <a:lnTo>
                  <a:pt x="2060" y="21750"/>
                </a:lnTo>
                <a:lnTo>
                  <a:pt x="1382" y="22454"/>
                </a:lnTo>
                <a:lnTo>
                  <a:pt x="887" y="22976"/>
                </a:lnTo>
                <a:lnTo>
                  <a:pt x="496" y="23419"/>
                </a:lnTo>
                <a:lnTo>
                  <a:pt x="0" y="34764"/>
                </a:lnTo>
                <a:lnTo>
                  <a:pt x="258549" y="34764"/>
                </a:lnTo>
                <a:lnTo>
                  <a:pt x="258549" y="10536"/>
                </a:lnTo>
                <a:lnTo>
                  <a:pt x="257245" y="10223"/>
                </a:lnTo>
                <a:lnTo>
                  <a:pt x="255968" y="9910"/>
                </a:lnTo>
                <a:lnTo>
                  <a:pt x="254690" y="9649"/>
                </a:lnTo>
                <a:lnTo>
                  <a:pt x="253438" y="9415"/>
                </a:lnTo>
                <a:lnTo>
                  <a:pt x="252212" y="9180"/>
                </a:lnTo>
                <a:lnTo>
                  <a:pt x="250986" y="8997"/>
                </a:lnTo>
                <a:lnTo>
                  <a:pt x="249787" y="8841"/>
                </a:lnTo>
                <a:lnTo>
                  <a:pt x="248587" y="8710"/>
                </a:lnTo>
                <a:lnTo>
                  <a:pt x="247414" y="8606"/>
                </a:lnTo>
                <a:lnTo>
                  <a:pt x="246240" y="8528"/>
                </a:lnTo>
                <a:lnTo>
                  <a:pt x="245093" y="8450"/>
                </a:lnTo>
                <a:lnTo>
                  <a:pt x="243971" y="8424"/>
                </a:lnTo>
                <a:lnTo>
                  <a:pt x="242824" y="8398"/>
                </a:lnTo>
                <a:lnTo>
                  <a:pt x="241702" y="8398"/>
                </a:lnTo>
                <a:lnTo>
                  <a:pt x="240607" y="8424"/>
                </a:lnTo>
                <a:lnTo>
                  <a:pt x="239485" y="8476"/>
                </a:lnTo>
                <a:lnTo>
                  <a:pt x="238390" y="8554"/>
                </a:lnTo>
                <a:lnTo>
                  <a:pt x="237295" y="8632"/>
                </a:lnTo>
                <a:lnTo>
                  <a:pt x="236226" y="8737"/>
                </a:lnTo>
                <a:lnTo>
                  <a:pt x="235130" y="8841"/>
                </a:lnTo>
                <a:lnTo>
                  <a:pt x="234061" y="8971"/>
                </a:lnTo>
                <a:lnTo>
                  <a:pt x="232992" y="9128"/>
                </a:lnTo>
                <a:lnTo>
                  <a:pt x="230827" y="9467"/>
                </a:lnTo>
                <a:lnTo>
                  <a:pt x="228689" y="9858"/>
                </a:lnTo>
                <a:lnTo>
                  <a:pt x="226550" y="10301"/>
                </a:lnTo>
                <a:lnTo>
                  <a:pt x="224386" y="10797"/>
                </a:lnTo>
                <a:lnTo>
                  <a:pt x="222195" y="11318"/>
                </a:lnTo>
                <a:lnTo>
                  <a:pt x="219978" y="11866"/>
                </a:lnTo>
                <a:lnTo>
                  <a:pt x="217735" y="12440"/>
                </a:lnTo>
                <a:lnTo>
                  <a:pt x="213145" y="13666"/>
                </a:lnTo>
                <a:lnTo>
                  <a:pt x="208321" y="14891"/>
                </a:lnTo>
                <a:lnTo>
                  <a:pt x="205817" y="15517"/>
                </a:lnTo>
                <a:lnTo>
                  <a:pt x="203235" y="16143"/>
                </a:lnTo>
                <a:lnTo>
                  <a:pt x="200575" y="16717"/>
                </a:lnTo>
                <a:lnTo>
                  <a:pt x="197837" y="17291"/>
                </a:lnTo>
                <a:lnTo>
                  <a:pt x="194994" y="17838"/>
                </a:lnTo>
                <a:lnTo>
                  <a:pt x="192047" y="18360"/>
                </a:lnTo>
                <a:lnTo>
                  <a:pt x="189022" y="18829"/>
                </a:lnTo>
                <a:lnTo>
                  <a:pt x="187457" y="19064"/>
                </a:lnTo>
                <a:lnTo>
                  <a:pt x="185867" y="19273"/>
                </a:lnTo>
                <a:lnTo>
                  <a:pt x="184250" y="19481"/>
                </a:lnTo>
                <a:lnTo>
                  <a:pt x="182581" y="19664"/>
                </a:lnTo>
                <a:lnTo>
                  <a:pt x="180912" y="19820"/>
                </a:lnTo>
                <a:lnTo>
                  <a:pt x="179190" y="19977"/>
                </a:lnTo>
                <a:lnTo>
                  <a:pt x="176817" y="20159"/>
                </a:lnTo>
                <a:lnTo>
                  <a:pt x="174366" y="20316"/>
                </a:lnTo>
                <a:lnTo>
                  <a:pt x="171888" y="20394"/>
                </a:lnTo>
                <a:lnTo>
                  <a:pt x="169332" y="20472"/>
                </a:lnTo>
                <a:lnTo>
                  <a:pt x="166724" y="20472"/>
                </a:lnTo>
                <a:lnTo>
                  <a:pt x="164064" y="20446"/>
                </a:lnTo>
                <a:lnTo>
                  <a:pt x="161378" y="20394"/>
                </a:lnTo>
                <a:lnTo>
                  <a:pt x="158666" y="20290"/>
                </a:lnTo>
                <a:lnTo>
                  <a:pt x="155902" y="20159"/>
                </a:lnTo>
                <a:lnTo>
                  <a:pt x="153137" y="19977"/>
                </a:lnTo>
                <a:lnTo>
                  <a:pt x="150321" y="19768"/>
                </a:lnTo>
                <a:lnTo>
                  <a:pt x="147504" y="19507"/>
                </a:lnTo>
                <a:lnTo>
                  <a:pt x="144661" y="19220"/>
                </a:lnTo>
                <a:lnTo>
                  <a:pt x="141819" y="18907"/>
                </a:lnTo>
                <a:lnTo>
                  <a:pt x="138950" y="18542"/>
                </a:lnTo>
                <a:lnTo>
                  <a:pt x="136107" y="18151"/>
                </a:lnTo>
                <a:lnTo>
                  <a:pt x="133265" y="17734"/>
                </a:lnTo>
                <a:lnTo>
                  <a:pt x="130422" y="17264"/>
                </a:lnTo>
                <a:lnTo>
                  <a:pt x="127606" y="16769"/>
                </a:lnTo>
                <a:lnTo>
                  <a:pt x="124789" y="16247"/>
                </a:lnTo>
                <a:lnTo>
                  <a:pt x="121999" y="15700"/>
                </a:lnTo>
                <a:lnTo>
                  <a:pt x="119260" y="15100"/>
                </a:lnTo>
                <a:lnTo>
                  <a:pt x="116522" y="14500"/>
                </a:lnTo>
                <a:lnTo>
                  <a:pt x="113836" y="13848"/>
                </a:lnTo>
                <a:lnTo>
                  <a:pt x="111176" y="13170"/>
                </a:lnTo>
                <a:lnTo>
                  <a:pt x="108568" y="12466"/>
                </a:lnTo>
                <a:lnTo>
                  <a:pt x="106012" y="11736"/>
                </a:lnTo>
                <a:lnTo>
                  <a:pt x="103535" y="10979"/>
                </a:lnTo>
                <a:lnTo>
                  <a:pt x="101083" y="10197"/>
                </a:lnTo>
                <a:lnTo>
                  <a:pt x="98710" y="9362"/>
                </a:lnTo>
                <a:lnTo>
                  <a:pt x="96389" y="8528"/>
                </a:lnTo>
                <a:lnTo>
                  <a:pt x="94146" y="7667"/>
                </a:lnTo>
                <a:lnTo>
                  <a:pt x="92764" y="7120"/>
                </a:lnTo>
                <a:lnTo>
                  <a:pt x="91356" y="6598"/>
                </a:lnTo>
                <a:lnTo>
                  <a:pt x="89999" y="6076"/>
                </a:lnTo>
                <a:lnTo>
                  <a:pt x="88617" y="5607"/>
                </a:lnTo>
                <a:lnTo>
                  <a:pt x="87261" y="5138"/>
                </a:lnTo>
                <a:lnTo>
                  <a:pt x="85905" y="4720"/>
                </a:lnTo>
                <a:lnTo>
                  <a:pt x="84575" y="4303"/>
                </a:lnTo>
                <a:lnTo>
                  <a:pt x="83245" y="3912"/>
                </a:lnTo>
                <a:lnTo>
                  <a:pt x="81915" y="3521"/>
                </a:lnTo>
                <a:lnTo>
                  <a:pt x="80611" y="3182"/>
                </a:lnTo>
                <a:lnTo>
                  <a:pt x="79307" y="2843"/>
                </a:lnTo>
                <a:lnTo>
                  <a:pt x="78029" y="2530"/>
                </a:lnTo>
                <a:lnTo>
                  <a:pt x="76725" y="2243"/>
                </a:lnTo>
                <a:lnTo>
                  <a:pt x="75473" y="1982"/>
                </a:lnTo>
                <a:lnTo>
                  <a:pt x="74195" y="1721"/>
                </a:lnTo>
                <a:lnTo>
                  <a:pt x="72944" y="1487"/>
                </a:lnTo>
                <a:lnTo>
                  <a:pt x="71718" y="1278"/>
                </a:lnTo>
                <a:lnTo>
                  <a:pt x="70466" y="1069"/>
                </a:lnTo>
                <a:lnTo>
                  <a:pt x="69266" y="887"/>
                </a:lnTo>
                <a:lnTo>
                  <a:pt x="68041" y="730"/>
                </a:lnTo>
                <a:lnTo>
                  <a:pt x="66841" y="574"/>
                </a:lnTo>
                <a:lnTo>
                  <a:pt x="65641" y="443"/>
                </a:lnTo>
                <a:lnTo>
                  <a:pt x="63294" y="235"/>
                </a:lnTo>
                <a:lnTo>
                  <a:pt x="60973" y="104"/>
                </a:lnTo>
                <a:lnTo>
                  <a:pt x="58704" y="26"/>
                </a:lnTo>
                <a:lnTo>
                  <a:pt x="5646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4"/>
          <p:cNvSpPr/>
          <p:nvPr/>
        </p:nvSpPr>
        <p:spPr>
          <a:xfrm flipH="1">
            <a:off x="-269" y="4658128"/>
            <a:ext cx="9201795" cy="485392"/>
          </a:xfrm>
          <a:custGeom>
            <a:avLst/>
            <a:gdLst/>
            <a:ahLst/>
            <a:cxnLst/>
            <a:rect l="l" t="t" r="r" b="b"/>
            <a:pathLst>
              <a:path w="258550" h="34764" extrusionOk="0">
                <a:moveTo>
                  <a:pt x="56462" y="0"/>
                </a:moveTo>
                <a:lnTo>
                  <a:pt x="54271" y="52"/>
                </a:lnTo>
                <a:lnTo>
                  <a:pt x="52132" y="130"/>
                </a:lnTo>
                <a:lnTo>
                  <a:pt x="50020" y="287"/>
                </a:lnTo>
                <a:lnTo>
                  <a:pt x="47934" y="496"/>
                </a:lnTo>
                <a:lnTo>
                  <a:pt x="45926" y="730"/>
                </a:lnTo>
                <a:lnTo>
                  <a:pt x="43943" y="1017"/>
                </a:lnTo>
                <a:lnTo>
                  <a:pt x="41988" y="1356"/>
                </a:lnTo>
                <a:lnTo>
                  <a:pt x="40084" y="1721"/>
                </a:lnTo>
                <a:lnTo>
                  <a:pt x="38232" y="2138"/>
                </a:lnTo>
                <a:lnTo>
                  <a:pt x="36407" y="2608"/>
                </a:lnTo>
                <a:lnTo>
                  <a:pt x="34633" y="3077"/>
                </a:lnTo>
                <a:lnTo>
                  <a:pt x="32912" y="3599"/>
                </a:lnTo>
                <a:lnTo>
                  <a:pt x="31217" y="4147"/>
                </a:lnTo>
                <a:lnTo>
                  <a:pt x="29574" y="4720"/>
                </a:lnTo>
                <a:lnTo>
                  <a:pt x="27957" y="5320"/>
                </a:lnTo>
                <a:lnTo>
                  <a:pt x="26392" y="5946"/>
                </a:lnTo>
                <a:lnTo>
                  <a:pt x="24880" y="6572"/>
                </a:lnTo>
                <a:lnTo>
                  <a:pt x="23419" y="7224"/>
                </a:lnTo>
                <a:lnTo>
                  <a:pt x="21985" y="7902"/>
                </a:lnTo>
                <a:lnTo>
                  <a:pt x="20603" y="8606"/>
                </a:lnTo>
                <a:lnTo>
                  <a:pt x="19273" y="9284"/>
                </a:lnTo>
                <a:lnTo>
                  <a:pt x="17969" y="9988"/>
                </a:lnTo>
                <a:lnTo>
                  <a:pt x="16717" y="10692"/>
                </a:lnTo>
                <a:lnTo>
                  <a:pt x="15517" y="11423"/>
                </a:lnTo>
                <a:lnTo>
                  <a:pt x="14344" y="12127"/>
                </a:lnTo>
                <a:lnTo>
                  <a:pt x="13248" y="12831"/>
                </a:lnTo>
                <a:lnTo>
                  <a:pt x="12179" y="13561"/>
                </a:lnTo>
                <a:lnTo>
                  <a:pt x="11136" y="14239"/>
                </a:lnTo>
                <a:lnTo>
                  <a:pt x="10171" y="14943"/>
                </a:lnTo>
                <a:lnTo>
                  <a:pt x="9232" y="15621"/>
                </a:lnTo>
                <a:lnTo>
                  <a:pt x="8345" y="16300"/>
                </a:lnTo>
                <a:lnTo>
                  <a:pt x="6702" y="17577"/>
                </a:lnTo>
                <a:lnTo>
                  <a:pt x="5268" y="18803"/>
                </a:lnTo>
                <a:lnTo>
                  <a:pt x="4016" y="19898"/>
                </a:lnTo>
                <a:lnTo>
                  <a:pt x="2947" y="20889"/>
                </a:lnTo>
                <a:lnTo>
                  <a:pt x="2060" y="21750"/>
                </a:lnTo>
                <a:lnTo>
                  <a:pt x="1382" y="22454"/>
                </a:lnTo>
                <a:lnTo>
                  <a:pt x="887" y="22976"/>
                </a:lnTo>
                <a:lnTo>
                  <a:pt x="496" y="23419"/>
                </a:lnTo>
                <a:lnTo>
                  <a:pt x="0" y="34764"/>
                </a:lnTo>
                <a:lnTo>
                  <a:pt x="258549" y="34764"/>
                </a:lnTo>
                <a:lnTo>
                  <a:pt x="258549" y="10536"/>
                </a:lnTo>
                <a:lnTo>
                  <a:pt x="257245" y="10223"/>
                </a:lnTo>
                <a:lnTo>
                  <a:pt x="255968" y="9910"/>
                </a:lnTo>
                <a:lnTo>
                  <a:pt x="254690" y="9649"/>
                </a:lnTo>
                <a:lnTo>
                  <a:pt x="253438" y="9415"/>
                </a:lnTo>
                <a:lnTo>
                  <a:pt x="252212" y="9180"/>
                </a:lnTo>
                <a:lnTo>
                  <a:pt x="250986" y="8997"/>
                </a:lnTo>
                <a:lnTo>
                  <a:pt x="249787" y="8841"/>
                </a:lnTo>
                <a:lnTo>
                  <a:pt x="248587" y="8710"/>
                </a:lnTo>
                <a:lnTo>
                  <a:pt x="247414" y="8606"/>
                </a:lnTo>
                <a:lnTo>
                  <a:pt x="246240" y="8528"/>
                </a:lnTo>
                <a:lnTo>
                  <a:pt x="245093" y="8450"/>
                </a:lnTo>
                <a:lnTo>
                  <a:pt x="243971" y="8424"/>
                </a:lnTo>
                <a:lnTo>
                  <a:pt x="242824" y="8398"/>
                </a:lnTo>
                <a:lnTo>
                  <a:pt x="241702" y="8398"/>
                </a:lnTo>
                <a:lnTo>
                  <a:pt x="240607" y="8424"/>
                </a:lnTo>
                <a:lnTo>
                  <a:pt x="239485" y="8476"/>
                </a:lnTo>
                <a:lnTo>
                  <a:pt x="238390" y="8554"/>
                </a:lnTo>
                <a:lnTo>
                  <a:pt x="237295" y="8632"/>
                </a:lnTo>
                <a:lnTo>
                  <a:pt x="236226" y="8737"/>
                </a:lnTo>
                <a:lnTo>
                  <a:pt x="235130" y="8841"/>
                </a:lnTo>
                <a:lnTo>
                  <a:pt x="234061" y="8971"/>
                </a:lnTo>
                <a:lnTo>
                  <a:pt x="232992" y="9128"/>
                </a:lnTo>
                <a:lnTo>
                  <a:pt x="230827" y="9467"/>
                </a:lnTo>
                <a:lnTo>
                  <a:pt x="228689" y="9858"/>
                </a:lnTo>
                <a:lnTo>
                  <a:pt x="226550" y="10301"/>
                </a:lnTo>
                <a:lnTo>
                  <a:pt x="224386" y="10797"/>
                </a:lnTo>
                <a:lnTo>
                  <a:pt x="222195" y="11318"/>
                </a:lnTo>
                <a:lnTo>
                  <a:pt x="219978" y="11866"/>
                </a:lnTo>
                <a:lnTo>
                  <a:pt x="217735" y="12440"/>
                </a:lnTo>
                <a:lnTo>
                  <a:pt x="213145" y="13666"/>
                </a:lnTo>
                <a:lnTo>
                  <a:pt x="208321" y="14891"/>
                </a:lnTo>
                <a:lnTo>
                  <a:pt x="205817" y="15517"/>
                </a:lnTo>
                <a:lnTo>
                  <a:pt x="203235" y="16143"/>
                </a:lnTo>
                <a:lnTo>
                  <a:pt x="200575" y="16717"/>
                </a:lnTo>
                <a:lnTo>
                  <a:pt x="197837" y="17291"/>
                </a:lnTo>
                <a:lnTo>
                  <a:pt x="194994" y="17838"/>
                </a:lnTo>
                <a:lnTo>
                  <a:pt x="192047" y="18360"/>
                </a:lnTo>
                <a:lnTo>
                  <a:pt x="189022" y="18829"/>
                </a:lnTo>
                <a:lnTo>
                  <a:pt x="187457" y="19064"/>
                </a:lnTo>
                <a:lnTo>
                  <a:pt x="185867" y="19273"/>
                </a:lnTo>
                <a:lnTo>
                  <a:pt x="184250" y="19481"/>
                </a:lnTo>
                <a:lnTo>
                  <a:pt x="182581" y="19664"/>
                </a:lnTo>
                <a:lnTo>
                  <a:pt x="180912" y="19820"/>
                </a:lnTo>
                <a:lnTo>
                  <a:pt x="179190" y="19977"/>
                </a:lnTo>
                <a:lnTo>
                  <a:pt x="176817" y="20159"/>
                </a:lnTo>
                <a:lnTo>
                  <a:pt x="174366" y="20316"/>
                </a:lnTo>
                <a:lnTo>
                  <a:pt x="171888" y="20394"/>
                </a:lnTo>
                <a:lnTo>
                  <a:pt x="169332" y="20472"/>
                </a:lnTo>
                <a:lnTo>
                  <a:pt x="166724" y="20472"/>
                </a:lnTo>
                <a:lnTo>
                  <a:pt x="164064" y="20446"/>
                </a:lnTo>
                <a:lnTo>
                  <a:pt x="161378" y="20394"/>
                </a:lnTo>
                <a:lnTo>
                  <a:pt x="158666" y="20290"/>
                </a:lnTo>
                <a:lnTo>
                  <a:pt x="155902" y="20159"/>
                </a:lnTo>
                <a:lnTo>
                  <a:pt x="153137" y="19977"/>
                </a:lnTo>
                <a:lnTo>
                  <a:pt x="150321" y="19768"/>
                </a:lnTo>
                <a:lnTo>
                  <a:pt x="147504" y="19507"/>
                </a:lnTo>
                <a:lnTo>
                  <a:pt x="144661" y="19220"/>
                </a:lnTo>
                <a:lnTo>
                  <a:pt x="141819" y="18907"/>
                </a:lnTo>
                <a:lnTo>
                  <a:pt x="138950" y="18542"/>
                </a:lnTo>
                <a:lnTo>
                  <a:pt x="136107" y="18151"/>
                </a:lnTo>
                <a:lnTo>
                  <a:pt x="133265" y="17734"/>
                </a:lnTo>
                <a:lnTo>
                  <a:pt x="130422" y="17264"/>
                </a:lnTo>
                <a:lnTo>
                  <a:pt x="127606" y="16769"/>
                </a:lnTo>
                <a:lnTo>
                  <a:pt x="124789" y="16247"/>
                </a:lnTo>
                <a:lnTo>
                  <a:pt x="121999" y="15700"/>
                </a:lnTo>
                <a:lnTo>
                  <a:pt x="119260" y="15100"/>
                </a:lnTo>
                <a:lnTo>
                  <a:pt x="116522" y="14500"/>
                </a:lnTo>
                <a:lnTo>
                  <a:pt x="113836" y="13848"/>
                </a:lnTo>
                <a:lnTo>
                  <a:pt x="111176" y="13170"/>
                </a:lnTo>
                <a:lnTo>
                  <a:pt x="108568" y="12466"/>
                </a:lnTo>
                <a:lnTo>
                  <a:pt x="106012" y="11736"/>
                </a:lnTo>
                <a:lnTo>
                  <a:pt x="103535" y="10979"/>
                </a:lnTo>
                <a:lnTo>
                  <a:pt x="101083" y="10197"/>
                </a:lnTo>
                <a:lnTo>
                  <a:pt x="98710" y="9362"/>
                </a:lnTo>
                <a:lnTo>
                  <a:pt x="96389" y="8528"/>
                </a:lnTo>
                <a:lnTo>
                  <a:pt x="94146" y="7667"/>
                </a:lnTo>
                <a:lnTo>
                  <a:pt x="92764" y="7120"/>
                </a:lnTo>
                <a:lnTo>
                  <a:pt x="91356" y="6598"/>
                </a:lnTo>
                <a:lnTo>
                  <a:pt x="89999" y="6076"/>
                </a:lnTo>
                <a:lnTo>
                  <a:pt x="88617" y="5607"/>
                </a:lnTo>
                <a:lnTo>
                  <a:pt x="87261" y="5138"/>
                </a:lnTo>
                <a:lnTo>
                  <a:pt x="85905" y="4720"/>
                </a:lnTo>
                <a:lnTo>
                  <a:pt x="84575" y="4303"/>
                </a:lnTo>
                <a:lnTo>
                  <a:pt x="83245" y="3912"/>
                </a:lnTo>
                <a:lnTo>
                  <a:pt x="81915" y="3521"/>
                </a:lnTo>
                <a:lnTo>
                  <a:pt x="80611" y="3182"/>
                </a:lnTo>
                <a:lnTo>
                  <a:pt x="79307" y="2843"/>
                </a:lnTo>
                <a:lnTo>
                  <a:pt x="78029" y="2530"/>
                </a:lnTo>
                <a:lnTo>
                  <a:pt x="76725" y="2243"/>
                </a:lnTo>
                <a:lnTo>
                  <a:pt x="75473" y="1982"/>
                </a:lnTo>
                <a:lnTo>
                  <a:pt x="74195" y="1721"/>
                </a:lnTo>
                <a:lnTo>
                  <a:pt x="72944" y="1487"/>
                </a:lnTo>
                <a:lnTo>
                  <a:pt x="71718" y="1278"/>
                </a:lnTo>
                <a:lnTo>
                  <a:pt x="70466" y="1069"/>
                </a:lnTo>
                <a:lnTo>
                  <a:pt x="69266" y="887"/>
                </a:lnTo>
                <a:lnTo>
                  <a:pt x="68041" y="730"/>
                </a:lnTo>
                <a:lnTo>
                  <a:pt x="66841" y="574"/>
                </a:lnTo>
                <a:lnTo>
                  <a:pt x="65641" y="443"/>
                </a:lnTo>
                <a:lnTo>
                  <a:pt x="63294" y="235"/>
                </a:lnTo>
                <a:lnTo>
                  <a:pt x="60973" y="104"/>
                </a:lnTo>
                <a:lnTo>
                  <a:pt x="58704" y="26"/>
                </a:lnTo>
                <a:lnTo>
                  <a:pt x="5646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7699851" y="106260"/>
            <a:ext cx="806277" cy="259495"/>
          </a:xfrm>
          <a:custGeom>
            <a:avLst/>
            <a:gdLst/>
            <a:ahLst/>
            <a:cxnLst/>
            <a:rect l="l" t="t" r="r" b="b"/>
            <a:pathLst>
              <a:path w="11720" h="3772" extrusionOk="0">
                <a:moveTo>
                  <a:pt x="7775" y="0"/>
                </a:moveTo>
                <a:lnTo>
                  <a:pt x="7543" y="39"/>
                </a:lnTo>
                <a:lnTo>
                  <a:pt x="7330" y="97"/>
                </a:lnTo>
                <a:lnTo>
                  <a:pt x="7117" y="155"/>
                </a:lnTo>
                <a:lnTo>
                  <a:pt x="6924" y="252"/>
                </a:lnTo>
                <a:lnTo>
                  <a:pt x="6731" y="368"/>
                </a:lnTo>
                <a:lnTo>
                  <a:pt x="6537" y="484"/>
                </a:lnTo>
                <a:lnTo>
                  <a:pt x="6383" y="639"/>
                </a:lnTo>
                <a:lnTo>
                  <a:pt x="6228" y="793"/>
                </a:lnTo>
                <a:lnTo>
                  <a:pt x="6073" y="948"/>
                </a:lnTo>
                <a:lnTo>
                  <a:pt x="5957" y="1141"/>
                </a:lnTo>
                <a:lnTo>
                  <a:pt x="5841" y="1335"/>
                </a:lnTo>
                <a:lnTo>
                  <a:pt x="5764" y="1528"/>
                </a:lnTo>
                <a:lnTo>
                  <a:pt x="5686" y="1741"/>
                </a:lnTo>
                <a:lnTo>
                  <a:pt x="5628" y="1973"/>
                </a:lnTo>
                <a:lnTo>
                  <a:pt x="5609" y="2186"/>
                </a:lnTo>
                <a:lnTo>
                  <a:pt x="5435" y="2244"/>
                </a:lnTo>
                <a:lnTo>
                  <a:pt x="5280" y="2302"/>
                </a:lnTo>
                <a:lnTo>
                  <a:pt x="5164" y="2166"/>
                </a:lnTo>
                <a:lnTo>
                  <a:pt x="5029" y="2031"/>
                </a:lnTo>
                <a:lnTo>
                  <a:pt x="4894" y="1934"/>
                </a:lnTo>
                <a:lnTo>
                  <a:pt x="4739" y="1837"/>
                </a:lnTo>
                <a:lnTo>
                  <a:pt x="4565" y="1760"/>
                </a:lnTo>
                <a:lnTo>
                  <a:pt x="4391" y="1702"/>
                </a:lnTo>
                <a:lnTo>
                  <a:pt x="4217" y="1683"/>
                </a:lnTo>
                <a:lnTo>
                  <a:pt x="4023" y="1663"/>
                </a:lnTo>
                <a:lnTo>
                  <a:pt x="3869" y="1663"/>
                </a:lnTo>
                <a:lnTo>
                  <a:pt x="3733" y="1683"/>
                </a:lnTo>
                <a:lnTo>
                  <a:pt x="3482" y="1760"/>
                </a:lnTo>
                <a:lnTo>
                  <a:pt x="3250" y="1876"/>
                </a:lnTo>
                <a:lnTo>
                  <a:pt x="3037" y="2012"/>
                </a:lnTo>
                <a:lnTo>
                  <a:pt x="2844" y="2186"/>
                </a:lnTo>
                <a:lnTo>
                  <a:pt x="2689" y="2398"/>
                </a:lnTo>
                <a:lnTo>
                  <a:pt x="2554" y="2630"/>
                </a:lnTo>
                <a:lnTo>
                  <a:pt x="2476" y="2882"/>
                </a:lnTo>
                <a:lnTo>
                  <a:pt x="2302" y="2959"/>
                </a:lnTo>
                <a:lnTo>
                  <a:pt x="2148" y="3075"/>
                </a:lnTo>
                <a:lnTo>
                  <a:pt x="1973" y="2959"/>
                </a:lnTo>
                <a:lnTo>
                  <a:pt x="1780" y="2901"/>
                </a:lnTo>
                <a:lnTo>
                  <a:pt x="1567" y="2843"/>
                </a:lnTo>
                <a:lnTo>
                  <a:pt x="1355" y="2824"/>
                </a:lnTo>
                <a:lnTo>
                  <a:pt x="1123" y="2843"/>
                </a:lnTo>
                <a:lnTo>
                  <a:pt x="910" y="2901"/>
                </a:lnTo>
                <a:lnTo>
                  <a:pt x="697" y="2978"/>
                </a:lnTo>
                <a:lnTo>
                  <a:pt x="523" y="3094"/>
                </a:lnTo>
                <a:lnTo>
                  <a:pt x="349" y="3230"/>
                </a:lnTo>
                <a:lnTo>
                  <a:pt x="214" y="3385"/>
                </a:lnTo>
                <a:lnTo>
                  <a:pt x="98" y="3578"/>
                </a:lnTo>
                <a:lnTo>
                  <a:pt x="1" y="3771"/>
                </a:lnTo>
                <a:lnTo>
                  <a:pt x="11720" y="3771"/>
                </a:lnTo>
                <a:lnTo>
                  <a:pt x="11662" y="3520"/>
                </a:lnTo>
                <a:lnTo>
                  <a:pt x="11565" y="3288"/>
                </a:lnTo>
                <a:lnTo>
                  <a:pt x="11449" y="3075"/>
                </a:lnTo>
                <a:lnTo>
                  <a:pt x="11295" y="2882"/>
                </a:lnTo>
                <a:lnTo>
                  <a:pt x="11101" y="2727"/>
                </a:lnTo>
                <a:lnTo>
                  <a:pt x="10888" y="2592"/>
                </a:lnTo>
                <a:lnTo>
                  <a:pt x="10676" y="2495"/>
                </a:lnTo>
                <a:lnTo>
                  <a:pt x="10424" y="2437"/>
                </a:lnTo>
                <a:lnTo>
                  <a:pt x="10424" y="2398"/>
                </a:lnTo>
                <a:lnTo>
                  <a:pt x="10424" y="2166"/>
                </a:lnTo>
                <a:lnTo>
                  <a:pt x="10386" y="1915"/>
                </a:lnTo>
                <a:lnTo>
                  <a:pt x="10328" y="1683"/>
                </a:lnTo>
                <a:lnTo>
                  <a:pt x="10231" y="1470"/>
                </a:lnTo>
                <a:lnTo>
                  <a:pt x="10134" y="1257"/>
                </a:lnTo>
                <a:lnTo>
                  <a:pt x="10018" y="1064"/>
                </a:lnTo>
                <a:lnTo>
                  <a:pt x="9883" y="871"/>
                </a:lnTo>
                <a:lnTo>
                  <a:pt x="9728" y="697"/>
                </a:lnTo>
                <a:lnTo>
                  <a:pt x="9554" y="542"/>
                </a:lnTo>
                <a:lnTo>
                  <a:pt x="9361" y="406"/>
                </a:lnTo>
                <a:lnTo>
                  <a:pt x="9167" y="290"/>
                </a:lnTo>
                <a:lnTo>
                  <a:pt x="8955" y="174"/>
                </a:lnTo>
                <a:lnTo>
                  <a:pt x="8723" y="97"/>
                </a:lnTo>
                <a:lnTo>
                  <a:pt x="8490" y="39"/>
                </a:lnTo>
                <a:lnTo>
                  <a:pt x="8258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"/>
          <p:cNvSpPr/>
          <p:nvPr/>
        </p:nvSpPr>
        <p:spPr>
          <a:xfrm>
            <a:off x="1238247" y="129967"/>
            <a:ext cx="806275" cy="260708"/>
          </a:xfrm>
          <a:custGeom>
            <a:avLst/>
            <a:gdLst/>
            <a:ahLst/>
            <a:cxnLst/>
            <a:rect l="l" t="t" r="r" b="b"/>
            <a:pathLst>
              <a:path w="11604" h="3752" extrusionOk="0">
                <a:moveTo>
                  <a:pt x="7929" y="0"/>
                </a:moveTo>
                <a:lnTo>
                  <a:pt x="7697" y="20"/>
                </a:lnTo>
                <a:lnTo>
                  <a:pt x="7465" y="58"/>
                </a:lnTo>
                <a:lnTo>
                  <a:pt x="7252" y="97"/>
                </a:lnTo>
                <a:lnTo>
                  <a:pt x="7039" y="174"/>
                </a:lnTo>
                <a:lnTo>
                  <a:pt x="6846" y="271"/>
                </a:lnTo>
                <a:lnTo>
                  <a:pt x="6653" y="387"/>
                </a:lnTo>
                <a:lnTo>
                  <a:pt x="6479" y="503"/>
                </a:lnTo>
                <a:lnTo>
                  <a:pt x="6305" y="639"/>
                </a:lnTo>
                <a:lnTo>
                  <a:pt x="6150" y="793"/>
                </a:lnTo>
                <a:lnTo>
                  <a:pt x="6015" y="967"/>
                </a:lnTo>
                <a:lnTo>
                  <a:pt x="5899" y="1141"/>
                </a:lnTo>
                <a:lnTo>
                  <a:pt x="5783" y="1335"/>
                </a:lnTo>
                <a:lnTo>
                  <a:pt x="5705" y="1528"/>
                </a:lnTo>
                <a:lnTo>
                  <a:pt x="5628" y="1741"/>
                </a:lnTo>
                <a:lnTo>
                  <a:pt x="5589" y="1973"/>
                </a:lnTo>
                <a:lnTo>
                  <a:pt x="5550" y="2186"/>
                </a:lnTo>
                <a:lnTo>
                  <a:pt x="5376" y="2224"/>
                </a:lnTo>
                <a:lnTo>
                  <a:pt x="5222" y="2302"/>
                </a:lnTo>
                <a:lnTo>
                  <a:pt x="5106" y="2166"/>
                </a:lnTo>
                <a:lnTo>
                  <a:pt x="4990" y="2031"/>
                </a:lnTo>
                <a:lnTo>
                  <a:pt x="4835" y="1934"/>
                </a:lnTo>
                <a:lnTo>
                  <a:pt x="4680" y="1837"/>
                </a:lnTo>
                <a:lnTo>
                  <a:pt x="4526" y="1760"/>
                </a:lnTo>
                <a:lnTo>
                  <a:pt x="4351" y="1721"/>
                </a:lnTo>
                <a:lnTo>
                  <a:pt x="4158" y="1683"/>
                </a:lnTo>
                <a:lnTo>
                  <a:pt x="3984" y="1663"/>
                </a:lnTo>
                <a:lnTo>
                  <a:pt x="3829" y="1683"/>
                </a:lnTo>
                <a:lnTo>
                  <a:pt x="3694" y="1683"/>
                </a:lnTo>
                <a:lnTo>
                  <a:pt x="3443" y="1760"/>
                </a:lnTo>
                <a:lnTo>
                  <a:pt x="3211" y="1876"/>
                </a:lnTo>
                <a:lnTo>
                  <a:pt x="2998" y="2012"/>
                </a:lnTo>
                <a:lnTo>
                  <a:pt x="2804" y="2186"/>
                </a:lnTo>
                <a:lnTo>
                  <a:pt x="2650" y="2398"/>
                </a:lnTo>
                <a:lnTo>
                  <a:pt x="2534" y="2630"/>
                </a:lnTo>
                <a:lnTo>
                  <a:pt x="2456" y="2882"/>
                </a:lnTo>
                <a:lnTo>
                  <a:pt x="2282" y="2959"/>
                </a:lnTo>
                <a:lnTo>
                  <a:pt x="2128" y="3056"/>
                </a:lnTo>
                <a:lnTo>
                  <a:pt x="1954" y="2959"/>
                </a:lnTo>
                <a:lnTo>
                  <a:pt x="1760" y="2882"/>
                </a:lnTo>
                <a:lnTo>
                  <a:pt x="1547" y="2843"/>
                </a:lnTo>
                <a:lnTo>
                  <a:pt x="1335" y="2824"/>
                </a:lnTo>
                <a:lnTo>
                  <a:pt x="1103" y="2843"/>
                </a:lnTo>
                <a:lnTo>
                  <a:pt x="890" y="2882"/>
                </a:lnTo>
                <a:lnTo>
                  <a:pt x="697" y="2978"/>
                </a:lnTo>
                <a:lnTo>
                  <a:pt x="503" y="3075"/>
                </a:lnTo>
                <a:lnTo>
                  <a:pt x="348" y="3211"/>
                </a:lnTo>
                <a:lnTo>
                  <a:pt x="213" y="3385"/>
                </a:lnTo>
                <a:lnTo>
                  <a:pt x="78" y="3559"/>
                </a:lnTo>
                <a:lnTo>
                  <a:pt x="0" y="3752"/>
                </a:lnTo>
                <a:lnTo>
                  <a:pt x="11603" y="3752"/>
                </a:lnTo>
                <a:lnTo>
                  <a:pt x="11545" y="3501"/>
                </a:lnTo>
                <a:lnTo>
                  <a:pt x="11449" y="3288"/>
                </a:lnTo>
                <a:lnTo>
                  <a:pt x="11333" y="3075"/>
                </a:lnTo>
                <a:lnTo>
                  <a:pt x="11178" y="2882"/>
                </a:lnTo>
                <a:lnTo>
                  <a:pt x="10985" y="2727"/>
                </a:lnTo>
                <a:lnTo>
                  <a:pt x="10791" y="2592"/>
                </a:lnTo>
                <a:lnTo>
                  <a:pt x="10559" y="2495"/>
                </a:lnTo>
                <a:lnTo>
                  <a:pt x="10327" y="2437"/>
                </a:lnTo>
                <a:lnTo>
                  <a:pt x="10327" y="2398"/>
                </a:lnTo>
                <a:lnTo>
                  <a:pt x="10308" y="2166"/>
                </a:lnTo>
                <a:lnTo>
                  <a:pt x="10269" y="1915"/>
                </a:lnTo>
                <a:lnTo>
                  <a:pt x="10211" y="1683"/>
                </a:lnTo>
                <a:lnTo>
                  <a:pt x="10134" y="1470"/>
                </a:lnTo>
                <a:lnTo>
                  <a:pt x="10037" y="1257"/>
                </a:lnTo>
                <a:lnTo>
                  <a:pt x="9921" y="1064"/>
                </a:lnTo>
                <a:lnTo>
                  <a:pt x="9786" y="890"/>
                </a:lnTo>
                <a:lnTo>
                  <a:pt x="9631" y="716"/>
                </a:lnTo>
                <a:lnTo>
                  <a:pt x="9457" y="561"/>
                </a:lnTo>
                <a:lnTo>
                  <a:pt x="9263" y="426"/>
                </a:lnTo>
                <a:lnTo>
                  <a:pt x="9070" y="290"/>
                </a:lnTo>
                <a:lnTo>
                  <a:pt x="8857" y="194"/>
                </a:lnTo>
                <a:lnTo>
                  <a:pt x="8645" y="116"/>
                </a:lnTo>
                <a:lnTo>
                  <a:pt x="8413" y="58"/>
                </a:lnTo>
                <a:lnTo>
                  <a:pt x="8180" y="20"/>
                </a:lnTo>
                <a:lnTo>
                  <a:pt x="7929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4"/>
          <p:cNvSpPr/>
          <p:nvPr/>
        </p:nvSpPr>
        <p:spPr>
          <a:xfrm>
            <a:off x="7235525" y="744087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4"/>
          <p:cNvSpPr/>
          <p:nvPr/>
        </p:nvSpPr>
        <p:spPr>
          <a:xfrm>
            <a:off x="-208457" y="599174"/>
            <a:ext cx="1305160" cy="422025"/>
          </a:xfrm>
          <a:custGeom>
            <a:avLst/>
            <a:gdLst/>
            <a:ahLst/>
            <a:cxnLst/>
            <a:rect l="l" t="t" r="r" b="b"/>
            <a:pathLst>
              <a:path w="11604" h="3752" extrusionOk="0">
                <a:moveTo>
                  <a:pt x="7929" y="0"/>
                </a:moveTo>
                <a:lnTo>
                  <a:pt x="7697" y="20"/>
                </a:lnTo>
                <a:lnTo>
                  <a:pt x="7465" y="58"/>
                </a:lnTo>
                <a:lnTo>
                  <a:pt x="7252" y="97"/>
                </a:lnTo>
                <a:lnTo>
                  <a:pt x="7039" y="174"/>
                </a:lnTo>
                <a:lnTo>
                  <a:pt x="6846" y="271"/>
                </a:lnTo>
                <a:lnTo>
                  <a:pt x="6653" y="387"/>
                </a:lnTo>
                <a:lnTo>
                  <a:pt x="6479" y="503"/>
                </a:lnTo>
                <a:lnTo>
                  <a:pt x="6305" y="639"/>
                </a:lnTo>
                <a:lnTo>
                  <a:pt x="6150" y="793"/>
                </a:lnTo>
                <a:lnTo>
                  <a:pt x="6015" y="967"/>
                </a:lnTo>
                <a:lnTo>
                  <a:pt x="5899" y="1141"/>
                </a:lnTo>
                <a:lnTo>
                  <a:pt x="5783" y="1335"/>
                </a:lnTo>
                <a:lnTo>
                  <a:pt x="5705" y="1528"/>
                </a:lnTo>
                <a:lnTo>
                  <a:pt x="5628" y="1741"/>
                </a:lnTo>
                <a:lnTo>
                  <a:pt x="5589" y="1973"/>
                </a:lnTo>
                <a:lnTo>
                  <a:pt x="5550" y="2186"/>
                </a:lnTo>
                <a:lnTo>
                  <a:pt x="5376" y="2224"/>
                </a:lnTo>
                <a:lnTo>
                  <a:pt x="5222" y="2302"/>
                </a:lnTo>
                <a:lnTo>
                  <a:pt x="5106" y="2166"/>
                </a:lnTo>
                <a:lnTo>
                  <a:pt x="4990" y="2031"/>
                </a:lnTo>
                <a:lnTo>
                  <a:pt x="4835" y="1934"/>
                </a:lnTo>
                <a:lnTo>
                  <a:pt x="4680" y="1837"/>
                </a:lnTo>
                <a:lnTo>
                  <a:pt x="4526" y="1760"/>
                </a:lnTo>
                <a:lnTo>
                  <a:pt x="4351" y="1721"/>
                </a:lnTo>
                <a:lnTo>
                  <a:pt x="4158" y="1683"/>
                </a:lnTo>
                <a:lnTo>
                  <a:pt x="3984" y="1663"/>
                </a:lnTo>
                <a:lnTo>
                  <a:pt x="3829" y="1683"/>
                </a:lnTo>
                <a:lnTo>
                  <a:pt x="3694" y="1683"/>
                </a:lnTo>
                <a:lnTo>
                  <a:pt x="3443" y="1760"/>
                </a:lnTo>
                <a:lnTo>
                  <a:pt x="3211" y="1876"/>
                </a:lnTo>
                <a:lnTo>
                  <a:pt x="2998" y="2012"/>
                </a:lnTo>
                <a:lnTo>
                  <a:pt x="2804" y="2186"/>
                </a:lnTo>
                <a:lnTo>
                  <a:pt x="2650" y="2398"/>
                </a:lnTo>
                <a:lnTo>
                  <a:pt x="2534" y="2630"/>
                </a:lnTo>
                <a:lnTo>
                  <a:pt x="2456" y="2882"/>
                </a:lnTo>
                <a:lnTo>
                  <a:pt x="2282" y="2959"/>
                </a:lnTo>
                <a:lnTo>
                  <a:pt x="2128" y="3056"/>
                </a:lnTo>
                <a:lnTo>
                  <a:pt x="1954" y="2959"/>
                </a:lnTo>
                <a:lnTo>
                  <a:pt x="1760" y="2882"/>
                </a:lnTo>
                <a:lnTo>
                  <a:pt x="1547" y="2843"/>
                </a:lnTo>
                <a:lnTo>
                  <a:pt x="1335" y="2824"/>
                </a:lnTo>
                <a:lnTo>
                  <a:pt x="1103" y="2843"/>
                </a:lnTo>
                <a:lnTo>
                  <a:pt x="890" y="2882"/>
                </a:lnTo>
                <a:lnTo>
                  <a:pt x="697" y="2978"/>
                </a:lnTo>
                <a:lnTo>
                  <a:pt x="503" y="3075"/>
                </a:lnTo>
                <a:lnTo>
                  <a:pt x="348" y="3211"/>
                </a:lnTo>
                <a:lnTo>
                  <a:pt x="213" y="3385"/>
                </a:lnTo>
                <a:lnTo>
                  <a:pt x="78" y="3559"/>
                </a:lnTo>
                <a:lnTo>
                  <a:pt x="0" y="3752"/>
                </a:lnTo>
                <a:lnTo>
                  <a:pt x="11603" y="3752"/>
                </a:lnTo>
                <a:lnTo>
                  <a:pt x="11545" y="3501"/>
                </a:lnTo>
                <a:lnTo>
                  <a:pt x="11449" y="3288"/>
                </a:lnTo>
                <a:lnTo>
                  <a:pt x="11333" y="3075"/>
                </a:lnTo>
                <a:lnTo>
                  <a:pt x="11178" y="2882"/>
                </a:lnTo>
                <a:lnTo>
                  <a:pt x="10985" y="2727"/>
                </a:lnTo>
                <a:lnTo>
                  <a:pt x="10791" y="2592"/>
                </a:lnTo>
                <a:lnTo>
                  <a:pt x="10559" y="2495"/>
                </a:lnTo>
                <a:lnTo>
                  <a:pt x="10327" y="2437"/>
                </a:lnTo>
                <a:lnTo>
                  <a:pt x="10327" y="2398"/>
                </a:lnTo>
                <a:lnTo>
                  <a:pt x="10308" y="2166"/>
                </a:lnTo>
                <a:lnTo>
                  <a:pt x="10269" y="1915"/>
                </a:lnTo>
                <a:lnTo>
                  <a:pt x="10211" y="1683"/>
                </a:lnTo>
                <a:lnTo>
                  <a:pt x="10134" y="1470"/>
                </a:lnTo>
                <a:lnTo>
                  <a:pt x="10037" y="1257"/>
                </a:lnTo>
                <a:lnTo>
                  <a:pt x="9921" y="1064"/>
                </a:lnTo>
                <a:lnTo>
                  <a:pt x="9786" y="890"/>
                </a:lnTo>
                <a:lnTo>
                  <a:pt x="9631" y="716"/>
                </a:lnTo>
                <a:lnTo>
                  <a:pt x="9457" y="561"/>
                </a:lnTo>
                <a:lnTo>
                  <a:pt x="9263" y="426"/>
                </a:lnTo>
                <a:lnTo>
                  <a:pt x="9070" y="290"/>
                </a:lnTo>
                <a:lnTo>
                  <a:pt x="8857" y="194"/>
                </a:lnTo>
                <a:lnTo>
                  <a:pt x="8645" y="116"/>
                </a:lnTo>
                <a:lnTo>
                  <a:pt x="8413" y="58"/>
                </a:lnTo>
                <a:lnTo>
                  <a:pt x="8180" y="20"/>
                </a:lnTo>
                <a:lnTo>
                  <a:pt x="7929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24"/>
          <p:cNvGrpSpPr/>
          <p:nvPr/>
        </p:nvGrpSpPr>
        <p:grpSpPr>
          <a:xfrm>
            <a:off x="4094353" y="4412574"/>
            <a:ext cx="1135465" cy="430862"/>
            <a:chOff x="5250250" y="4451325"/>
            <a:chExt cx="963728" cy="365695"/>
          </a:xfrm>
        </p:grpSpPr>
        <p:sp>
          <p:nvSpPr>
            <p:cNvPr id="407" name="Google Shape;407;p24"/>
            <p:cNvSpPr/>
            <p:nvPr/>
          </p:nvSpPr>
          <p:spPr>
            <a:xfrm>
              <a:off x="5753860" y="4451325"/>
              <a:ext cx="460119" cy="365695"/>
            </a:xfrm>
            <a:custGeom>
              <a:avLst/>
              <a:gdLst/>
              <a:ahLst/>
              <a:cxnLst/>
              <a:rect l="l" t="t" r="r" b="b"/>
              <a:pathLst>
                <a:path w="12962" h="10302" extrusionOk="0">
                  <a:moveTo>
                    <a:pt x="11058" y="0"/>
                  </a:moveTo>
                  <a:lnTo>
                    <a:pt x="10875" y="53"/>
                  </a:lnTo>
                  <a:lnTo>
                    <a:pt x="10719" y="131"/>
                  </a:lnTo>
                  <a:lnTo>
                    <a:pt x="10693" y="131"/>
                  </a:lnTo>
                  <a:lnTo>
                    <a:pt x="10667" y="79"/>
                  </a:lnTo>
                  <a:lnTo>
                    <a:pt x="10640" y="53"/>
                  </a:lnTo>
                  <a:lnTo>
                    <a:pt x="10614" y="27"/>
                  </a:lnTo>
                  <a:lnTo>
                    <a:pt x="10588" y="79"/>
                  </a:lnTo>
                  <a:lnTo>
                    <a:pt x="10562" y="157"/>
                  </a:lnTo>
                  <a:lnTo>
                    <a:pt x="10562" y="261"/>
                  </a:lnTo>
                  <a:lnTo>
                    <a:pt x="10510" y="392"/>
                  </a:lnTo>
                  <a:lnTo>
                    <a:pt x="10406" y="600"/>
                  </a:lnTo>
                  <a:lnTo>
                    <a:pt x="10380" y="705"/>
                  </a:lnTo>
                  <a:lnTo>
                    <a:pt x="10354" y="809"/>
                  </a:lnTo>
                  <a:lnTo>
                    <a:pt x="10328" y="1148"/>
                  </a:lnTo>
                  <a:lnTo>
                    <a:pt x="10275" y="1461"/>
                  </a:lnTo>
                  <a:lnTo>
                    <a:pt x="10145" y="1982"/>
                  </a:lnTo>
                  <a:lnTo>
                    <a:pt x="10041" y="2243"/>
                  </a:lnTo>
                  <a:lnTo>
                    <a:pt x="9936" y="2478"/>
                  </a:lnTo>
                  <a:lnTo>
                    <a:pt x="9806" y="2713"/>
                  </a:lnTo>
                  <a:lnTo>
                    <a:pt x="9676" y="2869"/>
                  </a:lnTo>
                  <a:lnTo>
                    <a:pt x="9519" y="3000"/>
                  </a:lnTo>
                  <a:lnTo>
                    <a:pt x="9310" y="3130"/>
                  </a:lnTo>
                  <a:lnTo>
                    <a:pt x="9076" y="3208"/>
                  </a:lnTo>
                  <a:lnTo>
                    <a:pt x="8815" y="3260"/>
                  </a:lnTo>
                  <a:lnTo>
                    <a:pt x="8711" y="3260"/>
                  </a:lnTo>
                  <a:lnTo>
                    <a:pt x="8580" y="3234"/>
                  </a:lnTo>
                  <a:lnTo>
                    <a:pt x="8450" y="3208"/>
                  </a:lnTo>
                  <a:lnTo>
                    <a:pt x="8346" y="3156"/>
                  </a:lnTo>
                  <a:lnTo>
                    <a:pt x="8215" y="3052"/>
                  </a:lnTo>
                  <a:lnTo>
                    <a:pt x="8111" y="2947"/>
                  </a:lnTo>
                  <a:lnTo>
                    <a:pt x="8006" y="2843"/>
                  </a:lnTo>
                  <a:lnTo>
                    <a:pt x="7928" y="2661"/>
                  </a:lnTo>
                  <a:lnTo>
                    <a:pt x="7641" y="2113"/>
                  </a:lnTo>
                  <a:lnTo>
                    <a:pt x="7511" y="1956"/>
                  </a:lnTo>
                  <a:lnTo>
                    <a:pt x="7407" y="1826"/>
                  </a:lnTo>
                  <a:lnTo>
                    <a:pt x="7276" y="1748"/>
                  </a:lnTo>
                  <a:lnTo>
                    <a:pt x="7146" y="1696"/>
                  </a:lnTo>
                  <a:lnTo>
                    <a:pt x="6989" y="1670"/>
                  </a:lnTo>
                  <a:lnTo>
                    <a:pt x="6807" y="1670"/>
                  </a:lnTo>
                  <a:lnTo>
                    <a:pt x="6703" y="1643"/>
                  </a:lnTo>
                  <a:lnTo>
                    <a:pt x="6598" y="1617"/>
                  </a:lnTo>
                  <a:lnTo>
                    <a:pt x="6494" y="1565"/>
                  </a:lnTo>
                  <a:lnTo>
                    <a:pt x="6416" y="1513"/>
                  </a:lnTo>
                  <a:lnTo>
                    <a:pt x="6259" y="1330"/>
                  </a:lnTo>
                  <a:lnTo>
                    <a:pt x="6103" y="1122"/>
                  </a:lnTo>
                  <a:lnTo>
                    <a:pt x="5764" y="679"/>
                  </a:lnTo>
                  <a:lnTo>
                    <a:pt x="5581" y="470"/>
                  </a:lnTo>
                  <a:lnTo>
                    <a:pt x="5372" y="287"/>
                  </a:lnTo>
                  <a:lnTo>
                    <a:pt x="5164" y="183"/>
                  </a:lnTo>
                  <a:lnTo>
                    <a:pt x="4903" y="105"/>
                  </a:lnTo>
                  <a:lnTo>
                    <a:pt x="4642" y="105"/>
                  </a:lnTo>
                  <a:lnTo>
                    <a:pt x="4355" y="131"/>
                  </a:lnTo>
                  <a:lnTo>
                    <a:pt x="4095" y="235"/>
                  </a:lnTo>
                  <a:lnTo>
                    <a:pt x="3834" y="392"/>
                  </a:lnTo>
                  <a:lnTo>
                    <a:pt x="3573" y="574"/>
                  </a:lnTo>
                  <a:lnTo>
                    <a:pt x="3364" y="835"/>
                  </a:lnTo>
                  <a:lnTo>
                    <a:pt x="3051" y="1304"/>
                  </a:lnTo>
                  <a:lnTo>
                    <a:pt x="2817" y="1591"/>
                  </a:lnTo>
                  <a:lnTo>
                    <a:pt x="2686" y="1696"/>
                  </a:lnTo>
                  <a:lnTo>
                    <a:pt x="2582" y="1774"/>
                  </a:lnTo>
                  <a:lnTo>
                    <a:pt x="2321" y="1904"/>
                  </a:lnTo>
                  <a:lnTo>
                    <a:pt x="1904" y="2035"/>
                  </a:lnTo>
                  <a:lnTo>
                    <a:pt x="1669" y="2165"/>
                  </a:lnTo>
                  <a:lnTo>
                    <a:pt x="1435" y="2295"/>
                  </a:lnTo>
                  <a:lnTo>
                    <a:pt x="1174" y="2452"/>
                  </a:lnTo>
                  <a:lnTo>
                    <a:pt x="939" y="2661"/>
                  </a:lnTo>
                  <a:lnTo>
                    <a:pt x="704" y="2895"/>
                  </a:lnTo>
                  <a:lnTo>
                    <a:pt x="522" y="3182"/>
                  </a:lnTo>
                  <a:lnTo>
                    <a:pt x="365" y="3495"/>
                  </a:lnTo>
                  <a:lnTo>
                    <a:pt x="235" y="3834"/>
                  </a:lnTo>
                  <a:lnTo>
                    <a:pt x="183" y="4173"/>
                  </a:lnTo>
                  <a:lnTo>
                    <a:pt x="131" y="4538"/>
                  </a:lnTo>
                  <a:lnTo>
                    <a:pt x="131" y="4877"/>
                  </a:lnTo>
                  <a:lnTo>
                    <a:pt x="131" y="5190"/>
                  </a:lnTo>
                  <a:lnTo>
                    <a:pt x="183" y="5686"/>
                  </a:lnTo>
                  <a:lnTo>
                    <a:pt x="235" y="5660"/>
                  </a:lnTo>
                  <a:lnTo>
                    <a:pt x="287" y="5607"/>
                  </a:lnTo>
                  <a:lnTo>
                    <a:pt x="339" y="5529"/>
                  </a:lnTo>
                  <a:lnTo>
                    <a:pt x="391" y="5425"/>
                  </a:lnTo>
                  <a:lnTo>
                    <a:pt x="391" y="5295"/>
                  </a:lnTo>
                  <a:lnTo>
                    <a:pt x="365" y="5138"/>
                  </a:lnTo>
                  <a:lnTo>
                    <a:pt x="313" y="4929"/>
                  </a:lnTo>
                  <a:lnTo>
                    <a:pt x="339" y="4747"/>
                  </a:lnTo>
                  <a:lnTo>
                    <a:pt x="443" y="4356"/>
                  </a:lnTo>
                  <a:lnTo>
                    <a:pt x="496" y="4147"/>
                  </a:lnTo>
                  <a:lnTo>
                    <a:pt x="574" y="3964"/>
                  </a:lnTo>
                  <a:lnTo>
                    <a:pt x="626" y="3834"/>
                  </a:lnTo>
                  <a:lnTo>
                    <a:pt x="678" y="3808"/>
                  </a:lnTo>
                  <a:lnTo>
                    <a:pt x="730" y="3808"/>
                  </a:lnTo>
                  <a:lnTo>
                    <a:pt x="756" y="3886"/>
                  </a:lnTo>
                  <a:lnTo>
                    <a:pt x="809" y="4069"/>
                  </a:lnTo>
                  <a:lnTo>
                    <a:pt x="809" y="4330"/>
                  </a:lnTo>
                  <a:lnTo>
                    <a:pt x="809" y="4643"/>
                  </a:lnTo>
                  <a:lnTo>
                    <a:pt x="809" y="5295"/>
                  </a:lnTo>
                  <a:lnTo>
                    <a:pt x="783" y="5738"/>
                  </a:lnTo>
                  <a:lnTo>
                    <a:pt x="756" y="5894"/>
                  </a:lnTo>
                  <a:lnTo>
                    <a:pt x="704" y="6025"/>
                  </a:lnTo>
                  <a:lnTo>
                    <a:pt x="548" y="6364"/>
                  </a:lnTo>
                  <a:lnTo>
                    <a:pt x="339" y="6677"/>
                  </a:lnTo>
                  <a:lnTo>
                    <a:pt x="131" y="6938"/>
                  </a:lnTo>
                  <a:lnTo>
                    <a:pt x="52" y="7042"/>
                  </a:lnTo>
                  <a:lnTo>
                    <a:pt x="0" y="7146"/>
                  </a:lnTo>
                  <a:lnTo>
                    <a:pt x="0" y="7198"/>
                  </a:lnTo>
                  <a:lnTo>
                    <a:pt x="26" y="7277"/>
                  </a:lnTo>
                  <a:lnTo>
                    <a:pt x="104" y="7407"/>
                  </a:lnTo>
                  <a:lnTo>
                    <a:pt x="131" y="7511"/>
                  </a:lnTo>
                  <a:lnTo>
                    <a:pt x="157" y="7616"/>
                  </a:lnTo>
                  <a:lnTo>
                    <a:pt x="235" y="8685"/>
                  </a:lnTo>
                  <a:lnTo>
                    <a:pt x="287" y="9311"/>
                  </a:lnTo>
                  <a:lnTo>
                    <a:pt x="287" y="9650"/>
                  </a:lnTo>
                  <a:lnTo>
                    <a:pt x="287" y="9754"/>
                  </a:lnTo>
                  <a:lnTo>
                    <a:pt x="313" y="9858"/>
                  </a:lnTo>
                  <a:lnTo>
                    <a:pt x="365" y="9911"/>
                  </a:lnTo>
                  <a:lnTo>
                    <a:pt x="470" y="9937"/>
                  </a:lnTo>
                  <a:lnTo>
                    <a:pt x="496" y="9963"/>
                  </a:lnTo>
                  <a:lnTo>
                    <a:pt x="522" y="10015"/>
                  </a:lnTo>
                  <a:lnTo>
                    <a:pt x="548" y="10093"/>
                  </a:lnTo>
                  <a:lnTo>
                    <a:pt x="522" y="10197"/>
                  </a:lnTo>
                  <a:lnTo>
                    <a:pt x="1278" y="10223"/>
                  </a:lnTo>
                  <a:lnTo>
                    <a:pt x="1278" y="10197"/>
                  </a:lnTo>
                  <a:lnTo>
                    <a:pt x="1226" y="10093"/>
                  </a:lnTo>
                  <a:lnTo>
                    <a:pt x="1148" y="9989"/>
                  </a:lnTo>
                  <a:lnTo>
                    <a:pt x="965" y="9884"/>
                  </a:lnTo>
                  <a:lnTo>
                    <a:pt x="887" y="9832"/>
                  </a:lnTo>
                  <a:lnTo>
                    <a:pt x="835" y="9754"/>
                  </a:lnTo>
                  <a:lnTo>
                    <a:pt x="783" y="9702"/>
                  </a:lnTo>
                  <a:lnTo>
                    <a:pt x="756" y="9624"/>
                  </a:lnTo>
                  <a:lnTo>
                    <a:pt x="730" y="9415"/>
                  </a:lnTo>
                  <a:lnTo>
                    <a:pt x="704" y="9180"/>
                  </a:lnTo>
                  <a:lnTo>
                    <a:pt x="626" y="8398"/>
                  </a:lnTo>
                  <a:lnTo>
                    <a:pt x="574" y="7955"/>
                  </a:lnTo>
                  <a:lnTo>
                    <a:pt x="574" y="7772"/>
                  </a:lnTo>
                  <a:lnTo>
                    <a:pt x="600" y="7642"/>
                  </a:lnTo>
                  <a:lnTo>
                    <a:pt x="652" y="7303"/>
                  </a:lnTo>
                  <a:lnTo>
                    <a:pt x="835" y="7172"/>
                  </a:lnTo>
                  <a:lnTo>
                    <a:pt x="1174" y="6885"/>
                  </a:lnTo>
                  <a:lnTo>
                    <a:pt x="1382" y="6703"/>
                  </a:lnTo>
                  <a:lnTo>
                    <a:pt x="1565" y="6494"/>
                  </a:lnTo>
                  <a:lnTo>
                    <a:pt x="1695" y="6259"/>
                  </a:lnTo>
                  <a:lnTo>
                    <a:pt x="1747" y="6155"/>
                  </a:lnTo>
                  <a:lnTo>
                    <a:pt x="1774" y="6025"/>
                  </a:lnTo>
                  <a:lnTo>
                    <a:pt x="1800" y="6025"/>
                  </a:lnTo>
                  <a:lnTo>
                    <a:pt x="1826" y="6051"/>
                  </a:lnTo>
                  <a:lnTo>
                    <a:pt x="1852" y="6103"/>
                  </a:lnTo>
                  <a:lnTo>
                    <a:pt x="1852" y="6207"/>
                  </a:lnTo>
                  <a:lnTo>
                    <a:pt x="1852" y="6807"/>
                  </a:lnTo>
                  <a:lnTo>
                    <a:pt x="1826" y="6964"/>
                  </a:lnTo>
                  <a:lnTo>
                    <a:pt x="1774" y="7120"/>
                  </a:lnTo>
                  <a:lnTo>
                    <a:pt x="1669" y="7277"/>
                  </a:lnTo>
                  <a:lnTo>
                    <a:pt x="1565" y="7407"/>
                  </a:lnTo>
                  <a:lnTo>
                    <a:pt x="1539" y="7459"/>
                  </a:lnTo>
                  <a:lnTo>
                    <a:pt x="1539" y="7511"/>
                  </a:lnTo>
                  <a:lnTo>
                    <a:pt x="1565" y="7642"/>
                  </a:lnTo>
                  <a:lnTo>
                    <a:pt x="1669" y="7798"/>
                  </a:lnTo>
                  <a:lnTo>
                    <a:pt x="1852" y="8111"/>
                  </a:lnTo>
                  <a:lnTo>
                    <a:pt x="2060" y="8554"/>
                  </a:lnTo>
                  <a:lnTo>
                    <a:pt x="2269" y="9024"/>
                  </a:lnTo>
                  <a:lnTo>
                    <a:pt x="2399" y="9311"/>
                  </a:lnTo>
                  <a:lnTo>
                    <a:pt x="2478" y="9598"/>
                  </a:lnTo>
                  <a:lnTo>
                    <a:pt x="2504" y="9780"/>
                  </a:lnTo>
                  <a:lnTo>
                    <a:pt x="2504" y="9832"/>
                  </a:lnTo>
                  <a:lnTo>
                    <a:pt x="2556" y="9832"/>
                  </a:lnTo>
                  <a:lnTo>
                    <a:pt x="2582" y="9858"/>
                  </a:lnTo>
                  <a:lnTo>
                    <a:pt x="2660" y="9911"/>
                  </a:lnTo>
                  <a:lnTo>
                    <a:pt x="2712" y="9989"/>
                  </a:lnTo>
                  <a:lnTo>
                    <a:pt x="2738" y="10067"/>
                  </a:lnTo>
                  <a:lnTo>
                    <a:pt x="2738" y="10145"/>
                  </a:lnTo>
                  <a:lnTo>
                    <a:pt x="2712" y="10250"/>
                  </a:lnTo>
                  <a:lnTo>
                    <a:pt x="3547" y="10250"/>
                  </a:lnTo>
                  <a:lnTo>
                    <a:pt x="3338" y="10015"/>
                  </a:lnTo>
                  <a:lnTo>
                    <a:pt x="3156" y="9780"/>
                  </a:lnTo>
                  <a:lnTo>
                    <a:pt x="2999" y="9545"/>
                  </a:lnTo>
                  <a:lnTo>
                    <a:pt x="2686" y="8920"/>
                  </a:lnTo>
                  <a:lnTo>
                    <a:pt x="2530" y="8581"/>
                  </a:lnTo>
                  <a:lnTo>
                    <a:pt x="2426" y="8294"/>
                  </a:lnTo>
                  <a:lnTo>
                    <a:pt x="2347" y="8033"/>
                  </a:lnTo>
                  <a:lnTo>
                    <a:pt x="2243" y="7746"/>
                  </a:lnTo>
                  <a:lnTo>
                    <a:pt x="2217" y="7589"/>
                  </a:lnTo>
                  <a:lnTo>
                    <a:pt x="2217" y="7433"/>
                  </a:lnTo>
                  <a:lnTo>
                    <a:pt x="2243" y="7277"/>
                  </a:lnTo>
                  <a:lnTo>
                    <a:pt x="2295" y="7120"/>
                  </a:lnTo>
                  <a:lnTo>
                    <a:pt x="2452" y="6781"/>
                  </a:lnTo>
                  <a:lnTo>
                    <a:pt x="2634" y="6494"/>
                  </a:lnTo>
                  <a:lnTo>
                    <a:pt x="2843" y="6233"/>
                  </a:lnTo>
                  <a:lnTo>
                    <a:pt x="3025" y="5999"/>
                  </a:lnTo>
                  <a:lnTo>
                    <a:pt x="3208" y="5816"/>
                  </a:lnTo>
                  <a:lnTo>
                    <a:pt x="3338" y="5634"/>
                  </a:lnTo>
                  <a:lnTo>
                    <a:pt x="3443" y="5451"/>
                  </a:lnTo>
                  <a:lnTo>
                    <a:pt x="3521" y="5268"/>
                  </a:lnTo>
                  <a:lnTo>
                    <a:pt x="3703" y="5321"/>
                  </a:lnTo>
                  <a:lnTo>
                    <a:pt x="4199" y="5425"/>
                  </a:lnTo>
                  <a:lnTo>
                    <a:pt x="4564" y="5477"/>
                  </a:lnTo>
                  <a:lnTo>
                    <a:pt x="5007" y="5503"/>
                  </a:lnTo>
                  <a:lnTo>
                    <a:pt x="5529" y="5529"/>
                  </a:lnTo>
                  <a:lnTo>
                    <a:pt x="6103" y="5503"/>
                  </a:lnTo>
                  <a:lnTo>
                    <a:pt x="6207" y="6286"/>
                  </a:lnTo>
                  <a:lnTo>
                    <a:pt x="6207" y="6468"/>
                  </a:lnTo>
                  <a:lnTo>
                    <a:pt x="6181" y="6651"/>
                  </a:lnTo>
                  <a:lnTo>
                    <a:pt x="6129" y="7016"/>
                  </a:lnTo>
                  <a:lnTo>
                    <a:pt x="6024" y="7329"/>
                  </a:lnTo>
                  <a:lnTo>
                    <a:pt x="5946" y="7589"/>
                  </a:lnTo>
                  <a:lnTo>
                    <a:pt x="5868" y="7746"/>
                  </a:lnTo>
                  <a:lnTo>
                    <a:pt x="5842" y="7850"/>
                  </a:lnTo>
                  <a:lnTo>
                    <a:pt x="5868" y="7929"/>
                  </a:lnTo>
                  <a:lnTo>
                    <a:pt x="5946" y="8059"/>
                  </a:lnTo>
                  <a:lnTo>
                    <a:pt x="5998" y="8241"/>
                  </a:lnTo>
                  <a:lnTo>
                    <a:pt x="6024" y="8450"/>
                  </a:lnTo>
                  <a:lnTo>
                    <a:pt x="5998" y="9128"/>
                  </a:lnTo>
                  <a:lnTo>
                    <a:pt x="5972" y="9493"/>
                  </a:lnTo>
                  <a:lnTo>
                    <a:pt x="5972" y="9754"/>
                  </a:lnTo>
                  <a:lnTo>
                    <a:pt x="6024" y="9884"/>
                  </a:lnTo>
                  <a:lnTo>
                    <a:pt x="6051" y="9911"/>
                  </a:lnTo>
                  <a:lnTo>
                    <a:pt x="6103" y="9937"/>
                  </a:lnTo>
                  <a:lnTo>
                    <a:pt x="6129" y="9937"/>
                  </a:lnTo>
                  <a:lnTo>
                    <a:pt x="6155" y="9963"/>
                  </a:lnTo>
                  <a:lnTo>
                    <a:pt x="6181" y="10067"/>
                  </a:lnTo>
                  <a:lnTo>
                    <a:pt x="6181" y="10171"/>
                  </a:lnTo>
                  <a:lnTo>
                    <a:pt x="6129" y="10302"/>
                  </a:lnTo>
                  <a:lnTo>
                    <a:pt x="6963" y="10302"/>
                  </a:lnTo>
                  <a:lnTo>
                    <a:pt x="6911" y="10250"/>
                  </a:lnTo>
                  <a:lnTo>
                    <a:pt x="6755" y="10093"/>
                  </a:lnTo>
                  <a:lnTo>
                    <a:pt x="6598" y="9858"/>
                  </a:lnTo>
                  <a:lnTo>
                    <a:pt x="6546" y="9754"/>
                  </a:lnTo>
                  <a:lnTo>
                    <a:pt x="6546" y="9624"/>
                  </a:lnTo>
                  <a:lnTo>
                    <a:pt x="6520" y="9285"/>
                  </a:lnTo>
                  <a:lnTo>
                    <a:pt x="6520" y="8815"/>
                  </a:lnTo>
                  <a:lnTo>
                    <a:pt x="6546" y="8320"/>
                  </a:lnTo>
                  <a:lnTo>
                    <a:pt x="6572" y="8111"/>
                  </a:lnTo>
                  <a:lnTo>
                    <a:pt x="6624" y="7955"/>
                  </a:lnTo>
                  <a:lnTo>
                    <a:pt x="6781" y="7537"/>
                  </a:lnTo>
                  <a:lnTo>
                    <a:pt x="6937" y="6990"/>
                  </a:lnTo>
                  <a:lnTo>
                    <a:pt x="7015" y="6703"/>
                  </a:lnTo>
                  <a:lnTo>
                    <a:pt x="7094" y="6390"/>
                  </a:lnTo>
                  <a:lnTo>
                    <a:pt x="7146" y="6077"/>
                  </a:lnTo>
                  <a:lnTo>
                    <a:pt x="7146" y="5764"/>
                  </a:lnTo>
                  <a:lnTo>
                    <a:pt x="7224" y="5868"/>
                  </a:lnTo>
                  <a:lnTo>
                    <a:pt x="7459" y="6155"/>
                  </a:lnTo>
                  <a:lnTo>
                    <a:pt x="7641" y="6312"/>
                  </a:lnTo>
                  <a:lnTo>
                    <a:pt x="7850" y="6520"/>
                  </a:lnTo>
                  <a:lnTo>
                    <a:pt x="8111" y="6729"/>
                  </a:lnTo>
                  <a:lnTo>
                    <a:pt x="8398" y="6911"/>
                  </a:lnTo>
                  <a:lnTo>
                    <a:pt x="8398" y="7042"/>
                  </a:lnTo>
                  <a:lnTo>
                    <a:pt x="8398" y="7172"/>
                  </a:lnTo>
                  <a:lnTo>
                    <a:pt x="8346" y="7381"/>
                  </a:lnTo>
                  <a:lnTo>
                    <a:pt x="8267" y="7642"/>
                  </a:lnTo>
                  <a:lnTo>
                    <a:pt x="8137" y="7981"/>
                  </a:lnTo>
                  <a:lnTo>
                    <a:pt x="7954" y="8398"/>
                  </a:lnTo>
                  <a:lnTo>
                    <a:pt x="7667" y="8867"/>
                  </a:lnTo>
                  <a:lnTo>
                    <a:pt x="7667" y="8893"/>
                  </a:lnTo>
                  <a:lnTo>
                    <a:pt x="7641" y="8920"/>
                  </a:lnTo>
                  <a:lnTo>
                    <a:pt x="7641" y="8972"/>
                  </a:lnTo>
                  <a:lnTo>
                    <a:pt x="7720" y="9024"/>
                  </a:lnTo>
                  <a:lnTo>
                    <a:pt x="7772" y="9076"/>
                  </a:lnTo>
                  <a:lnTo>
                    <a:pt x="7772" y="9128"/>
                  </a:lnTo>
                  <a:lnTo>
                    <a:pt x="7694" y="9259"/>
                  </a:lnTo>
                  <a:lnTo>
                    <a:pt x="7563" y="9441"/>
                  </a:lnTo>
                  <a:lnTo>
                    <a:pt x="7511" y="9519"/>
                  </a:lnTo>
                  <a:lnTo>
                    <a:pt x="7485" y="9598"/>
                  </a:lnTo>
                  <a:lnTo>
                    <a:pt x="7485" y="9676"/>
                  </a:lnTo>
                  <a:lnTo>
                    <a:pt x="7511" y="9754"/>
                  </a:lnTo>
                  <a:lnTo>
                    <a:pt x="7537" y="9780"/>
                  </a:lnTo>
                  <a:lnTo>
                    <a:pt x="7589" y="9832"/>
                  </a:lnTo>
                  <a:lnTo>
                    <a:pt x="7746" y="9937"/>
                  </a:lnTo>
                  <a:lnTo>
                    <a:pt x="7798" y="9989"/>
                  </a:lnTo>
                  <a:lnTo>
                    <a:pt x="7876" y="10067"/>
                  </a:lnTo>
                  <a:lnTo>
                    <a:pt x="7954" y="10145"/>
                  </a:lnTo>
                  <a:lnTo>
                    <a:pt x="8006" y="10171"/>
                  </a:lnTo>
                  <a:lnTo>
                    <a:pt x="8059" y="10171"/>
                  </a:lnTo>
                  <a:lnTo>
                    <a:pt x="8111" y="10119"/>
                  </a:lnTo>
                  <a:lnTo>
                    <a:pt x="8137" y="10041"/>
                  </a:lnTo>
                  <a:lnTo>
                    <a:pt x="8163" y="9963"/>
                  </a:lnTo>
                  <a:lnTo>
                    <a:pt x="8189" y="9858"/>
                  </a:lnTo>
                  <a:lnTo>
                    <a:pt x="8163" y="9780"/>
                  </a:lnTo>
                  <a:lnTo>
                    <a:pt x="8111" y="9519"/>
                  </a:lnTo>
                  <a:lnTo>
                    <a:pt x="8137" y="9415"/>
                  </a:lnTo>
                  <a:lnTo>
                    <a:pt x="8189" y="9363"/>
                  </a:lnTo>
                  <a:lnTo>
                    <a:pt x="8267" y="9311"/>
                  </a:lnTo>
                  <a:lnTo>
                    <a:pt x="8319" y="9232"/>
                  </a:lnTo>
                  <a:lnTo>
                    <a:pt x="8372" y="9128"/>
                  </a:lnTo>
                  <a:lnTo>
                    <a:pt x="8450" y="8867"/>
                  </a:lnTo>
                  <a:lnTo>
                    <a:pt x="8580" y="8137"/>
                  </a:lnTo>
                  <a:lnTo>
                    <a:pt x="8606" y="7955"/>
                  </a:lnTo>
                  <a:lnTo>
                    <a:pt x="8685" y="7798"/>
                  </a:lnTo>
                  <a:lnTo>
                    <a:pt x="8737" y="7616"/>
                  </a:lnTo>
                  <a:lnTo>
                    <a:pt x="8841" y="7459"/>
                  </a:lnTo>
                  <a:lnTo>
                    <a:pt x="9050" y="7224"/>
                  </a:lnTo>
                  <a:lnTo>
                    <a:pt x="9128" y="7146"/>
                  </a:lnTo>
                  <a:lnTo>
                    <a:pt x="9180" y="7042"/>
                  </a:lnTo>
                  <a:lnTo>
                    <a:pt x="9180" y="6938"/>
                  </a:lnTo>
                  <a:lnTo>
                    <a:pt x="9180" y="6833"/>
                  </a:lnTo>
                  <a:lnTo>
                    <a:pt x="9102" y="6729"/>
                  </a:lnTo>
                  <a:lnTo>
                    <a:pt x="8997" y="6572"/>
                  </a:lnTo>
                  <a:lnTo>
                    <a:pt x="8424" y="5999"/>
                  </a:lnTo>
                  <a:lnTo>
                    <a:pt x="8293" y="5868"/>
                  </a:lnTo>
                  <a:lnTo>
                    <a:pt x="8189" y="5712"/>
                  </a:lnTo>
                  <a:lnTo>
                    <a:pt x="8111" y="5555"/>
                  </a:lnTo>
                  <a:lnTo>
                    <a:pt x="8033" y="5399"/>
                  </a:lnTo>
                  <a:lnTo>
                    <a:pt x="7954" y="5138"/>
                  </a:lnTo>
                  <a:lnTo>
                    <a:pt x="7928" y="4982"/>
                  </a:lnTo>
                  <a:lnTo>
                    <a:pt x="7928" y="4955"/>
                  </a:lnTo>
                  <a:lnTo>
                    <a:pt x="7980" y="4929"/>
                  </a:lnTo>
                  <a:lnTo>
                    <a:pt x="8841" y="4929"/>
                  </a:lnTo>
                  <a:lnTo>
                    <a:pt x="9102" y="4903"/>
                  </a:lnTo>
                  <a:lnTo>
                    <a:pt x="9415" y="4825"/>
                  </a:lnTo>
                  <a:lnTo>
                    <a:pt x="9728" y="4721"/>
                  </a:lnTo>
                  <a:lnTo>
                    <a:pt x="9884" y="4643"/>
                  </a:lnTo>
                  <a:lnTo>
                    <a:pt x="10041" y="4538"/>
                  </a:lnTo>
                  <a:lnTo>
                    <a:pt x="10171" y="4408"/>
                  </a:lnTo>
                  <a:lnTo>
                    <a:pt x="10328" y="4277"/>
                  </a:lnTo>
                  <a:lnTo>
                    <a:pt x="10588" y="3991"/>
                  </a:lnTo>
                  <a:lnTo>
                    <a:pt x="10771" y="3678"/>
                  </a:lnTo>
                  <a:lnTo>
                    <a:pt x="10927" y="3365"/>
                  </a:lnTo>
                  <a:lnTo>
                    <a:pt x="11032" y="3078"/>
                  </a:lnTo>
                  <a:lnTo>
                    <a:pt x="11136" y="2791"/>
                  </a:lnTo>
                  <a:lnTo>
                    <a:pt x="11188" y="2556"/>
                  </a:lnTo>
                  <a:lnTo>
                    <a:pt x="11319" y="2113"/>
                  </a:lnTo>
                  <a:lnTo>
                    <a:pt x="11423" y="1800"/>
                  </a:lnTo>
                  <a:lnTo>
                    <a:pt x="11553" y="1565"/>
                  </a:lnTo>
                  <a:lnTo>
                    <a:pt x="11684" y="1409"/>
                  </a:lnTo>
                  <a:lnTo>
                    <a:pt x="11736" y="1357"/>
                  </a:lnTo>
                  <a:lnTo>
                    <a:pt x="11762" y="1357"/>
                  </a:lnTo>
                  <a:lnTo>
                    <a:pt x="11840" y="1304"/>
                  </a:lnTo>
                  <a:lnTo>
                    <a:pt x="11918" y="1226"/>
                  </a:lnTo>
                  <a:lnTo>
                    <a:pt x="11997" y="1122"/>
                  </a:lnTo>
                  <a:lnTo>
                    <a:pt x="12075" y="1044"/>
                  </a:lnTo>
                  <a:lnTo>
                    <a:pt x="12179" y="991"/>
                  </a:lnTo>
                  <a:lnTo>
                    <a:pt x="12805" y="991"/>
                  </a:lnTo>
                  <a:lnTo>
                    <a:pt x="12883" y="965"/>
                  </a:lnTo>
                  <a:lnTo>
                    <a:pt x="12935" y="913"/>
                  </a:lnTo>
                  <a:lnTo>
                    <a:pt x="12935" y="861"/>
                  </a:lnTo>
                  <a:lnTo>
                    <a:pt x="12909" y="835"/>
                  </a:lnTo>
                  <a:lnTo>
                    <a:pt x="12883" y="809"/>
                  </a:lnTo>
                  <a:lnTo>
                    <a:pt x="12857" y="809"/>
                  </a:lnTo>
                  <a:lnTo>
                    <a:pt x="12857" y="731"/>
                  </a:lnTo>
                  <a:lnTo>
                    <a:pt x="12857" y="705"/>
                  </a:lnTo>
                  <a:lnTo>
                    <a:pt x="12883" y="705"/>
                  </a:lnTo>
                  <a:lnTo>
                    <a:pt x="12935" y="679"/>
                  </a:lnTo>
                  <a:lnTo>
                    <a:pt x="12962" y="679"/>
                  </a:lnTo>
                  <a:lnTo>
                    <a:pt x="12962" y="652"/>
                  </a:lnTo>
                  <a:lnTo>
                    <a:pt x="12962" y="548"/>
                  </a:lnTo>
                  <a:lnTo>
                    <a:pt x="12883" y="392"/>
                  </a:lnTo>
                  <a:lnTo>
                    <a:pt x="12753" y="261"/>
                  </a:lnTo>
                  <a:lnTo>
                    <a:pt x="12649" y="209"/>
                  </a:lnTo>
                  <a:lnTo>
                    <a:pt x="12570" y="183"/>
                  </a:lnTo>
                  <a:lnTo>
                    <a:pt x="12440" y="157"/>
                  </a:lnTo>
                  <a:lnTo>
                    <a:pt x="12336" y="131"/>
                  </a:lnTo>
                  <a:lnTo>
                    <a:pt x="11658" y="131"/>
                  </a:lnTo>
                  <a:lnTo>
                    <a:pt x="11579" y="105"/>
                  </a:lnTo>
                  <a:lnTo>
                    <a:pt x="11553" y="79"/>
                  </a:lnTo>
                  <a:lnTo>
                    <a:pt x="11501" y="53"/>
                  </a:lnTo>
                  <a:lnTo>
                    <a:pt x="11449" y="27"/>
                  </a:lnTo>
                  <a:lnTo>
                    <a:pt x="1126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5250250" y="4517067"/>
              <a:ext cx="369387" cy="270349"/>
            </a:xfrm>
            <a:custGeom>
              <a:avLst/>
              <a:gdLst/>
              <a:ahLst/>
              <a:cxnLst/>
              <a:rect l="l" t="t" r="r" b="b"/>
              <a:pathLst>
                <a:path w="10406" h="7616" extrusionOk="0">
                  <a:moveTo>
                    <a:pt x="4016" y="0"/>
                  </a:moveTo>
                  <a:lnTo>
                    <a:pt x="3860" y="26"/>
                  </a:lnTo>
                  <a:lnTo>
                    <a:pt x="3677" y="78"/>
                  </a:lnTo>
                  <a:lnTo>
                    <a:pt x="3495" y="183"/>
                  </a:lnTo>
                  <a:lnTo>
                    <a:pt x="3312" y="313"/>
                  </a:lnTo>
                  <a:lnTo>
                    <a:pt x="3130" y="469"/>
                  </a:lnTo>
                  <a:lnTo>
                    <a:pt x="2973" y="652"/>
                  </a:lnTo>
                  <a:lnTo>
                    <a:pt x="2686" y="965"/>
                  </a:lnTo>
                  <a:lnTo>
                    <a:pt x="2478" y="1174"/>
                  </a:lnTo>
                  <a:lnTo>
                    <a:pt x="2295" y="1278"/>
                  </a:lnTo>
                  <a:lnTo>
                    <a:pt x="2086" y="1330"/>
                  </a:lnTo>
                  <a:lnTo>
                    <a:pt x="1773" y="1408"/>
                  </a:lnTo>
                  <a:lnTo>
                    <a:pt x="1382" y="1565"/>
                  </a:lnTo>
                  <a:lnTo>
                    <a:pt x="1174" y="1669"/>
                  </a:lnTo>
                  <a:lnTo>
                    <a:pt x="991" y="1800"/>
                  </a:lnTo>
                  <a:lnTo>
                    <a:pt x="782" y="1956"/>
                  </a:lnTo>
                  <a:lnTo>
                    <a:pt x="626" y="2139"/>
                  </a:lnTo>
                  <a:lnTo>
                    <a:pt x="469" y="2347"/>
                  </a:lnTo>
                  <a:lnTo>
                    <a:pt x="339" y="2556"/>
                  </a:lnTo>
                  <a:lnTo>
                    <a:pt x="235" y="2791"/>
                  </a:lnTo>
                  <a:lnTo>
                    <a:pt x="157" y="2999"/>
                  </a:lnTo>
                  <a:lnTo>
                    <a:pt x="78" y="3208"/>
                  </a:lnTo>
                  <a:lnTo>
                    <a:pt x="26" y="3416"/>
                  </a:lnTo>
                  <a:lnTo>
                    <a:pt x="0" y="3599"/>
                  </a:lnTo>
                  <a:lnTo>
                    <a:pt x="0" y="3755"/>
                  </a:lnTo>
                  <a:lnTo>
                    <a:pt x="78" y="3729"/>
                  </a:lnTo>
                  <a:lnTo>
                    <a:pt x="130" y="3677"/>
                  </a:lnTo>
                  <a:lnTo>
                    <a:pt x="183" y="3625"/>
                  </a:lnTo>
                  <a:lnTo>
                    <a:pt x="235" y="3573"/>
                  </a:lnTo>
                  <a:lnTo>
                    <a:pt x="287" y="3469"/>
                  </a:lnTo>
                  <a:lnTo>
                    <a:pt x="287" y="3338"/>
                  </a:lnTo>
                  <a:lnTo>
                    <a:pt x="235" y="3182"/>
                  </a:lnTo>
                  <a:lnTo>
                    <a:pt x="443" y="2869"/>
                  </a:lnTo>
                  <a:lnTo>
                    <a:pt x="600" y="2686"/>
                  </a:lnTo>
                  <a:lnTo>
                    <a:pt x="678" y="2608"/>
                  </a:lnTo>
                  <a:lnTo>
                    <a:pt x="730" y="2582"/>
                  </a:lnTo>
                  <a:lnTo>
                    <a:pt x="756" y="2608"/>
                  </a:lnTo>
                  <a:lnTo>
                    <a:pt x="782" y="2660"/>
                  </a:lnTo>
                  <a:lnTo>
                    <a:pt x="809" y="2791"/>
                  </a:lnTo>
                  <a:lnTo>
                    <a:pt x="782" y="3208"/>
                  </a:lnTo>
                  <a:lnTo>
                    <a:pt x="678" y="3990"/>
                  </a:lnTo>
                  <a:lnTo>
                    <a:pt x="652" y="4068"/>
                  </a:lnTo>
                  <a:lnTo>
                    <a:pt x="600" y="4173"/>
                  </a:lnTo>
                  <a:lnTo>
                    <a:pt x="469" y="4407"/>
                  </a:lnTo>
                  <a:lnTo>
                    <a:pt x="287" y="4616"/>
                  </a:lnTo>
                  <a:lnTo>
                    <a:pt x="104" y="4799"/>
                  </a:lnTo>
                  <a:lnTo>
                    <a:pt x="52" y="4851"/>
                  </a:lnTo>
                  <a:lnTo>
                    <a:pt x="0" y="4929"/>
                  </a:lnTo>
                  <a:lnTo>
                    <a:pt x="0" y="4981"/>
                  </a:lnTo>
                  <a:lnTo>
                    <a:pt x="26" y="5007"/>
                  </a:lnTo>
                  <a:lnTo>
                    <a:pt x="78" y="5138"/>
                  </a:lnTo>
                  <a:lnTo>
                    <a:pt x="78" y="5190"/>
                  </a:lnTo>
                  <a:lnTo>
                    <a:pt x="104" y="5268"/>
                  </a:lnTo>
                  <a:lnTo>
                    <a:pt x="104" y="6050"/>
                  </a:lnTo>
                  <a:lnTo>
                    <a:pt x="78" y="6729"/>
                  </a:lnTo>
                  <a:lnTo>
                    <a:pt x="78" y="6807"/>
                  </a:lnTo>
                  <a:lnTo>
                    <a:pt x="104" y="6859"/>
                  </a:lnTo>
                  <a:lnTo>
                    <a:pt x="130" y="6911"/>
                  </a:lnTo>
                  <a:lnTo>
                    <a:pt x="209" y="6937"/>
                  </a:lnTo>
                  <a:lnTo>
                    <a:pt x="235" y="6963"/>
                  </a:lnTo>
                  <a:lnTo>
                    <a:pt x="261" y="6989"/>
                  </a:lnTo>
                  <a:lnTo>
                    <a:pt x="261" y="7068"/>
                  </a:lnTo>
                  <a:lnTo>
                    <a:pt x="235" y="7146"/>
                  </a:lnTo>
                  <a:lnTo>
                    <a:pt x="835" y="7198"/>
                  </a:lnTo>
                  <a:lnTo>
                    <a:pt x="782" y="7094"/>
                  </a:lnTo>
                  <a:lnTo>
                    <a:pt x="730" y="7015"/>
                  </a:lnTo>
                  <a:lnTo>
                    <a:pt x="600" y="6937"/>
                  </a:lnTo>
                  <a:lnTo>
                    <a:pt x="548" y="6885"/>
                  </a:lnTo>
                  <a:lnTo>
                    <a:pt x="496" y="6833"/>
                  </a:lnTo>
                  <a:lnTo>
                    <a:pt x="443" y="6729"/>
                  </a:lnTo>
                  <a:lnTo>
                    <a:pt x="443" y="6598"/>
                  </a:lnTo>
                  <a:lnTo>
                    <a:pt x="443" y="6416"/>
                  </a:lnTo>
                  <a:lnTo>
                    <a:pt x="417" y="5842"/>
                  </a:lnTo>
                  <a:lnTo>
                    <a:pt x="417" y="5529"/>
                  </a:lnTo>
                  <a:lnTo>
                    <a:pt x="443" y="5320"/>
                  </a:lnTo>
                  <a:lnTo>
                    <a:pt x="496" y="5086"/>
                  </a:lnTo>
                  <a:lnTo>
                    <a:pt x="626" y="5007"/>
                  </a:lnTo>
                  <a:lnTo>
                    <a:pt x="939" y="4825"/>
                  </a:lnTo>
                  <a:lnTo>
                    <a:pt x="1095" y="4694"/>
                  </a:lnTo>
                  <a:lnTo>
                    <a:pt x="1252" y="4564"/>
                  </a:lnTo>
                  <a:lnTo>
                    <a:pt x="1356" y="4407"/>
                  </a:lnTo>
                  <a:lnTo>
                    <a:pt x="1434" y="4251"/>
                  </a:lnTo>
                  <a:lnTo>
                    <a:pt x="1487" y="4251"/>
                  </a:lnTo>
                  <a:lnTo>
                    <a:pt x="1487" y="4303"/>
                  </a:lnTo>
                  <a:lnTo>
                    <a:pt x="1487" y="4381"/>
                  </a:lnTo>
                  <a:lnTo>
                    <a:pt x="1460" y="4799"/>
                  </a:lnTo>
                  <a:lnTo>
                    <a:pt x="1434" y="4903"/>
                  </a:lnTo>
                  <a:lnTo>
                    <a:pt x="1382" y="5007"/>
                  </a:lnTo>
                  <a:lnTo>
                    <a:pt x="1278" y="5112"/>
                  </a:lnTo>
                  <a:lnTo>
                    <a:pt x="1200" y="5216"/>
                  </a:lnTo>
                  <a:lnTo>
                    <a:pt x="1174" y="5294"/>
                  </a:lnTo>
                  <a:lnTo>
                    <a:pt x="1200" y="5372"/>
                  </a:lnTo>
                  <a:lnTo>
                    <a:pt x="1252" y="5503"/>
                  </a:lnTo>
                  <a:lnTo>
                    <a:pt x="1513" y="6077"/>
                  </a:lnTo>
                  <a:lnTo>
                    <a:pt x="1669" y="6389"/>
                  </a:lnTo>
                  <a:lnTo>
                    <a:pt x="1747" y="6624"/>
                  </a:lnTo>
                  <a:lnTo>
                    <a:pt x="1773" y="6833"/>
                  </a:lnTo>
                  <a:lnTo>
                    <a:pt x="1800" y="6963"/>
                  </a:lnTo>
                  <a:lnTo>
                    <a:pt x="1800" y="6989"/>
                  </a:lnTo>
                  <a:lnTo>
                    <a:pt x="1826" y="6989"/>
                  </a:lnTo>
                  <a:lnTo>
                    <a:pt x="1852" y="7015"/>
                  </a:lnTo>
                  <a:lnTo>
                    <a:pt x="1904" y="7068"/>
                  </a:lnTo>
                  <a:lnTo>
                    <a:pt x="1930" y="7120"/>
                  </a:lnTo>
                  <a:lnTo>
                    <a:pt x="1956" y="7172"/>
                  </a:lnTo>
                  <a:lnTo>
                    <a:pt x="1930" y="7302"/>
                  </a:lnTo>
                  <a:lnTo>
                    <a:pt x="2582" y="7354"/>
                  </a:lnTo>
                  <a:lnTo>
                    <a:pt x="2582" y="7354"/>
                  </a:lnTo>
                  <a:lnTo>
                    <a:pt x="2425" y="7172"/>
                  </a:lnTo>
                  <a:lnTo>
                    <a:pt x="2295" y="6989"/>
                  </a:lnTo>
                  <a:lnTo>
                    <a:pt x="2191" y="6807"/>
                  </a:lnTo>
                  <a:lnTo>
                    <a:pt x="1982" y="6363"/>
                  </a:lnTo>
                  <a:lnTo>
                    <a:pt x="1826" y="5894"/>
                  </a:lnTo>
                  <a:lnTo>
                    <a:pt x="1773" y="5685"/>
                  </a:lnTo>
                  <a:lnTo>
                    <a:pt x="1695" y="5477"/>
                  </a:lnTo>
                  <a:lnTo>
                    <a:pt x="1695" y="5372"/>
                  </a:lnTo>
                  <a:lnTo>
                    <a:pt x="1695" y="5268"/>
                  </a:lnTo>
                  <a:lnTo>
                    <a:pt x="1721" y="5164"/>
                  </a:lnTo>
                  <a:lnTo>
                    <a:pt x="1773" y="5059"/>
                  </a:lnTo>
                  <a:lnTo>
                    <a:pt x="1930" y="4825"/>
                  </a:lnTo>
                  <a:lnTo>
                    <a:pt x="2086" y="4642"/>
                  </a:lnTo>
                  <a:lnTo>
                    <a:pt x="2243" y="4460"/>
                  </a:lnTo>
                  <a:lnTo>
                    <a:pt x="2399" y="4303"/>
                  </a:lnTo>
                  <a:lnTo>
                    <a:pt x="2556" y="4173"/>
                  </a:lnTo>
                  <a:lnTo>
                    <a:pt x="2686" y="4068"/>
                  </a:lnTo>
                  <a:lnTo>
                    <a:pt x="2764" y="3938"/>
                  </a:lnTo>
                  <a:lnTo>
                    <a:pt x="2843" y="3808"/>
                  </a:lnTo>
                  <a:lnTo>
                    <a:pt x="2973" y="3860"/>
                  </a:lnTo>
                  <a:lnTo>
                    <a:pt x="3338" y="3964"/>
                  </a:lnTo>
                  <a:lnTo>
                    <a:pt x="3625" y="4016"/>
                  </a:lnTo>
                  <a:lnTo>
                    <a:pt x="3964" y="4068"/>
                  </a:lnTo>
                  <a:lnTo>
                    <a:pt x="4355" y="4121"/>
                  </a:lnTo>
                  <a:lnTo>
                    <a:pt x="4825" y="4147"/>
                  </a:lnTo>
                  <a:lnTo>
                    <a:pt x="4851" y="4720"/>
                  </a:lnTo>
                  <a:lnTo>
                    <a:pt x="4825" y="4955"/>
                  </a:lnTo>
                  <a:lnTo>
                    <a:pt x="4746" y="5216"/>
                  </a:lnTo>
                  <a:lnTo>
                    <a:pt x="4668" y="5451"/>
                  </a:lnTo>
                  <a:lnTo>
                    <a:pt x="4564" y="5607"/>
                  </a:lnTo>
                  <a:lnTo>
                    <a:pt x="4512" y="5711"/>
                  </a:lnTo>
                  <a:lnTo>
                    <a:pt x="4486" y="5790"/>
                  </a:lnTo>
                  <a:lnTo>
                    <a:pt x="4512" y="5868"/>
                  </a:lnTo>
                  <a:lnTo>
                    <a:pt x="4538" y="5946"/>
                  </a:lnTo>
                  <a:lnTo>
                    <a:pt x="4590" y="6077"/>
                  </a:lnTo>
                  <a:lnTo>
                    <a:pt x="4590" y="6233"/>
                  </a:lnTo>
                  <a:lnTo>
                    <a:pt x="4538" y="6702"/>
                  </a:lnTo>
                  <a:lnTo>
                    <a:pt x="4486" y="6963"/>
                  </a:lnTo>
                  <a:lnTo>
                    <a:pt x="4486" y="7146"/>
                  </a:lnTo>
                  <a:lnTo>
                    <a:pt x="4512" y="7250"/>
                  </a:lnTo>
                  <a:lnTo>
                    <a:pt x="4538" y="7276"/>
                  </a:lnTo>
                  <a:lnTo>
                    <a:pt x="4564" y="7276"/>
                  </a:lnTo>
                  <a:lnTo>
                    <a:pt x="4616" y="7328"/>
                  </a:lnTo>
                  <a:lnTo>
                    <a:pt x="4616" y="7380"/>
                  </a:lnTo>
                  <a:lnTo>
                    <a:pt x="4616" y="7459"/>
                  </a:lnTo>
                  <a:lnTo>
                    <a:pt x="4564" y="7537"/>
                  </a:lnTo>
                  <a:lnTo>
                    <a:pt x="5216" y="7615"/>
                  </a:lnTo>
                  <a:lnTo>
                    <a:pt x="5059" y="7433"/>
                  </a:lnTo>
                  <a:lnTo>
                    <a:pt x="4955" y="7276"/>
                  </a:lnTo>
                  <a:lnTo>
                    <a:pt x="4929" y="7198"/>
                  </a:lnTo>
                  <a:lnTo>
                    <a:pt x="4929" y="7094"/>
                  </a:lnTo>
                  <a:lnTo>
                    <a:pt x="4955" y="6520"/>
                  </a:lnTo>
                  <a:lnTo>
                    <a:pt x="5007" y="6181"/>
                  </a:lnTo>
                  <a:lnTo>
                    <a:pt x="5033" y="6024"/>
                  </a:lnTo>
                  <a:lnTo>
                    <a:pt x="5086" y="5920"/>
                  </a:lnTo>
                  <a:lnTo>
                    <a:pt x="5216" y="5633"/>
                  </a:lnTo>
                  <a:lnTo>
                    <a:pt x="5372" y="5268"/>
                  </a:lnTo>
                  <a:lnTo>
                    <a:pt x="5529" y="4825"/>
                  </a:lnTo>
                  <a:lnTo>
                    <a:pt x="5581" y="4616"/>
                  </a:lnTo>
                  <a:lnTo>
                    <a:pt x="5607" y="4407"/>
                  </a:lnTo>
                  <a:lnTo>
                    <a:pt x="5659" y="4486"/>
                  </a:lnTo>
                  <a:lnTo>
                    <a:pt x="5842" y="4694"/>
                  </a:lnTo>
                  <a:lnTo>
                    <a:pt x="6103" y="4981"/>
                  </a:lnTo>
                  <a:lnTo>
                    <a:pt x="6285" y="5138"/>
                  </a:lnTo>
                  <a:lnTo>
                    <a:pt x="6520" y="5294"/>
                  </a:lnTo>
                  <a:lnTo>
                    <a:pt x="6311" y="5477"/>
                  </a:lnTo>
                  <a:lnTo>
                    <a:pt x="5998" y="5764"/>
                  </a:lnTo>
                  <a:lnTo>
                    <a:pt x="5529" y="6259"/>
                  </a:lnTo>
                  <a:lnTo>
                    <a:pt x="5503" y="6285"/>
                  </a:lnTo>
                  <a:lnTo>
                    <a:pt x="5503" y="6337"/>
                  </a:lnTo>
                  <a:lnTo>
                    <a:pt x="5555" y="6389"/>
                  </a:lnTo>
                  <a:lnTo>
                    <a:pt x="5581" y="6416"/>
                  </a:lnTo>
                  <a:lnTo>
                    <a:pt x="5581" y="6442"/>
                  </a:lnTo>
                  <a:lnTo>
                    <a:pt x="5529" y="6546"/>
                  </a:lnTo>
                  <a:lnTo>
                    <a:pt x="5425" y="6650"/>
                  </a:lnTo>
                  <a:lnTo>
                    <a:pt x="5346" y="6781"/>
                  </a:lnTo>
                  <a:lnTo>
                    <a:pt x="5346" y="6833"/>
                  </a:lnTo>
                  <a:lnTo>
                    <a:pt x="5346" y="6859"/>
                  </a:lnTo>
                  <a:lnTo>
                    <a:pt x="5425" y="6937"/>
                  </a:lnTo>
                  <a:lnTo>
                    <a:pt x="5529" y="7015"/>
                  </a:lnTo>
                  <a:lnTo>
                    <a:pt x="5633" y="7120"/>
                  </a:lnTo>
                  <a:lnTo>
                    <a:pt x="5685" y="7198"/>
                  </a:lnTo>
                  <a:lnTo>
                    <a:pt x="5764" y="7198"/>
                  </a:lnTo>
                  <a:lnTo>
                    <a:pt x="5790" y="7172"/>
                  </a:lnTo>
                  <a:lnTo>
                    <a:pt x="5842" y="7068"/>
                  </a:lnTo>
                  <a:lnTo>
                    <a:pt x="5868" y="6937"/>
                  </a:lnTo>
                  <a:lnTo>
                    <a:pt x="5842" y="6755"/>
                  </a:lnTo>
                  <a:lnTo>
                    <a:pt x="5868" y="6676"/>
                  </a:lnTo>
                  <a:lnTo>
                    <a:pt x="5894" y="6624"/>
                  </a:lnTo>
                  <a:lnTo>
                    <a:pt x="5946" y="6598"/>
                  </a:lnTo>
                  <a:lnTo>
                    <a:pt x="5946" y="6546"/>
                  </a:lnTo>
                  <a:lnTo>
                    <a:pt x="5946" y="6442"/>
                  </a:lnTo>
                  <a:lnTo>
                    <a:pt x="5998" y="6285"/>
                  </a:lnTo>
                  <a:lnTo>
                    <a:pt x="6050" y="6181"/>
                  </a:lnTo>
                  <a:lnTo>
                    <a:pt x="6103" y="6077"/>
                  </a:lnTo>
                  <a:lnTo>
                    <a:pt x="6207" y="6024"/>
                  </a:lnTo>
                  <a:lnTo>
                    <a:pt x="6311" y="5972"/>
                  </a:lnTo>
                  <a:lnTo>
                    <a:pt x="6520" y="5868"/>
                  </a:lnTo>
                  <a:lnTo>
                    <a:pt x="6728" y="5737"/>
                  </a:lnTo>
                  <a:lnTo>
                    <a:pt x="6937" y="5607"/>
                  </a:lnTo>
                  <a:lnTo>
                    <a:pt x="7015" y="5529"/>
                  </a:lnTo>
                  <a:lnTo>
                    <a:pt x="7068" y="5477"/>
                  </a:lnTo>
                  <a:lnTo>
                    <a:pt x="7094" y="5398"/>
                  </a:lnTo>
                  <a:lnTo>
                    <a:pt x="7094" y="5294"/>
                  </a:lnTo>
                  <a:lnTo>
                    <a:pt x="7068" y="5216"/>
                  </a:lnTo>
                  <a:lnTo>
                    <a:pt x="6989" y="5086"/>
                  </a:lnTo>
                  <a:lnTo>
                    <a:pt x="6572" y="4642"/>
                  </a:lnTo>
                  <a:lnTo>
                    <a:pt x="6416" y="4434"/>
                  </a:lnTo>
                  <a:lnTo>
                    <a:pt x="6363" y="4303"/>
                  </a:lnTo>
                  <a:lnTo>
                    <a:pt x="6337" y="4199"/>
                  </a:lnTo>
                  <a:lnTo>
                    <a:pt x="6259" y="3990"/>
                  </a:lnTo>
                  <a:lnTo>
                    <a:pt x="6259" y="3886"/>
                  </a:lnTo>
                  <a:lnTo>
                    <a:pt x="6259" y="3860"/>
                  </a:lnTo>
                  <a:lnTo>
                    <a:pt x="6442" y="3860"/>
                  </a:lnTo>
                  <a:lnTo>
                    <a:pt x="6755" y="3886"/>
                  </a:lnTo>
                  <a:lnTo>
                    <a:pt x="6963" y="3912"/>
                  </a:lnTo>
                  <a:lnTo>
                    <a:pt x="7172" y="3912"/>
                  </a:lnTo>
                  <a:lnTo>
                    <a:pt x="7407" y="3886"/>
                  </a:lnTo>
                  <a:lnTo>
                    <a:pt x="7667" y="3808"/>
                  </a:lnTo>
                  <a:lnTo>
                    <a:pt x="7902" y="3703"/>
                  </a:lnTo>
                  <a:lnTo>
                    <a:pt x="8163" y="3547"/>
                  </a:lnTo>
                  <a:lnTo>
                    <a:pt x="8371" y="3338"/>
                  </a:lnTo>
                  <a:lnTo>
                    <a:pt x="8528" y="3130"/>
                  </a:lnTo>
                  <a:lnTo>
                    <a:pt x="8658" y="2947"/>
                  </a:lnTo>
                  <a:lnTo>
                    <a:pt x="8763" y="2738"/>
                  </a:lnTo>
                  <a:lnTo>
                    <a:pt x="8919" y="2373"/>
                  </a:lnTo>
                  <a:lnTo>
                    <a:pt x="9023" y="2060"/>
                  </a:lnTo>
                  <a:lnTo>
                    <a:pt x="9154" y="1852"/>
                  </a:lnTo>
                  <a:lnTo>
                    <a:pt x="9258" y="1695"/>
                  </a:lnTo>
                  <a:lnTo>
                    <a:pt x="9362" y="1591"/>
                  </a:lnTo>
                  <a:lnTo>
                    <a:pt x="9441" y="1539"/>
                  </a:lnTo>
                  <a:lnTo>
                    <a:pt x="9493" y="1539"/>
                  </a:lnTo>
                  <a:lnTo>
                    <a:pt x="9545" y="1461"/>
                  </a:lnTo>
                  <a:lnTo>
                    <a:pt x="9623" y="1408"/>
                  </a:lnTo>
                  <a:lnTo>
                    <a:pt x="9702" y="1356"/>
                  </a:lnTo>
                  <a:lnTo>
                    <a:pt x="9780" y="1330"/>
                  </a:lnTo>
                  <a:lnTo>
                    <a:pt x="9884" y="1330"/>
                  </a:lnTo>
                  <a:lnTo>
                    <a:pt x="10119" y="1356"/>
                  </a:lnTo>
                  <a:lnTo>
                    <a:pt x="10327" y="1356"/>
                  </a:lnTo>
                  <a:lnTo>
                    <a:pt x="10354" y="1330"/>
                  </a:lnTo>
                  <a:lnTo>
                    <a:pt x="10354" y="1278"/>
                  </a:lnTo>
                  <a:lnTo>
                    <a:pt x="10354" y="1252"/>
                  </a:lnTo>
                  <a:lnTo>
                    <a:pt x="10327" y="1252"/>
                  </a:lnTo>
                  <a:lnTo>
                    <a:pt x="10301" y="1226"/>
                  </a:lnTo>
                  <a:lnTo>
                    <a:pt x="10301" y="1200"/>
                  </a:lnTo>
                  <a:lnTo>
                    <a:pt x="10327" y="1148"/>
                  </a:lnTo>
                  <a:lnTo>
                    <a:pt x="10354" y="1148"/>
                  </a:lnTo>
                  <a:lnTo>
                    <a:pt x="10406" y="1121"/>
                  </a:lnTo>
                  <a:lnTo>
                    <a:pt x="10406" y="1043"/>
                  </a:lnTo>
                  <a:lnTo>
                    <a:pt x="10354" y="939"/>
                  </a:lnTo>
                  <a:lnTo>
                    <a:pt x="10249" y="835"/>
                  </a:lnTo>
                  <a:lnTo>
                    <a:pt x="10119" y="756"/>
                  </a:lnTo>
                  <a:lnTo>
                    <a:pt x="10041" y="730"/>
                  </a:lnTo>
                  <a:lnTo>
                    <a:pt x="9936" y="730"/>
                  </a:lnTo>
                  <a:lnTo>
                    <a:pt x="9571" y="704"/>
                  </a:lnTo>
                  <a:lnTo>
                    <a:pt x="9415" y="678"/>
                  </a:lnTo>
                  <a:lnTo>
                    <a:pt x="9336" y="626"/>
                  </a:lnTo>
                  <a:lnTo>
                    <a:pt x="9258" y="574"/>
                  </a:lnTo>
                  <a:lnTo>
                    <a:pt x="9102" y="548"/>
                  </a:lnTo>
                  <a:lnTo>
                    <a:pt x="8945" y="548"/>
                  </a:lnTo>
                  <a:lnTo>
                    <a:pt x="8815" y="574"/>
                  </a:lnTo>
                  <a:lnTo>
                    <a:pt x="8684" y="626"/>
                  </a:lnTo>
                  <a:lnTo>
                    <a:pt x="8684" y="600"/>
                  </a:lnTo>
                  <a:lnTo>
                    <a:pt x="8658" y="574"/>
                  </a:lnTo>
                  <a:lnTo>
                    <a:pt x="8632" y="548"/>
                  </a:lnTo>
                  <a:lnTo>
                    <a:pt x="8606" y="548"/>
                  </a:lnTo>
                  <a:lnTo>
                    <a:pt x="8580" y="574"/>
                  </a:lnTo>
                  <a:lnTo>
                    <a:pt x="8580" y="626"/>
                  </a:lnTo>
                  <a:lnTo>
                    <a:pt x="8554" y="704"/>
                  </a:lnTo>
                  <a:lnTo>
                    <a:pt x="8502" y="782"/>
                  </a:lnTo>
                  <a:lnTo>
                    <a:pt x="8424" y="939"/>
                  </a:lnTo>
                  <a:lnTo>
                    <a:pt x="8371" y="1069"/>
                  </a:lnTo>
                  <a:lnTo>
                    <a:pt x="8345" y="1304"/>
                  </a:lnTo>
                  <a:lnTo>
                    <a:pt x="8267" y="1539"/>
                  </a:lnTo>
                  <a:lnTo>
                    <a:pt x="8137" y="1878"/>
                  </a:lnTo>
                  <a:lnTo>
                    <a:pt x="8059" y="2060"/>
                  </a:lnTo>
                  <a:lnTo>
                    <a:pt x="7954" y="2243"/>
                  </a:lnTo>
                  <a:lnTo>
                    <a:pt x="7850" y="2399"/>
                  </a:lnTo>
                  <a:lnTo>
                    <a:pt x="7720" y="2504"/>
                  </a:lnTo>
                  <a:lnTo>
                    <a:pt x="7589" y="2582"/>
                  </a:lnTo>
                  <a:lnTo>
                    <a:pt x="7433" y="2660"/>
                  </a:lnTo>
                  <a:lnTo>
                    <a:pt x="7250" y="2712"/>
                  </a:lnTo>
                  <a:lnTo>
                    <a:pt x="7041" y="2712"/>
                  </a:lnTo>
                  <a:lnTo>
                    <a:pt x="6859" y="2686"/>
                  </a:lnTo>
                  <a:lnTo>
                    <a:pt x="6676" y="2608"/>
                  </a:lnTo>
                  <a:lnTo>
                    <a:pt x="6598" y="2556"/>
                  </a:lnTo>
                  <a:lnTo>
                    <a:pt x="6520" y="2478"/>
                  </a:lnTo>
                  <a:lnTo>
                    <a:pt x="6442" y="2373"/>
                  </a:lnTo>
                  <a:lnTo>
                    <a:pt x="6389" y="2243"/>
                  </a:lnTo>
                  <a:lnTo>
                    <a:pt x="6285" y="2008"/>
                  </a:lnTo>
                  <a:lnTo>
                    <a:pt x="6233" y="1773"/>
                  </a:lnTo>
                  <a:lnTo>
                    <a:pt x="6181" y="1591"/>
                  </a:lnTo>
                  <a:lnTo>
                    <a:pt x="6129" y="1461"/>
                  </a:lnTo>
                  <a:lnTo>
                    <a:pt x="6050" y="1356"/>
                  </a:lnTo>
                  <a:lnTo>
                    <a:pt x="5998" y="1304"/>
                  </a:lnTo>
                  <a:lnTo>
                    <a:pt x="5946" y="1278"/>
                  </a:lnTo>
                  <a:lnTo>
                    <a:pt x="5790" y="1278"/>
                  </a:lnTo>
                  <a:lnTo>
                    <a:pt x="5529" y="1356"/>
                  </a:lnTo>
                  <a:lnTo>
                    <a:pt x="5398" y="1356"/>
                  </a:lnTo>
                  <a:lnTo>
                    <a:pt x="5320" y="1304"/>
                  </a:lnTo>
                  <a:lnTo>
                    <a:pt x="5242" y="1252"/>
                  </a:lnTo>
                  <a:lnTo>
                    <a:pt x="5086" y="1095"/>
                  </a:lnTo>
                  <a:lnTo>
                    <a:pt x="4955" y="913"/>
                  </a:lnTo>
                  <a:lnTo>
                    <a:pt x="4668" y="469"/>
                  </a:lnTo>
                  <a:lnTo>
                    <a:pt x="4512" y="261"/>
                  </a:lnTo>
                  <a:lnTo>
                    <a:pt x="4355" y="130"/>
                  </a:lnTo>
                  <a:lnTo>
                    <a:pt x="4199" y="26"/>
                  </a:lnTo>
                  <a:lnTo>
                    <a:pt x="401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" name="Google Shape;409;p24"/>
          <p:cNvSpPr/>
          <p:nvPr/>
        </p:nvSpPr>
        <p:spPr>
          <a:xfrm rot="-833954">
            <a:off x="7735795" y="3741551"/>
            <a:ext cx="1305112" cy="1502412"/>
          </a:xfrm>
          <a:custGeom>
            <a:avLst/>
            <a:gdLst/>
            <a:ahLst/>
            <a:cxnLst/>
            <a:rect l="l" t="t" r="r" b="b"/>
            <a:pathLst>
              <a:path w="38128" h="43892" extrusionOk="0">
                <a:moveTo>
                  <a:pt x="22480" y="29183"/>
                </a:moveTo>
                <a:lnTo>
                  <a:pt x="23445" y="32234"/>
                </a:lnTo>
                <a:lnTo>
                  <a:pt x="22532" y="32234"/>
                </a:lnTo>
                <a:lnTo>
                  <a:pt x="24019" y="37398"/>
                </a:lnTo>
                <a:lnTo>
                  <a:pt x="23106" y="37398"/>
                </a:lnTo>
                <a:lnTo>
                  <a:pt x="23237" y="38050"/>
                </a:lnTo>
                <a:lnTo>
                  <a:pt x="22637" y="37033"/>
                </a:lnTo>
                <a:lnTo>
                  <a:pt x="21985" y="36068"/>
                </a:lnTo>
                <a:lnTo>
                  <a:pt x="21333" y="35129"/>
                </a:lnTo>
                <a:lnTo>
                  <a:pt x="20655" y="34269"/>
                </a:lnTo>
                <a:lnTo>
                  <a:pt x="20342" y="33877"/>
                </a:lnTo>
                <a:lnTo>
                  <a:pt x="20003" y="33512"/>
                </a:lnTo>
                <a:lnTo>
                  <a:pt x="19690" y="33173"/>
                </a:lnTo>
                <a:lnTo>
                  <a:pt x="19377" y="32860"/>
                </a:lnTo>
                <a:lnTo>
                  <a:pt x="19064" y="32600"/>
                </a:lnTo>
                <a:lnTo>
                  <a:pt x="18751" y="32365"/>
                </a:lnTo>
                <a:lnTo>
                  <a:pt x="18464" y="32182"/>
                </a:lnTo>
                <a:lnTo>
                  <a:pt x="18177" y="32052"/>
                </a:lnTo>
                <a:lnTo>
                  <a:pt x="18699" y="32026"/>
                </a:lnTo>
                <a:lnTo>
                  <a:pt x="19194" y="32026"/>
                </a:lnTo>
                <a:lnTo>
                  <a:pt x="19638" y="32078"/>
                </a:lnTo>
                <a:lnTo>
                  <a:pt x="20081" y="32156"/>
                </a:lnTo>
                <a:lnTo>
                  <a:pt x="20472" y="32234"/>
                </a:lnTo>
                <a:lnTo>
                  <a:pt x="20863" y="32339"/>
                </a:lnTo>
                <a:lnTo>
                  <a:pt x="21202" y="32469"/>
                </a:lnTo>
                <a:lnTo>
                  <a:pt x="21515" y="32600"/>
                </a:lnTo>
                <a:lnTo>
                  <a:pt x="22011" y="32860"/>
                </a:lnTo>
                <a:lnTo>
                  <a:pt x="22402" y="33069"/>
                </a:lnTo>
                <a:lnTo>
                  <a:pt x="22637" y="33252"/>
                </a:lnTo>
                <a:lnTo>
                  <a:pt x="22715" y="33304"/>
                </a:lnTo>
                <a:lnTo>
                  <a:pt x="22611" y="33043"/>
                </a:lnTo>
                <a:lnTo>
                  <a:pt x="22532" y="32808"/>
                </a:lnTo>
                <a:lnTo>
                  <a:pt x="22428" y="32600"/>
                </a:lnTo>
                <a:lnTo>
                  <a:pt x="22324" y="32391"/>
                </a:lnTo>
                <a:lnTo>
                  <a:pt x="22193" y="32208"/>
                </a:lnTo>
                <a:lnTo>
                  <a:pt x="22063" y="32052"/>
                </a:lnTo>
                <a:lnTo>
                  <a:pt x="21933" y="31922"/>
                </a:lnTo>
                <a:lnTo>
                  <a:pt x="21802" y="31791"/>
                </a:lnTo>
                <a:lnTo>
                  <a:pt x="21646" y="31687"/>
                </a:lnTo>
                <a:lnTo>
                  <a:pt x="21515" y="31583"/>
                </a:lnTo>
                <a:lnTo>
                  <a:pt x="21202" y="31452"/>
                </a:lnTo>
                <a:lnTo>
                  <a:pt x="20863" y="31374"/>
                </a:lnTo>
                <a:lnTo>
                  <a:pt x="20550" y="31322"/>
                </a:lnTo>
                <a:lnTo>
                  <a:pt x="20211" y="31322"/>
                </a:lnTo>
                <a:lnTo>
                  <a:pt x="19898" y="31348"/>
                </a:lnTo>
                <a:lnTo>
                  <a:pt x="19586" y="31400"/>
                </a:lnTo>
                <a:lnTo>
                  <a:pt x="19273" y="31478"/>
                </a:lnTo>
                <a:lnTo>
                  <a:pt x="18986" y="31583"/>
                </a:lnTo>
                <a:lnTo>
                  <a:pt x="18725" y="31687"/>
                </a:lnTo>
                <a:lnTo>
                  <a:pt x="18308" y="31869"/>
                </a:lnTo>
                <a:lnTo>
                  <a:pt x="18647" y="31556"/>
                </a:lnTo>
                <a:lnTo>
                  <a:pt x="18986" y="31243"/>
                </a:lnTo>
                <a:lnTo>
                  <a:pt x="19351" y="30957"/>
                </a:lnTo>
                <a:lnTo>
                  <a:pt x="19690" y="30696"/>
                </a:lnTo>
                <a:lnTo>
                  <a:pt x="20368" y="30252"/>
                </a:lnTo>
                <a:lnTo>
                  <a:pt x="21020" y="29861"/>
                </a:lnTo>
                <a:lnTo>
                  <a:pt x="21568" y="29574"/>
                </a:lnTo>
                <a:lnTo>
                  <a:pt x="22037" y="29366"/>
                </a:lnTo>
                <a:lnTo>
                  <a:pt x="22480" y="29183"/>
                </a:lnTo>
                <a:close/>
                <a:moveTo>
                  <a:pt x="33251" y="1"/>
                </a:moveTo>
                <a:lnTo>
                  <a:pt x="32756" y="27"/>
                </a:lnTo>
                <a:lnTo>
                  <a:pt x="32208" y="53"/>
                </a:lnTo>
                <a:lnTo>
                  <a:pt x="31660" y="131"/>
                </a:lnTo>
                <a:lnTo>
                  <a:pt x="31086" y="209"/>
                </a:lnTo>
                <a:lnTo>
                  <a:pt x="30513" y="314"/>
                </a:lnTo>
                <a:lnTo>
                  <a:pt x="29887" y="470"/>
                </a:lnTo>
                <a:lnTo>
                  <a:pt x="29287" y="653"/>
                </a:lnTo>
                <a:lnTo>
                  <a:pt x="28661" y="887"/>
                </a:lnTo>
                <a:lnTo>
                  <a:pt x="28035" y="1148"/>
                </a:lnTo>
                <a:lnTo>
                  <a:pt x="27435" y="1487"/>
                </a:lnTo>
                <a:lnTo>
                  <a:pt x="26809" y="1852"/>
                </a:lnTo>
                <a:lnTo>
                  <a:pt x="26236" y="2269"/>
                </a:lnTo>
                <a:lnTo>
                  <a:pt x="25636" y="2765"/>
                </a:lnTo>
                <a:lnTo>
                  <a:pt x="25088" y="3313"/>
                </a:lnTo>
                <a:lnTo>
                  <a:pt x="24801" y="3600"/>
                </a:lnTo>
                <a:lnTo>
                  <a:pt x="24541" y="3912"/>
                </a:lnTo>
                <a:lnTo>
                  <a:pt x="24280" y="4251"/>
                </a:lnTo>
                <a:lnTo>
                  <a:pt x="24045" y="4591"/>
                </a:lnTo>
                <a:lnTo>
                  <a:pt x="23810" y="4956"/>
                </a:lnTo>
                <a:lnTo>
                  <a:pt x="23576" y="5347"/>
                </a:lnTo>
                <a:lnTo>
                  <a:pt x="23341" y="5764"/>
                </a:lnTo>
                <a:lnTo>
                  <a:pt x="23132" y="6181"/>
                </a:lnTo>
                <a:lnTo>
                  <a:pt x="22924" y="6625"/>
                </a:lnTo>
                <a:lnTo>
                  <a:pt x="22741" y="7094"/>
                </a:lnTo>
                <a:lnTo>
                  <a:pt x="22559" y="7564"/>
                </a:lnTo>
                <a:lnTo>
                  <a:pt x="22402" y="8085"/>
                </a:lnTo>
                <a:lnTo>
                  <a:pt x="22246" y="8607"/>
                </a:lnTo>
                <a:lnTo>
                  <a:pt x="22089" y="9154"/>
                </a:lnTo>
                <a:lnTo>
                  <a:pt x="21959" y="9728"/>
                </a:lnTo>
                <a:lnTo>
                  <a:pt x="21854" y="10328"/>
                </a:lnTo>
                <a:lnTo>
                  <a:pt x="21750" y="10928"/>
                </a:lnTo>
                <a:lnTo>
                  <a:pt x="21672" y="11580"/>
                </a:lnTo>
                <a:lnTo>
                  <a:pt x="21515" y="10876"/>
                </a:lnTo>
                <a:lnTo>
                  <a:pt x="21359" y="10198"/>
                </a:lnTo>
                <a:lnTo>
                  <a:pt x="21202" y="9572"/>
                </a:lnTo>
                <a:lnTo>
                  <a:pt x="21020" y="8972"/>
                </a:lnTo>
                <a:lnTo>
                  <a:pt x="20811" y="8372"/>
                </a:lnTo>
                <a:lnTo>
                  <a:pt x="20603" y="7824"/>
                </a:lnTo>
                <a:lnTo>
                  <a:pt x="20394" y="7303"/>
                </a:lnTo>
                <a:lnTo>
                  <a:pt x="20159" y="6807"/>
                </a:lnTo>
                <a:lnTo>
                  <a:pt x="19898" y="6338"/>
                </a:lnTo>
                <a:lnTo>
                  <a:pt x="19638" y="5894"/>
                </a:lnTo>
                <a:lnTo>
                  <a:pt x="19377" y="5477"/>
                </a:lnTo>
                <a:lnTo>
                  <a:pt x="19090" y="5086"/>
                </a:lnTo>
                <a:lnTo>
                  <a:pt x="18803" y="4721"/>
                </a:lnTo>
                <a:lnTo>
                  <a:pt x="18516" y="4382"/>
                </a:lnTo>
                <a:lnTo>
                  <a:pt x="18203" y="4069"/>
                </a:lnTo>
                <a:lnTo>
                  <a:pt x="17890" y="3756"/>
                </a:lnTo>
                <a:lnTo>
                  <a:pt x="17577" y="3469"/>
                </a:lnTo>
                <a:lnTo>
                  <a:pt x="17238" y="3208"/>
                </a:lnTo>
                <a:lnTo>
                  <a:pt x="16899" y="2974"/>
                </a:lnTo>
                <a:lnTo>
                  <a:pt x="16560" y="2765"/>
                </a:lnTo>
                <a:lnTo>
                  <a:pt x="16221" y="2556"/>
                </a:lnTo>
                <a:lnTo>
                  <a:pt x="15856" y="2374"/>
                </a:lnTo>
                <a:lnTo>
                  <a:pt x="15517" y="2217"/>
                </a:lnTo>
                <a:lnTo>
                  <a:pt x="15152" y="2061"/>
                </a:lnTo>
                <a:lnTo>
                  <a:pt x="14787" y="1930"/>
                </a:lnTo>
                <a:lnTo>
                  <a:pt x="14448" y="1826"/>
                </a:lnTo>
                <a:lnTo>
                  <a:pt x="13718" y="1644"/>
                </a:lnTo>
                <a:lnTo>
                  <a:pt x="12987" y="1513"/>
                </a:lnTo>
                <a:lnTo>
                  <a:pt x="12257" y="1435"/>
                </a:lnTo>
                <a:lnTo>
                  <a:pt x="11553" y="1409"/>
                </a:lnTo>
                <a:lnTo>
                  <a:pt x="10849" y="1409"/>
                </a:lnTo>
                <a:lnTo>
                  <a:pt x="10145" y="1435"/>
                </a:lnTo>
                <a:lnTo>
                  <a:pt x="9493" y="1513"/>
                </a:lnTo>
                <a:lnTo>
                  <a:pt x="8841" y="1591"/>
                </a:lnTo>
                <a:lnTo>
                  <a:pt x="8241" y="1722"/>
                </a:lnTo>
                <a:lnTo>
                  <a:pt x="7667" y="1826"/>
                </a:lnTo>
                <a:lnTo>
                  <a:pt x="7146" y="1957"/>
                </a:lnTo>
                <a:lnTo>
                  <a:pt x="6233" y="2243"/>
                </a:lnTo>
                <a:lnTo>
                  <a:pt x="5529" y="2478"/>
                </a:lnTo>
                <a:lnTo>
                  <a:pt x="5085" y="2661"/>
                </a:lnTo>
                <a:lnTo>
                  <a:pt x="4903" y="2739"/>
                </a:lnTo>
                <a:lnTo>
                  <a:pt x="5581" y="2974"/>
                </a:lnTo>
                <a:lnTo>
                  <a:pt x="6259" y="3208"/>
                </a:lnTo>
                <a:lnTo>
                  <a:pt x="6911" y="3469"/>
                </a:lnTo>
                <a:lnTo>
                  <a:pt x="7563" y="3756"/>
                </a:lnTo>
                <a:lnTo>
                  <a:pt x="8189" y="4069"/>
                </a:lnTo>
                <a:lnTo>
                  <a:pt x="8815" y="4382"/>
                </a:lnTo>
                <a:lnTo>
                  <a:pt x="9441" y="4695"/>
                </a:lnTo>
                <a:lnTo>
                  <a:pt x="10041" y="5034"/>
                </a:lnTo>
                <a:lnTo>
                  <a:pt x="11214" y="5764"/>
                </a:lnTo>
                <a:lnTo>
                  <a:pt x="12362" y="6494"/>
                </a:lnTo>
                <a:lnTo>
                  <a:pt x="13431" y="7277"/>
                </a:lnTo>
                <a:lnTo>
                  <a:pt x="14474" y="8059"/>
                </a:lnTo>
                <a:lnTo>
                  <a:pt x="15439" y="8868"/>
                </a:lnTo>
                <a:lnTo>
                  <a:pt x="16352" y="9650"/>
                </a:lnTo>
                <a:lnTo>
                  <a:pt x="17212" y="10432"/>
                </a:lnTo>
                <a:lnTo>
                  <a:pt x="18021" y="11189"/>
                </a:lnTo>
                <a:lnTo>
                  <a:pt x="18751" y="11945"/>
                </a:lnTo>
                <a:lnTo>
                  <a:pt x="19403" y="12623"/>
                </a:lnTo>
                <a:lnTo>
                  <a:pt x="20003" y="13275"/>
                </a:lnTo>
                <a:lnTo>
                  <a:pt x="20550" y="13875"/>
                </a:lnTo>
                <a:lnTo>
                  <a:pt x="20550" y="13875"/>
                </a:lnTo>
                <a:lnTo>
                  <a:pt x="19638" y="13353"/>
                </a:lnTo>
                <a:lnTo>
                  <a:pt x="18568" y="12805"/>
                </a:lnTo>
                <a:lnTo>
                  <a:pt x="17395" y="12232"/>
                </a:lnTo>
                <a:lnTo>
                  <a:pt x="16769" y="11945"/>
                </a:lnTo>
                <a:lnTo>
                  <a:pt x="16091" y="11658"/>
                </a:lnTo>
                <a:lnTo>
                  <a:pt x="15413" y="11397"/>
                </a:lnTo>
                <a:lnTo>
                  <a:pt x="14735" y="11136"/>
                </a:lnTo>
                <a:lnTo>
                  <a:pt x="14005" y="10902"/>
                </a:lnTo>
                <a:lnTo>
                  <a:pt x="13274" y="10667"/>
                </a:lnTo>
                <a:lnTo>
                  <a:pt x="12544" y="10484"/>
                </a:lnTo>
                <a:lnTo>
                  <a:pt x="11788" y="10328"/>
                </a:lnTo>
                <a:lnTo>
                  <a:pt x="11032" y="10198"/>
                </a:lnTo>
                <a:lnTo>
                  <a:pt x="10301" y="10093"/>
                </a:lnTo>
                <a:lnTo>
                  <a:pt x="9545" y="10041"/>
                </a:lnTo>
                <a:lnTo>
                  <a:pt x="8789" y="10015"/>
                </a:lnTo>
                <a:lnTo>
                  <a:pt x="8032" y="10041"/>
                </a:lnTo>
                <a:lnTo>
                  <a:pt x="7302" y="10119"/>
                </a:lnTo>
                <a:lnTo>
                  <a:pt x="6572" y="10276"/>
                </a:lnTo>
                <a:lnTo>
                  <a:pt x="5842" y="10458"/>
                </a:lnTo>
                <a:lnTo>
                  <a:pt x="5503" y="10563"/>
                </a:lnTo>
                <a:lnTo>
                  <a:pt x="5164" y="10693"/>
                </a:lnTo>
                <a:lnTo>
                  <a:pt x="4799" y="10850"/>
                </a:lnTo>
                <a:lnTo>
                  <a:pt x="4460" y="11006"/>
                </a:lnTo>
                <a:lnTo>
                  <a:pt x="4147" y="11189"/>
                </a:lnTo>
                <a:lnTo>
                  <a:pt x="3808" y="11397"/>
                </a:lnTo>
                <a:lnTo>
                  <a:pt x="3495" y="11606"/>
                </a:lnTo>
                <a:lnTo>
                  <a:pt x="3182" y="11841"/>
                </a:lnTo>
                <a:lnTo>
                  <a:pt x="2869" y="12101"/>
                </a:lnTo>
                <a:lnTo>
                  <a:pt x="2556" y="12362"/>
                </a:lnTo>
                <a:lnTo>
                  <a:pt x="2269" y="12649"/>
                </a:lnTo>
                <a:lnTo>
                  <a:pt x="1982" y="12962"/>
                </a:lnTo>
                <a:lnTo>
                  <a:pt x="1695" y="13301"/>
                </a:lnTo>
                <a:lnTo>
                  <a:pt x="1434" y="13640"/>
                </a:lnTo>
                <a:lnTo>
                  <a:pt x="1174" y="14031"/>
                </a:lnTo>
                <a:lnTo>
                  <a:pt x="913" y="14422"/>
                </a:lnTo>
                <a:lnTo>
                  <a:pt x="678" y="14840"/>
                </a:lnTo>
                <a:lnTo>
                  <a:pt x="443" y="15283"/>
                </a:lnTo>
                <a:lnTo>
                  <a:pt x="209" y="15726"/>
                </a:lnTo>
                <a:lnTo>
                  <a:pt x="0" y="16222"/>
                </a:lnTo>
                <a:lnTo>
                  <a:pt x="0" y="16222"/>
                </a:lnTo>
                <a:lnTo>
                  <a:pt x="496" y="16039"/>
                </a:lnTo>
                <a:lnTo>
                  <a:pt x="1069" y="15831"/>
                </a:lnTo>
                <a:lnTo>
                  <a:pt x="1852" y="15570"/>
                </a:lnTo>
                <a:lnTo>
                  <a:pt x="2817" y="15283"/>
                </a:lnTo>
                <a:lnTo>
                  <a:pt x="3964" y="14970"/>
                </a:lnTo>
                <a:lnTo>
                  <a:pt x="5242" y="14657"/>
                </a:lnTo>
                <a:lnTo>
                  <a:pt x="6650" y="14370"/>
                </a:lnTo>
                <a:lnTo>
                  <a:pt x="8189" y="14109"/>
                </a:lnTo>
                <a:lnTo>
                  <a:pt x="8997" y="13979"/>
                </a:lnTo>
                <a:lnTo>
                  <a:pt x="9832" y="13875"/>
                </a:lnTo>
                <a:lnTo>
                  <a:pt x="10666" y="13796"/>
                </a:lnTo>
                <a:lnTo>
                  <a:pt x="11527" y="13718"/>
                </a:lnTo>
                <a:lnTo>
                  <a:pt x="12414" y="13666"/>
                </a:lnTo>
                <a:lnTo>
                  <a:pt x="13300" y="13666"/>
                </a:lnTo>
                <a:lnTo>
                  <a:pt x="14213" y="13640"/>
                </a:lnTo>
                <a:lnTo>
                  <a:pt x="15126" y="13666"/>
                </a:lnTo>
                <a:lnTo>
                  <a:pt x="16065" y="13744"/>
                </a:lnTo>
                <a:lnTo>
                  <a:pt x="16978" y="13823"/>
                </a:lnTo>
                <a:lnTo>
                  <a:pt x="17916" y="13927"/>
                </a:lnTo>
                <a:lnTo>
                  <a:pt x="18855" y="14083"/>
                </a:lnTo>
                <a:lnTo>
                  <a:pt x="19794" y="14292"/>
                </a:lnTo>
                <a:lnTo>
                  <a:pt x="20707" y="14501"/>
                </a:lnTo>
                <a:lnTo>
                  <a:pt x="20029" y="14735"/>
                </a:lnTo>
                <a:lnTo>
                  <a:pt x="19246" y="15022"/>
                </a:lnTo>
                <a:lnTo>
                  <a:pt x="18412" y="15361"/>
                </a:lnTo>
                <a:lnTo>
                  <a:pt x="17995" y="15544"/>
                </a:lnTo>
                <a:lnTo>
                  <a:pt x="17577" y="15779"/>
                </a:lnTo>
                <a:lnTo>
                  <a:pt x="17160" y="16013"/>
                </a:lnTo>
                <a:lnTo>
                  <a:pt x="16743" y="16274"/>
                </a:lnTo>
                <a:lnTo>
                  <a:pt x="16326" y="16535"/>
                </a:lnTo>
                <a:lnTo>
                  <a:pt x="15934" y="16848"/>
                </a:lnTo>
                <a:lnTo>
                  <a:pt x="15543" y="17161"/>
                </a:lnTo>
                <a:lnTo>
                  <a:pt x="15178" y="17500"/>
                </a:lnTo>
                <a:lnTo>
                  <a:pt x="14839" y="17865"/>
                </a:lnTo>
                <a:lnTo>
                  <a:pt x="14500" y="18230"/>
                </a:lnTo>
                <a:lnTo>
                  <a:pt x="14213" y="18647"/>
                </a:lnTo>
                <a:lnTo>
                  <a:pt x="13926" y="19091"/>
                </a:lnTo>
                <a:lnTo>
                  <a:pt x="13692" y="19560"/>
                </a:lnTo>
                <a:lnTo>
                  <a:pt x="13483" y="20029"/>
                </a:lnTo>
                <a:lnTo>
                  <a:pt x="13327" y="20551"/>
                </a:lnTo>
                <a:lnTo>
                  <a:pt x="13196" y="21099"/>
                </a:lnTo>
                <a:lnTo>
                  <a:pt x="13118" y="21646"/>
                </a:lnTo>
                <a:lnTo>
                  <a:pt x="13092" y="22246"/>
                </a:lnTo>
                <a:lnTo>
                  <a:pt x="13118" y="22872"/>
                </a:lnTo>
                <a:lnTo>
                  <a:pt x="13196" y="23524"/>
                </a:lnTo>
                <a:lnTo>
                  <a:pt x="13327" y="24202"/>
                </a:lnTo>
                <a:lnTo>
                  <a:pt x="13509" y="24932"/>
                </a:lnTo>
                <a:lnTo>
                  <a:pt x="13770" y="25689"/>
                </a:lnTo>
                <a:lnTo>
                  <a:pt x="14083" y="26471"/>
                </a:lnTo>
                <a:lnTo>
                  <a:pt x="14474" y="27279"/>
                </a:lnTo>
                <a:lnTo>
                  <a:pt x="14943" y="28114"/>
                </a:lnTo>
                <a:lnTo>
                  <a:pt x="14996" y="27749"/>
                </a:lnTo>
                <a:lnTo>
                  <a:pt x="15178" y="26706"/>
                </a:lnTo>
                <a:lnTo>
                  <a:pt x="15335" y="26002"/>
                </a:lnTo>
                <a:lnTo>
                  <a:pt x="15543" y="25167"/>
                </a:lnTo>
                <a:lnTo>
                  <a:pt x="15778" y="24254"/>
                </a:lnTo>
                <a:lnTo>
                  <a:pt x="16091" y="23263"/>
                </a:lnTo>
                <a:lnTo>
                  <a:pt x="16456" y="22220"/>
                </a:lnTo>
                <a:lnTo>
                  <a:pt x="16899" y="21151"/>
                </a:lnTo>
                <a:lnTo>
                  <a:pt x="17134" y="20603"/>
                </a:lnTo>
                <a:lnTo>
                  <a:pt x="17395" y="20055"/>
                </a:lnTo>
                <a:lnTo>
                  <a:pt x="17682" y="19508"/>
                </a:lnTo>
                <a:lnTo>
                  <a:pt x="17969" y="18986"/>
                </a:lnTo>
                <a:lnTo>
                  <a:pt x="18282" y="18439"/>
                </a:lnTo>
                <a:lnTo>
                  <a:pt x="18621" y="17917"/>
                </a:lnTo>
                <a:lnTo>
                  <a:pt x="18986" y="17395"/>
                </a:lnTo>
                <a:lnTo>
                  <a:pt x="19377" y="16900"/>
                </a:lnTo>
                <a:lnTo>
                  <a:pt x="19768" y="16404"/>
                </a:lnTo>
                <a:lnTo>
                  <a:pt x="20211" y="15935"/>
                </a:lnTo>
                <a:lnTo>
                  <a:pt x="20655" y="15466"/>
                </a:lnTo>
                <a:lnTo>
                  <a:pt x="21124" y="15048"/>
                </a:lnTo>
                <a:lnTo>
                  <a:pt x="21750" y="21151"/>
                </a:lnTo>
                <a:lnTo>
                  <a:pt x="21750" y="21151"/>
                </a:lnTo>
                <a:lnTo>
                  <a:pt x="20837" y="20864"/>
                </a:lnTo>
                <a:lnTo>
                  <a:pt x="22532" y="26367"/>
                </a:lnTo>
                <a:lnTo>
                  <a:pt x="21620" y="26367"/>
                </a:lnTo>
                <a:lnTo>
                  <a:pt x="22480" y="29157"/>
                </a:lnTo>
                <a:lnTo>
                  <a:pt x="22480" y="29157"/>
                </a:lnTo>
                <a:lnTo>
                  <a:pt x="21907" y="29027"/>
                </a:lnTo>
                <a:lnTo>
                  <a:pt x="21646" y="29001"/>
                </a:lnTo>
                <a:lnTo>
                  <a:pt x="21411" y="28975"/>
                </a:lnTo>
                <a:lnTo>
                  <a:pt x="20942" y="28975"/>
                </a:lnTo>
                <a:lnTo>
                  <a:pt x="20498" y="29053"/>
                </a:lnTo>
                <a:lnTo>
                  <a:pt x="20107" y="29157"/>
                </a:lnTo>
                <a:lnTo>
                  <a:pt x="19768" y="29314"/>
                </a:lnTo>
                <a:lnTo>
                  <a:pt x="19481" y="29496"/>
                </a:lnTo>
                <a:lnTo>
                  <a:pt x="19194" y="29731"/>
                </a:lnTo>
                <a:lnTo>
                  <a:pt x="18960" y="29966"/>
                </a:lnTo>
                <a:lnTo>
                  <a:pt x="18777" y="30226"/>
                </a:lnTo>
                <a:lnTo>
                  <a:pt x="18595" y="30513"/>
                </a:lnTo>
                <a:lnTo>
                  <a:pt x="18438" y="30774"/>
                </a:lnTo>
                <a:lnTo>
                  <a:pt x="18334" y="31035"/>
                </a:lnTo>
                <a:lnTo>
                  <a:pt x="18229" y="31296"/>
                </a:lnTo>
                <a:lnTo>
                  <a:pt x="18099" y="31739"/>
                </a:lnTo>
                <a:lnTo>
                  <a:pt x="18125" y="31217"/>
                </a:lnTo>
                <a:lnTo>
                  <a:pt x="18203" y="30591"/>
                </a:lnTo>
                <a:lnTo>
                  <a:pt x="18334" y="29887"/>
                </a:lnTo>
                <a:lnTo>
                  <a:pt x="18412" y="29496"/>
                </a:lnTo>
                <a:lnTo>
                  <a:pt x="18516" y="29105"/>
                </a:lnTo>
                <a:lnTo>
                  <a:pt x="18621" y="28714"/>
                </a:lnTo>
                <a:lnTo>
                  <a:pt x="18777" y="28323"/>
                </a:lnTo>
                <a:lnTo>
                  <a:pt x="18934" y="27905"/>
                </a:lnTo>
                <a:lnTo>
                  <a:pt x="19142" y="27514"/>
                </a:lnTo>
                <a:lnTo>
                  <a:pt x="19351" y="27123"/>
                </a:lnTo>
                <a:lnTo>
                  <a:pt x="19612" y="26758"/>
                </a:lnTo>
                <a:lnTo>
                  <a:pt x="19872" y="26393"/>
                </a:lnTo>
                <a:lnTo>
                  <a:pt x="20185" y="26054"/>
                </a:lnTo>
                <a:lnTo>
                  <a:pt x="20185" y="26054"/>
                </a:lnTo>
                <a:lnTo>
                  <a:pt x="20029" y="26080"/>
                </a:lnTo>
                <a:lnTo>
                  <a:pt x="19586" y="26262"/>
                </a:lnTo>
                <a:lnTo>
                  <a:pt x="19325" y="26393"/>
                </a:lnTo>
                <a:lnTo>
                  <a:pt x="19012" y="26549"/>
                </a:lnTo>
                <a:lnTo>
                  <a:pt x="18699" y="26784"/>
                </a:lnTo>
                <a:lnTo>
                  <a:pt x="18386" y="27045"/>
                </a:lnTo>
                <a:lnTo>
                  <a:pt x="18099" y="27358"/>
                </a:lnTo>
                <a:lnTo>
                  <a:pt x="17969" y="27540"/>
                </a:lnTo>
                <a:lnTo>
                  <a:pt x="17838" y="27723"/>
                </a:lnTo>
                <a:lnTo>
                  <a:pt x="17708" y="27931"/>
                </a:lnTo>
                <a:lnTo>
                  <a:pt x="17604" y="28140"/>
                </a:lnTo>
                <a:lnTo>
                  <a:pt x="17525" y="28375"/>
                </a:lnTo>
                <a:lnTo>
                  <a:pt x="17447" y="28636"/>
                </a:lnTo>
                <a:lnTo>
                  <a:pt x="17395" y="28896"/>
                </a:lnTo>
                <a:lnTo>
                  <a:pt x="17369" y="29183"/>
                </a:lnTo>
                <a:lnTo>
                  <a:pt x="17343" y="29496"/>
                </a:lnTo>
                <a:lnTo>
                  <a:pt x="17343" y="29809"/>
                </a:lnTo>
                <a:lnTo>
                  <a:pt x="17395" y="30148"/>
                </a:lnTo>
                <a:lnTo>
                  <a:pt x="17447" y="30487"/>
                </a:lnTo>
                <a:lnTo>
                  <a:pt x="17525" y="30878"/>
                </a:lnTo>
                <a:lnTo>
                  <a:pt x="17656" y="31270"/>
                </a:lnTo>
                <a:lnTo>
                  <a:pt x="17656" y="31270"/>
                </a:lnTo>
                <a:lnTo>
                  <a:pt x="17369" y="30904"/>
                </a:lnTo>
                <a:lnTo>
                  <a:pt x="17108" y="30591"/>
                </a:lnTo>
                <a:lnTo>
                  <a:pt x="16847" y="30305"/>
                </a:lnTo>
                <a:lnTo>
                  <a:pt x="16560" y="30070"/>
                </a:lnTo>
                <a:lnTo>
                  <a:pt x="16300" y="29887"/>
                </a:lnTo>
                <a:lnTo>
                  <a:pt x="16013" y="29705"/>
                </a:lnTo>
                <a:lnTo>
                  <a:pt x="15752" y="29574"/>
                </a:lnTo>
                <a:lnTo>
                  <a:pt x="15491" y="29470"/>
                </a:lnTo>
                <a:lnTo>
                  <a:pt x="15230" y="29418"/>
                </a:lnTo>
                <a:lnTo>
                  <a:pt x="14970" y="29366"/>
                </a:lnTo>
                <a:lnTo>
                  <a:pt x="14709" y="29340"/>
                </a:lnTo>
                <a:lnTo>
                  <a:pt x="14474" y="29366"/>
                </a:lnTo>
                <a:lnTo>
                  <a:pt x="14213" y="29392"/>
                </a:lnTo>
                <a:lnTo>
                  <a:pt x="13978" y="29418"/>
                </a:lnTo>
                <a:lnTo>
                  <a:pt x="13744" y="29470"/>
                </a:lnTo>
                <a:lnTo>
                  <a:pt x="13535" y="29548"/>
                </a:lnTo>
                <a:lnTo>
                  <a:pt x="13118" y="29731"/>
                </a:lnTo>
                <a:lnTo>
                  <a:pt x="12727" y="29940"/>
                </a:lnTo>
                <a:lnTo>
                  <a:pt x="12388" y="30174"/>
                </a:lnTo>
                <a:lnTo>
                  <a:pt x="12101" y="30409"/>
                </a:lnTo>
                <a:lnTo>
                  <a:pt x="11866" y="30591"/>
                </a:lnTo>
                <a:lnTo>
                  <a:pt x="11710" y="30774"/>
                </a:lnTo>
                <a:lnTo>
                  <a:pt x="11553" y="30931"/>
                </a:lnTo>
                <a:lnTo>
                  <a:pt x="12023" y="30878"/>
                </a:lnTo>
                <a:lnTo>
                  <a:pt x="12935" y="30878"/>
                </a:lnTo>
                <a:lnTo>
                  <a:pt x="13379" y="30904"/>
                </a:lnTo>
                <a:lnTo>
                  <a:pt x="13822" y="30957"/>
                </a:lnTo>
                <a:lnTo>
                  <a:pt x="14239" y="31009"/>
                </a:lnTo>
                <a:lnTo>
                  <a:pt x="15074" y="31191"/>
                </a:lnTo>
                <a:lnTo>
                  <a:pt x="15830" y="31400"/>
                </a:lnTo>
                <a:lnTo>
                  <a:pt x="16508" y="31635"/>
                </a:lnTo>
                <a:lnTo>
                  <a:pt x="17134" y="31869"/>
                </a:lnTo>
                <a:lnTo>
                  <a:pt x="17630" y="32078"/>
                </a:lnTo>
                <a:lnTo>
                  <a:pt x="16899" y="32026"/>
                </a:lnTo>
                <a:lnTo>
                  <a:pt x="16482" y="32000"/>
                </a:lnTo>
                <a:lnTo>
                  <a:pt x="16013" y="32026"/>
                </a:lnTo>
                <a:lnTo>
                  <a:pt x="15543" y="32052"/>
                </a:lnTo>
                <a:lnTo>
                  <a:pt x="15074" y="32104"/>
                </a:lnTo>
                <a:lnTo>
                  <a:pt x="14578" y="32208"/>
                </a:lnTo>
                <a:lnTo>
                  <a:pt x="14109" y="32339"/>
                </a:lnTo>
                <a:lnTo>
                  <a:pt x="13666" y="32521"/>
                </a:lnTo>
                <a:lnTo>
                  <a:pt x="13457" y="32626"/>
                </a:lnTo>
                <a:lnTo>
                  <a:pt x="13248" y="32756"/>
                </a:lnTo>
                <a:lnTo>
                  <a:pt x="13066" y="32886"/>
                </a:lnTo>
                <a:lnTo>
                  <a:pt x="12883" y="33043"/>
                </a:lnTo>
                <a:lnTo>
                  <a:pt x="12701" y="33225"/>
                </a:lnTo>
                <a:lnTo>
                  <a:pt x="12544" y="33408"/>
                </a:lnTo>
                <a:lnTo>
                  <a:pt x="12414" y="33591"/>
                </a:lnTo>
                <a:lnTo>
                  <a:pt x="12283" y="33825"/>
                </a:lnTo>
                <a:lnTo>
                  <a:pt x="12179" y="34060"/>
                </a:lnTo>
                <a:lnTo>
                  <a:pt x="12075" y="34295"/>
                </a:lnTo>
                <a:lnTo>
                  <a:pt x="12023" y="34582"/>
                </a:lnTo>
                <a:lnTo>
                  <a:pt x="11970" y="34868"/>
                </a:lnTo>
                <a:lnTo>
                  <a:pt x="11944" y="35181"/>
                </a:lnTo>
                <a:lnTo>
                  <a:pt x="11944" y="35520"/>
                </a:lnTo>
                <a:lnTo>
                  <a:pt x="12075" y="35390"/>
                </a:lnTo>
                <a:lnTo>
                  <a:pt x="12388" y="35077"/>
                </a:lnTo>
                <a:lnTo>
                  <a:pt x="12935" y="34634"/>
                </a:lnTo>
                <a:lnTo>
                  <a:pt x="13639" y="34086"/>
                </a:lnTo>
                <a:lnTo>
                  <a:pt x="14057" y="33799"/>
                </a:lnTo>
                <a:lnTo>
                  <a:pt x="14500" y="33512"/>
                </a:lnTo>
                <a:lnTo>
                  <a:pt x="14970" y="33252"/>
                </a:lnTo>
                <a:lnTo>
                  <a:pt x="15465" y="32991"/>
                </a:lnTo>
                <a:lnTo>
                  <a:pt x="16013" y="32756"/>
                </a:lnTo>
                <a:lnTo>
                  <a:pt x="16560" y="32547"/>
                </a:lnTo>
                <a:lnTo>
                  <a:pt x="17160" y="32365"/>
                </a:lnTo>
                <a:lnTo>
                  <a:pt x="17760" y="32234"/>
                </a:lnTo>
                <a:lnTo>
                  <a:pt x="17760" y="32234"/>
                </a:lnTo>
                <a:lnTo>
                  <a:pt x="17395" y="32574"/>
                </a:lnTo>
                <a:lnTo>
                  <a:pt x="17186" y="32782"/>
                </a:lnTo>
                <a:lnTo>
                  <a:pt x="17004" y="33017"/>
                </a:lnTo>
                <a:lnTo>
                  <a:pt x="16821" y="33278"/>
                </a:lnTo>
                <a:lnTo>
                  <a:pt x="16665" y="33565"/>
                </a:lnTo>
                <a:lnTo>
                  <a:pt x="16534" y="33851"/>
                </a:lnTo>
                <a:lnTo>
                  <a:pt x="16456" y="34164"/>
                </a:lnTo>
                <a:lnTo>
                  <a:pt x="16404" y="34477"/>
                </a:lnTo>
                <a:lnTo>
                  <a:pt x="16404" y="34816"/>
                </a:lnTo>
                <a:lnTo>
                  <a:pt x="16456" y="35155"/>
                </a:lnTo>
                <a:lnTo>
                  <a:pt x="16508" y="35338"/>
                </a:lnTo>
                <a:lnTo>
                  <a:pt x="16586" y="35520"/>
                </a:lnTo>
                <a:lnTo>
                  <a:pt x="16665" y="35703"/>
                </a:lnTo>
                <a:lnTo>
                  <a:pt x="16769" y="35886"/>
                </a:lnTo>
                <a:lnTo>
                  <a:pt x="16899" y="36068"/>
                </a:lnTo>
                <a:lnTo>
                  <a:pt x="17056" y="36251"/>
                </a:lnTo>
                <a:lnTo>
                  <a:pt x="17238" y="36433"/>
                </a:lnTo>
                <a:lnTo>
                  <a:pt x="17421" y="36616"/>
                </a:lnTo>
                <a:lnTo>
                  <a:pt x="17656" y="36798"/>
                </a:lnTo>
                <a:lnTo>
                  <a:pt x="17916" y="36981"/>
                </a:lnTo>
                <a:lnTo>
                  <a:pt x="17786" y="36538"/>
                </a:lnTo>
                <a:lnTo>
                  <a:pt x="17682" y="36042"/>
                </a:lnTo>
                <a:lnTo>
                  <a:pt x="17577" y="35390"/>
                </a:lnTo>
                <a:lnTo>
                  <a:pt x="17551" y="35051"/>
                </a:lnTo>
                <a:lnTo>
                  <a:pt x="17525" y="34660"/>
                </a:lnTo>
                <a:lnTo>
                  <a:pt x="17525" y="34295"/>
                </a:lnTo>
                <a:lnTo>
                  <a:pt x="17551" y="33877"/>
                </a:lnTo>
                <a:lnTo>
                  <a:pt x="17604" y="33486"/>
                </a:lnTo>
                <a:lnTo>
                  <a:pt x="17682" y="33095"/>
                </a:lnTo>
                <a:lnTo>
                  <a:pt x="17812" y="32704"/>
                </a:lnTo>
                <a:lnTo>
                  <a:pt x="17943" y="32313"/>
                </a:lnTo>
                <a:lnTo>
                  <a:pt x="18386" y="32808"/>
                </a:lnTo>
                <a:lnTo>
                  <a:pt x="18986" y="33565"/>
                </a:lnTo>
                <a:lnTo>
                  <a:pt x="19351" y="34060"/>
                </a:lnTo>
                <a:lnTo>
                  <a:pt x="19742" y="34608"/>
                </a:lnTo>
                <a:lnTo>
                  <a:pt x="20159" y="35234"/>
                </a:lnTo>
                <a:lnTo>
                  <a:pt x="20577" y="35912"/>
                </a:lnTo>
                <a:lnTo>
                  <a:pt x="20994" y="36668"/>
                </a:lnTo>
                <a:lnTo>
                  <a:pt x="21411" y="37450"/>
                </a:lnTo>
                <a:lnTo>
                  <a:pt x="21828" y="38311"/>
                </a:lnTo>
                <a:lnTo>
                  <a:pt x="22220" y="39224"/>
                </a:lnTo>
                <a:lnTo>
                  <a:pt x="22611" y="40189"/>
                </a:lnTo>
                <a:lnTo>
                  <a:pt x="22950" y="41206"/>
                </a:lnTo>
                <a:lnTo>
                  <a:pt x="23263" y="42275"/>
                </a:lnTo>
                <a:lnTo>
                  <a:pt x="23523" y="43396"/>
                </a:lnTo>
                <a:lnTo>
                  <a:pt x="24541" y="43422"/>
                </a:lnTo>
                <a:lnTo>
                  <a:pt x="24645" y="43892"/>
                </a:lnTo>
                <a:lnTo>
                  <a:pt x="26783" y="43892"/>
                </a:lnTo>
                <a:lnTo>
                  <a:pt x="27253" y="37398"/>
                </a:lnTo>
                <a:lnTo>
                  <a:pt x="26549" y="37398"/>
                </a:lnTo>
                <a:lnTo>
                  <a:pt x="26914" y="31948"/>
                </a:lnTo>
                <a:lnTo>
                  <a:pt x="25923" y="31948"/>
                </a:lnTo>
                <a:lnTo>
                  <a:pt x="25923" y="26158"/>
                </a:lnTo>
                <a:lnTo>
                  <a:pt x="25010" y="26158"/>
                </a:lnTo>
                <a:lnTo>
                  <a:pt x="25010" y="20290"/>
                </a:lnTo>
                <a:lnTo>
                  <a:pt x="24228" y="20577"/>
                </a:lnTo>
                <a:lnTo>
                  <a:pt x="22298" y="14579"/>
                </a:lnTo>
                <a:lnTo>
                  <a:pt x="22298" y="14579"/>
                </a:lnTo>
                <a:lnTo>
                  <a:pt x="23054" y="14866"/>
                </a:lnTo>
                <a:lnTo>
                  <a:pt x="23784" y="15179"/>
                </a:lnTo>
                <a:lnTo>
                  <a:pt x="24462" y="15518"/>
                </a:lnTo>
                <a:lnTo>
                  <a:pt x="25140" y="15857"/>
                </a:lnTo>
                <a:lnTo>
                  <a:pt x="25766" y="16222"/>
                </a:lnTo>
                <a:lnTo>
                  <a:pt x="26366" y="16587"/>
                </a:lnTo>
                <a:lnTo>
                  <a:pt x="26940" y="16952"/>
                </a:lnTo>
                <a:lnTo>
                  <a:pt x="27488" y="17343"/>
                </a:lnTo>
                <a:lnTo>
                  <a:pt x="28009" y="17734"/>
                </a:lnTo>
                <a:lnTo>
                  <a:pt x="28505" y="18126"/>
                </a:lnTo>
                <a:lnTo>
                  <a:pt x="28948" y="18517"/>
                </a:lnTo>
                <a:lnTo>
                  <a:pt x="29391" y="18908"/>
                </a:lnTo>
                <a:lnTo>
                  <a:pt x="29809" y="19299"/>
                </a:lnTo>
                <a:lnTo>
                  <a:pt x="30174" y="19690"/>
                </a:lnTo>
                <a:lnTo>
                  <a:pt x="30878" y="20447"/>
                </a:lnTo>
                <a:lnTo>
                  <a:pt x="31478" y="21177"/>
                </a:lnTo>
                <a:lnTo>
                  <a:pt x="31973" y="21829"/>
                </a:lnTo>
                <a:lnTo>
                  <a:pt x="32390" y="22455"/>
                </a:lnTo>
                <a:lnTo>
                  <a:pt x="32729" y="22976"/>
                </a:lnTo>
                <a:lnTo>
                  <a:pt x="32964" y="23420"/>
                </a:lnTo>
                <a:lnTo>
                  <a:pt x="33147" y="23733"/>
                </a:lnTo>
                <a:lnTo>
                  <a:pt x="33277" y="24020"/>
                </a:lnTo>
                <a:lnTo>
                  <a:pt x="33381" y="23185"/>
                </a:lnTo>
                <a:lnTo>
                  <a:pt x="33434" y="22377"/>
                </a:lnTo>
                <a:lnTo>
                  <a:pt x="33434" y="21620"/>
                </a:lnTo>
                <a:lnTo>
                  <a:pt x="33381" y="20916"/>
                </a:lnTo>
                <a:lnTo>
                  <a:pt x="33277" y="20264"/>
                </a:lnTo>
                <a:lnTo>
                  <a:pt x="33121" y="19638"/>
                </a:lnTo>
                <a:lnTo>
                  <a:pt x="32938" y="19064"/>
                </a:lnTo>
                <a:lnTo>
                  <a:pt x="32703" y="18543"/>
                </a:lnTo>
                <a:lnTo>
                  <a:pt x="32443" y="18047"/>
                </a:lnTo>
                <a:lnTo>
                  <a:pt x="32130" y="17604"/>
                </a:lnTo>
                <a:lnTo>
                  <a:pt x="31791" y="17187"/>
                </a:lnTo>
                <a:lnTo>
                  <a:pt x="31452" y="16796"/>
                </a:lnTo>
                <a:lnTo>
                  <a:pt x="31060" y="16457"/>
                </a:lnTo>
                <a:lnTo>
                  <a:pt x="30643" y="16118"/>
                </a:lnTo>
                <a:lnTo>
                  <a:pt x="30226" y="15831"/>
                </a:lnTo>
                <a:lnTo>
                  <a:pt x="29782" y="15570"/>
                </a:lnTo>
                <a:lnTo>
                  <a:pt x="29313" y="15361"/>
                </a:lnTo>
                <a:lnTo>
                  <a:pt x="28844" y="15153"/>
                </a:lnTo>
                <a:lnTo>
                  <a:pt x="28374" y="14970"/>
                </a:lnTo>
                <a:lnTo>
                  <a:pt x="27879" y="14814"/>
                </a:lnTo>
                <a:lnTo>
                  <a:pt x="27409" y="14683"/>
                </a:lnTo>
                <a:lnTo>
                  <a:pt x="26914" y="14553"/>
                </a:lnTo>
                <a:lnTo>
                  <a:pt x="26444" y="14475"/>
                </a:lnTo>
                <a:lnTo>
                  <a:pt x="25975" y="14370"/>
                </a:lnTo>
                <a:lnTo>
                  <a:pt x="25036" y="14266"/>
                </a:lnTo>
                <a:lnTo>
                  <a:pt x="24175" y="14214"/>
                </a:lnTo>
                <a:lnTo>
                  <a:pt x="23393" y="14188"/>
                </a:lnTo>
                <a:lnTo>
                  <a:pt x="22715" y="14188"/>
                </a:lnTo>
                <a:lnTo>
                  <a:pt x="23419" y="13953"/>
                </a:lnTo>
                <a:lnTo>
                  <a:pt x="24149" y="13718"/>
                </a:lnTo>
                <a:lnTo>
                  <a:pt x="24854" y="13510"/>
                </a:lnTo>
                <a:lnTo>
                  <a:pt x="25584" y="13301"/>
                </a:lnTo>
                <a:lnTo>
                  <a:pt x="26992" y="12962"/>
                </a:lnTo>
                <a:lnTo>
                  <a:pt x="28348" y="12675"/>
                </a:lnTo>
                <a:lnTo>
                  <a:pt x="29678" y="12466"/>
                </a:lnTo>
                <a:lnTo>
                  <a:pt x="30956" y="12284"/>
                </a:lnTo>
                <a:lnTo>
                  <a:pt x="32156" y="12153"/>
                </a:lnTo>
                <a:lnTo>
                  <a:pt x="33303" y="12075"/>
                </a:lnTo>
                <a:lnTo>
                  <a:pt x="34320" y="12023"/>
                </a:lnTo>
                <a:lnTo>
                  <a:pt x="35259" y="11997"/>
                </a:lnTo>
                <a:lnTo>
                  <a:pt x="36094" y="11971"/>
                </a:lnTo>
                <a:lnTo>
                  <a:pt x="36798" y="11997"/>
                </a:lnTo>
                <a:lnTo>
                  <a:pt x="37789" y="12023"/>
                </a:lnTo>
                <a:lnTo>
                  <a:pt x="38128" y="12049"/>
                </a:lnTo>
                <a:lnTo>
                  <a:pt x="37398" y="11449"/>
                </a:lnTo>
                <a:lnTo>
                  <a:pt x="36693" y="10928"/>
                </a:lnTo>
                <a:lnTo>
                  <a:pt x="35989" y="10484"/>
                </a:lnTo>
                <a:lnTo>
                  <a:pt x="35311" y="10093"/>
                </a:lnTo>
                <a:lnTo>
                  <a:pt x="34633" y="9754"/>
                </a:lnTo>
                <a:lnTo>
                  <a:pt x="33955" y="9467"/>
                </a:lnTo>
                <a:lnTo>
                  <a:pt x="33303" y="9259"/>
                </a:lnTo>
                <a:lnTo>
                  <a:pt x="32677" y="9102"/>
                </a:lnTo>
                <a:lnTo>
                  <a:pt x="32051" y="8972"/>
                </a:lnTo>
                <a:lnTo>
                  <a:pt x="31425" y="8894"/>
                </a:lnTo>
                <a:lnTo>
                  <a:pt x="30852" y="8868"/>
                </a:lnTo>
                <a:lnTo>
                  <a:pt x="30252" y="8894"/>
                </a:lnTo>
                <a:lnTo>
                  <a:pt x="29704" y="8946"/>
                </a:lnTo>
                <a:lnTo>
                  <a:pt x="29157" y="9050"/>
                </a:lnTo>
                <a:lnTo>
                  <a:pt x="28609" y="9154"/>
                </a:lnTo>
                <a:lnTo>
                  <a:pt x="28087" y="9311"/>
                </a:lnTo>
                <a:lnTo>
                  <a:pt x="27592" y="9493"/>
                </a:lnTo>
                <a:lnTo>
                  <a:pt x="27096" y="9702"/>
                </a:lnTo>
                <a:lnTo>
                  <a:pt x="26627" y="9937"/>
                </a:lnTo>
                <a:lnTo>
                  <a:pt x="26184" y="10171"/>
                </a:lnTo>
                <a:lnTo>
                  <a:pt x="25766" y="10432"/>
                </a:lnTo>
                <a:lnTo>
                  <a:pt x="25349" y="10693"/>
                </a:lnTo>
                <a:lnTo>
                  <a:pt x="24958" y="10980"/>
                </a:lnTo>
                <a:lnTo>
                  <a:pt x="24567" y="11293"/>
                </a:lnTo>
                <a:lnTo>
                  <a:pt x="23889" y="11867"/>
                </a:lnTo>
                <a:lnTo>
                  <a:pt x="23263" y="12466"/>
                </a:lnTo>
                <a:lnTo>
                  <a:pt x="22741" y="13040"/>
                </a:lnTo>
                <a:lnTo>
                  <a:pt x="22298" y="13562"/>
                </a:lnTo>
                <a:lnTo>
                  <a:pt x="22663" y="12884"/>
                </a:lnTo>
                <a:lnTo>
                  <a:pt x="23080" y="12127"/>
                </a:lnTo>
                <a:lnTo>
                  <a:pt x="23550" y="11319"/>
                </a:lnTo>
                <a:lnTo>
                  <a:pt x="24097" y="10458"/>
                </a:lnTo>
                <a:lnTo>
                  <a:pt x="24723" y="9546"/>
                </a:lnTo>
                <a:lnTo>
                  <a:pt x="25375" y="8607"/>
                </a:lnTo>
                <a:lnTo>
                  <a:pt x="26131" y="7642"/>
                </a:lnTo>
                <a:lnTo>
                  <a:pt x="26914" y="6677"/>
                </a:lnTo>
                <a:lnTo>
                  <a:pt x="27774" y="5712"/>
                </a:lnTo>
                <a:lnTo>
                  <a:pt x="28244" y="5243"/>
                </a:lnTo>
                <a:lnTo>
                  <a:pt x="28713" y="4773"/>
                </a:lnTo>
                <a:lnTo>
                  <a:pt x="29209" y="4330"/>
                </a:lnTo>
                <a:lnTo>
                  <a:pt x="29704" y="3860"/>
                </a:lnTo>
                <a:lnTo>
                  <a:pt x="30226" y="3443"/>
                </a:lnTo>
                <a:lnTo>
                  <a:pt x="30774" y="3000"/>
                </a:lnTo>
                <a:lnTo>
                  <a:pt x="31321" y="2582"/>
                </a:lnTo>
                <a:lnTo>
                  <a:pt x="31895" y="2191"/>
                </a:lnTo>
                <a:lnTo>
                  <a:pt x="32469" y="1800"/>
                </a:lnTo>
                <a:lnTo>
                  <a:pt x="33095" y="1435"/>
                </a:lnTo>
                <a:lnTo>
                  <a:pt x="33694" y="1096"/>
                </a:lnTo>
                <a:lnTo>
                  <a:pt x="34346" y="783"/>
                </a:lnTo>
                <a:lnTo>
                  <a:pt x="34998" y="470"/>
                </a:lnTo>
                <a:lnTo>
                  <a:pt x="35650" y="209"/>
                </a:lnTo>
                <a:lnTo>
                  <a:pt x="35129" y="105"/>
                </a:lnTo>
                <a:lnTo>
                  <a:pt x="34503" y="53"/>
                </a:lnTo>
                <a:lnTo>
                  <a:pt x="33694" y="27"/>
                </a:lnTo>
                <a:lnTo>
                  <a:pt x="3325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4"/>
          <p:cNvSpPr/>
          <p:nvPr/>
        </p:nvSpPr>
        <p:spPr>
          <a:xfrm>
            <a:off x="201625" y="4181421"/>
            <a:ext cx="511591" cy="622685"/>
          </a:xfrm>
          <a:custGeom>
            <a:avLst/>
            <a:gdLst/>
            <a:ahLst/>
            <a:cxnLst/>
            <a:rect l="l" t="t" r="r" b="b"/>
            <a:pathLst>
              <a:path w="30045" h="36564" extrusionOk="0">
                <a:moveTo>
                  <a:pt x="2896" y="0"/>
                </a:moveTo>
                <a:lnTo>
                  <a:pt x="2452" y="27"/>
                </a:lnTo>
                <a:lnTo>
                  <a:pt x="3261" y="496"/>
                </a:lnTo>
                <a:lnTo>
                  <a:pt x="4017" y="1018"/>
                </a:lnTo>
                <a:lnTo>
                  <a:pt x="4747" y="1565"/>
                </a:lnTo>
                <a:lnTo>
                  <a:pt x="5452" y="2165"/>
                </a:lnTo>
                <a:lnTo>
                  <a:pt x="6103" y="2791"/>
                </a:lnTo>
                <a:lnTo>
                  <a:pt x="6729" y="3443"/>
                </a:lnTo>
                <a:lnTo>
                  <a:pt x="7303" y="4095"/>
                </a:lnTo>
                <a:lnTo>
                  <a:pt x="7851" y="4773"/>
                </a:lnTo>
                <a:lnTo>
                  <a:pt x="8372" y="5477"/>
                </a:lnTo>
                <a:lnTo>
                  <a:pt x="8842" y="6155"/>
                </a:lnTo>
                <a:lnTo>
                  <a:pt x="9285" y="6859"/>
                </a:lnTo>
                <a:lnTo>
                  <a:pt x="9702" y="7537"/>
                </a:lnTo>
                <a:lnTo>
                  <a:pt x="10094" y="8189"/>
                </a:lnTo>
                <a:lnTo>
                  <a:pt x="10433" y="8841"/>
                </a:lnTo>
                <a:lnTo>
                  <a:pt x="10772" y="9493"/>
                </a:lnTo>
                <a:lnTo>
                  <a:pt x="11059" y="10093"/>
                </a:lnTo>
                <a:lnTo>
                  <a:pt x="10720" y="9624"/>
                </a:lnTo>
                <a:lnTo>
                  <a:pt x="10354" y="9128"/>
                </a:lnTo>
                <a:lnTo>
                  <a:pt x="9937" y="8659"/>
                </a:lnTo>
                <a:lnTo>
                  <a:pt x="9468" y="8215"/>
                </a:lnTo>
                <a:lnTo>
                  <a:pt x="8972" y="7772"/>
                </a:lnTo>
                <a:lnTo>
                  <a:pt x="8425" y="7381"/>
                </a:lnTo>
                <a:lnTo>
                  <a:pt x="8138" y="7198"/>
                </a:lnTo>
                <a:lnTo>
                  <a:pt x="7825" y="7016"/>
                </a:lnTo>
                <a:lnTo>
                  <a:pt x="7512" y="6859"/>
                </a:lnTo>
                <a:lnTo>
                  <a:pt x="7173" y="6729"/>
                </a:lnTo>
                <a:lnTo>
                  <a:pt x="6834" y="6598"/>
                </a:lnTo>
                <a:lnTo>
                  <a:pt x="6469" y="6468"/>
                </a:lnTo>
                <a:lnTo>
                  <a:pt x="6103" y="6364"/>
                </a:lnTo>
                <a:lnTo>
                  <a:pt x="5738" y="6286"/>
                </a:lnTo>
                <a:lnTo>
                  <a:pt x="5321" y="6233"/>
                </a:lnTo>
                <a:lnTo>
                  <a:pt x="4930" y="6181"/>
                </a:lnTo>
                <a:lnTo>
                  <a:pt x="4043" y="6181"/>
                </a:lnTo>
                <a:lnTo>
                  <a:pt x="3600" y="6207"/>
                </a:lnTo>
                <a:lnTo>
                  <a:pt x="3130" y="6259"/>
                </a:lnTo>
                <a:lnTo>
                  <a:pt x="2661" y="6312"/>
                </a:lnTo>
                <a:lnTo>
                  <a:pt x="2166" y="6416"/>
                </a:lnTo>
                <a:lnTo>
                  <a:pt x="1644" y="6546"/>
                </a:lnTo>
                <a:lnTo>
                  <a:pt x="1122" y="6703"/>
                </a:lnTo>
                <a:lnTo>
                  <a:pt x="575" y="6911"/>
                </a:lnTo>
                <a:lnTo>
                  <a:pt x="1" y="7120"/>
                </a:lnTo>
                <a:lnTo>
                  <a:pt x="314" y="7172"/>
                </a:lnTo>
                <a:lnTo>
                  <a:pt x="1148" y="7355"/>
                </a:lnTo>
                <a:lnTo>
                  <a:pt x="1722" y="7511"/>
                </a:lnTo>
                <a:lnTo>
                  <a:pt x="2426" y="7720"/>
                </a:lnTo>
                <a:lnTo>
                  <a:pt x="3183" y="7955"/>
                </a:lnTo>
                <a:lnTo>
                  <a:pt x="4043" y="8215"/>
                </a:lnTo>
                <a:lnTo>
                  <a:pt x="4930" y="8554"/>
                </a:lnTo>
                <a:lnTo>
                  <a:pt x="5895" y="8946"/>
                </a:lnTo>
                <a:lnTo>
                  <a:pt x="6886" y="9389"/>
                </a:lnTo>
                <a:lnTo>
                  <a:pt x="7903" y="9884"/>
                </a:lnTo>
                <a:lnTo>
                  <a:pt x="8920" y="10458"/>
                </a:lnTo>
                <a:lnTo>
                  <a:pt x="9963" y="11084"/>
                </a:lnTo>
                <a:lnTo>
                  <a:pt x="10485" y="11423"/>
                </a:lnTo>
                <a:lnTo>
                  <a:pt x="10980" y="11788"/>
                </a:lnTo>
                <a:lnTo>
                  <a:pt x="11476" y="12179"/>
                </a:lnTo>
                <a:lnTo>
                  <a:pt x="11971" y="12571"/>
                </a:lnTo>
                <a:lnTo>
                  <a:pt x="11789" y="13144"/>
                </a:lnTo>
                <a:lnTo>
                  <a:pt x="11293" y="12857"/>
                </a:lnTo>
                <a:lnTo>
                  <a:pt x="10720" y="12518"/>
                </a:lnTo>
                <a:lnTo>
                  <a:pt x="10068" y="12179"/>
                </a:lnTo>
                <a:lnTo>
                  <a:pt x="9337" y="11840"/>
                </a:lnTo>
                <a:lnTo>
                  <a:pt x="8581" y="11554"/>
                </a:lnTo>
                <a:lnTo>
                  <a:pt x="8164" y="11423"/>
                </a:lnTo>
                <a:lnTo>
                  <a:pt x="7773" y="11293"/>
                </a:lnTo>
                <a:lnTo>
                  <a:pt x="7355" y="11188"/>
                </a:lnTo>
                <a:lnTo>
                  <a:pt x="6938" y="11110"/>
                </a:lnTo>
                <a:lnTo>
                  <a:pt x="6495" y="11058"/>
                </a:lnTo>
                <a:lnTo>
                  <a:pt x="6077" y="11006"/>
                </a:lnTo>
                <a:lnTo>
                  <a:pt x="5634" y="10980"/>
                </a:lnTo>
                <a:lnTo>
                  <a:pt x="5217" y="11006"/>
                </a:lnTo>
                <a:lnTo>
                  <a:pt x="4800" y="11032"/>
                </a:lnTo>
                <a:lnTo>
                  <a:pt x="4356" y="11110"/>
                </a:lnTo>
                <a:lnTo>
                  <a:pt x="3939" y="11214"/>
                </a:lnTo>
                <a:lnTo>
                  <a:pt x="3522" y="11345"/>
                </a:lnTo>
                <a:lnTo>
                  <a:pt x="3130" y="11527"/>
                </a:lnTo>
                <a:lnTo>
                  <a:pt x="2713" y="11762"/>
                </a:lnTo>
                <a:lnTo>
                  <a:pt x="2322" y="12023"/>
                </a:lnTo>
                <a:lnTo>
                  <a:pt x="1957" y="12336"/>
                </a:lnTo>
                <a:lnTo>
                  <a:pt x="1592" y="12675"/>
                </a:lnTo>
                <a:lnTo>
                  <a:pt x="1227" y="13092"/>
                </a:lnTo>
                <a:lnTo>
                  <a:pt x="914" y="13536"/>
                </a:lnTo>
                <a:lnTo>
                  <a:pt x="575" y="14057"/>
                </a:lnTo>
                <a:lnTo>
                  <a:pt x="288" y="14631"/>
                </a:lnTo>
                <a:lnTo>
                  <a:pt x="1" y="15257"/>
                </a:lnTo>
                <a:lnTo>
                  <a:pt x="236" y="15126"/>
                </a:lnTo>
                <a:lnTo>
                  <a:pt x="862" y="14839"/>
                </a:lnTo>
                <a:lnTo>
                  <a:pt x="1331" y="14631"/>
                </a:lnTo>
                <a:lnTo>
                  <a:pt x="1905" y="14422"/>
                </a:lnTo>
                <a:lnTo>
                  <a:pt x="2557" y="14188"/>
                </a:lnTo>
                <a:lnTo>
                  <a:pt x="3287" y="13979"/>
                </a:lnTo>
                <a:lnTo>
                  <a:pt x="4095" y="13770"/>
                </a:lnTo>
                <a:lnTo>
                  <a:pt x="4982" y="13588"/>
                </a:lnTo>
                <a:lnTo>
                  <a:pt x="5947" y="13457"/>
                </a:lnTo>
                <a:lnTo>
                  <a:pt x="6964" y="13353"/>
                </a:lnTo>
                <a:lnTo>
                  <a:pt x="7512" y="13327"/>
                </a:lnTo>
                <a:lnTo>
                  <a:pt x="8059" y="13301"/>
                </a:lnTo>
                <a:lnTo>
                  <a:pt x="8633" y="13301"/>
                </a:lnTo>
                <a:lnTo>
                  <a:pt x="9207" y="13327"/>
                </a:lnTo>
                <a:lnTo>
                  <a:pt x="9807" y="13353"/>
                </a:lnTo>
                <a:lnTo>
                  <a:pt x="10407" y="13405"/>
                </a:lnTo>
                <a:lnTo>
                  <a:pt x="11032" y="13483"/>
                </a:lnTo>
                <a:lnTo>
                  <a:pt x="11658" y="13562"/>
                </a:lnTo>
                <a:lnTo>
                  <a:pt x="10302" y="17813"/>
                </a:lnTo>
                <a:lnTo>
                  <a:pt x="9676" y="17578"/>
                </a:lnTo>
                <a:lnTo>
                  <a:pt x="9676" y="22298"/>
                </a:lnTo>
                <a:lnTo>
                  <a:pt x="8946" y="22298"/>
                </a:lnTo>
                <a:lnTo>
                  <a:pt x="8946" y="26966"/>
                </a:lnTo>
                <a:lnTo>
                  <a:pt x="8138" y="26966"/>
                </a:lnTo>
                <a:lnTo>
                  <a:pt x="8425" y="31348"/>
                </a:lnTo>
                <a:lnTo>
                  <a:pt x="7851" y="31348"/>
                </a:lnTo>
                <a:lnTo>
                  <a:pt x="8242" y="36563"/>
                </a:lnTo>
                <a:lnTo>
                  <a:pt x="9963" y="36563"/>
                </a:lnTo>
                <a:lnTo>
                  <a:pt x="11215" y="31348"/>
                </a:lnTo>
                <a:lnTo>
                  <a:pt x="10459" y="31348"/>
                </a:lnTo>
                <a:lnTo>
                  <a:pt x="11658" y="27201"/>
                </a:lnTo>
                <a:lnTo>
                  <a:pt x="10928" y="27201"/>
                </a:lnTo>
                <a:lnTo>
                  <a:pt x="12415" y="22481"/>
                </a:lnTo>
                <a:lnTo>
                  <a:pt x="11658" y="22481"/>
                </a:lnTo>
                <a:lnTo>
                  <a:pt x="13041" y="18047"/>
                </a:lnTo>
                <a:lnTo>
                  <a:pt x="12284" y="18256"/>
                </a:lnTo>
                <a:lnTo>
                  <a:pt x="13145" y="13744"/>
                </a:lnTo>
                <a:lnTo>
                  <a:pt x="13666" y="13822"/>
                </a:lnTo>
                <a:lnTo>
                  <a:pt x="14188" y="13927"/>
                </a:lnTo>
                <a:lnTo>
                  <a:pt x="14710" y="14031"/>
                </a:lnTo>
                <a:lnTo>
                  <a:pt x="15231" y="14188"/>
                </a:lnTo>
                <a:lnTo>
                  <a:pt x="15727" y="14344"/>
                </a:lnTo>
                <a:lnTo>
                  <a:pt x="16222" y="14527"/>
                </a:lnTo>
                <a:lnTo>
                  <a:pt x="16692" y="14735"/>
                </a:lnTo>
                <a:lnTo>
                  <a:pt x="17187" y="14970"/>
                </a:lnTo>
                <a:lnTo>
                  <a:pt x="17631" y="15205"/>
                </a:lnTo>
                <a:lnTo>
                  <a:pt x="18100" y="15439"/>
                </a:lnTo>
                <a:lnTo>
                  <a:pt x="18961" y="15987"/>
                </a:lnTo>
                <a:lnTo>
                  <a:pt x="19769" y="16535"/>
                </a:lnTo>
                <a:lnTo>
                  <a:pt x="20499" y="17082"/>
                </a:lnTo>
                <a:lnTo>
                  <a:pt x="21177" y="17656"/>
                </a:lnTo>
                <a:lnTo>
                  <a:pt x="21803" y="18178"/>
                </a:lnTo>
                <a:lnTo>
                  <a:pt x="22325" y="18673"/>
                </a:lnTo>
                <a:lnTo>
                  <a:pt x="22768" y="19116"/>
                </a:lnTo>
                <a:lnTo>
                  <a:pt x="23394" y="19768"/>
                </a:lnTo>
                <a:lnTo>
                  <a:pt x="23603" y="20003"/>
                </a:lnTo>
                <a:lnTo>
                  <a:pt x="23603" y="19273"/>
                </a:lnTo>
                <a:lnTo>
                  <a:pt x="23524" y="18621"/>
                </a:lnTo>
                <a:lnTo>
                  <a:pt x="23446" y="17969"/>
                </a:lnTo>
                <a:lnTo>
                  <a:pt x="23290" y="17395"/>
                </a:lnTo>
                <a:lnTo>
                  <a:pt x="23107" y="16874"/>
                </a:lnTo>
                <a:lnTo>
                  <a:pt x="22899" y="16378"/>
                </a:lnTo>
                <a:lnTo>
                  <a:pt x="22664" y="15935"/>
                </a:lnTo>
                <a:lnTo>
                  <a:pt x="22377" y="15518"/>
                </a:lnTo>
                <a:lnTo>
                  <a:pt x="22090" y="15152"/>
                </a:lnTo>
                <a:lnTo>
                  <a:pt x="21751" y="14839"/>
                </a:lnTo>
                <a:lnTo>
                  <a:pt x="21412" y="14527"/>
                </a:lnTo>
                <a:lnTo>
                  <a:pt x="21021" y="14292"/>
                </a:lnTo>
                <a:lnTo>
                  <a:pt x="20656" y="14057"/>
                </a:lnTo>
                <a:lnTo>
                  <a:pt x="20238" y="13848"/>
                </a:lnTo>
                <a:lnTo>
                  <a:pt x="19821" y="13692"/>
                </a:lnTo>
                <a:lnTo>
                  <a:pt x="19404" y="13536"/>
                </a:lnTo>
                <a:lnTo>
                  <a:pt x="18961" y="13431"/>
                </a:lnTo>
                <a:lnTo>
                  <a:pt x="18517" y="13327"/>
                </a:lnTo>
                <a:lnTo>
                  <a:pt x="18074" y="13275"/>
                </a:lnTo>
                <a:lnTo>
                  <a:pt x="17631" y="13223"/>
                </a:lnTo>
                <a:lnTo>
                  <a:pt x="17187" y="13197"/>
                </a:lnTo>
                <a:lnTo>
                  <a:pt x="16770" y="13170"/>
                </a:lnTo>
                <a:lnTo>
                  <a:pt x="15909" y="13170"/>
                </a:lnTo>
                <a:lnTo>
                  <a:pt x="15101" y="13223"/>
                </a:lnTo>
                <a:lnTo>
                  <a:pt x="14371" y="13327"/>
                </a:lnTo>
                <a:lnTo>
                  <a:pt x="13719" y="13431"/>
                </a:lnTo>
                <a:lnTo>
                  <a:pt x="13197" y="13536"/>
                </a:lnTo>
                <a:lnTo>
                  <a:pt x="13275" y="13118"/>
                </a:lnTo>
                <a:lnTo>
                  <a:pt x="13979" y="12779"/>
                </a:lnTo>
                <a:lnTo>
                  <a:pt x="14684" y="12466"/>
                </a:lnTo>
                <a:lnTo>
                  <a:pt x="15414" y="12205"/>
                </a:lnTo>
                <a:lnTo>
                  <a:pt x="16144" y="11945"/>
                </a:lnTo>
                <a:lnTo>
                  <a:pt x="16874" y="11736"/>
                </a:lnTo>
                <a:lnTo>
                  <a:pt x="17604" y="11527"/>
                </a:lnTo>
                <a:lnTo>
                  <a:pt x="18335" y="11345"/>
                </a:lnTo>
                <a:lnTo>
                  <a:pt x="19039" y="11214"/>
                </a:lnTo>
                <a:lnTo>
                  <a:pt x="19769" y="11084"/>
                </a:lnTo>
                <a:lnTo>
                  <a:pt x="20473" y="10954"/>
                </a:lnTo>
                <a:lnTo>
                  <a:pt x="21177" y="10875"/>
                </a:lnTo>
                <a:lnTo>
                  <a:pt x="21855" y="10797"/>
                </a:lnTo>
                <a:lnTo>
                  <a:pt x="23185" y="10693"/>
                </a:lnTo>
                <a:lnTo>
                  <a:pt x="24463" y="10641"/>
                </a:lnTo>
                <a:lnTo>
                  <a:pt x="25637" y="10641"/>
                </a:lnTo>
                <a:lnTo>
                  <a:pt x="26706" y="10667"/>
                </a:lnTo>
                <a:lnTo>
                  <a:pt x="27645" y="10719"/>
                </a:lnTo>
                <a:lnTo>
                  <a:pt x="28453" y="10797"/>
                </a:lnTo>
                <a:lnTo>
                  <a:pt x="29627" y="10928"/>
                </a:lnTo>
                <a:lnTo>
                  <a:pt x="30044" y="10980"/>
                </a:lnTo>
                <a:lnTo>
                  <a:pt x="29783" y="10615"/>
                </a:lnTo>
                <a:lnTo>
                  <a:pt x="29549" y="10276"/>
                </a:lnTo>
                <a:lnTo>
                  <a:pt x="29288" y="9963"/>
                </a:lnTo>
                <a:lnTo>
                  <a:pt x="29027" y="9650"/>
                </a:lnTo>
                <a:lnTo>
                  <a:pt x="28766" y="9389"/>
                </a:lnTo>
                <a:lnTo>
                  <a:pt x="28506" y="9128"/>
                </a:lnTo>
                <a:lnTo>
                  <a:pt x="28219" y="8867"/>
                </a:lnTo>
                <a:lnTo>
                  <a:pt x="27958" y="8659"/>
                </a:lnTo>
                <a:lnTo>
                  <a:pt x="27671" y="8450"/>
                </a:lnTo>
                <a:lnTo>
                  <a:pt x="27384" y="8268"/>
                </a:lnTo>
                <a:lnTo>
                  <a:pt x="27097" y="8111"/>
                </a:lnTo>
                <a:lnTo>
                  <a:pt x="26810" y="7955"/>
                </a:lnTo>
                <a:lnTo>
                  <a:pt x="26524" y="7824"/>
                </a:lnTo>
                <a:lnTo>
                  <a:pt x="26237" y="7694"/>
                </a:lnTo>
                <a:lnTo>
                  <a:pt x="25663" y="7511"/>
                </a:lnTo>
                <a:lnTo>
                  <a:pt x="25063" y="7381"/>
                </a:lnTo>
                <a:lnTo>
                  <a:pt x="24463" y="7303"/>
                </a:lnTo>
                <a:lnTo>
                  <a:pt x="23837" y="7277"/>
                </a:lnTo>
                <a:lnTo>
                  <a:pt x="23238" y="7303"/>
                </a:lnTo>
                <a:lnTo>
                  <a:pt x="22638" y="7355"/>
                </a:lnTo>
                <a:lnTo>
                  <a:pt x="22038" y="7485"/>
                </a:lnTo>
                <a:lnTo>
                  <a:pt x="21438" y="7642"/>
                </a:lnTo>
                <a:lnTo>
                  <a:pt x="20838" y="7824"/>
                </a:lnTo>
                <a:lnTo>
                  <a:pt x="20238" y="8033"/>
                </a:lnTo>
                <a:lnTo>
                  <a:pt x="19665" y="8268"/>
                </a:lnTo>
                <a:lnTo>
                  <a:pt x="19091" y="8554"/>
                </a:lnTo>
                <a:lnTo>
                  <a:pt x="18543" y="8841"/>
                </a:lnTo>
                <a:lnTo>
                  <a:pt x="17996" y="9128"/>
                </a:lnTo>
                <a:lnTo>
                  <a:pt x="17448" y="9467"/>
                </a:lnTo>
                <a:lnTo>
                  <a:pt x="16952" y="9780"/>
                </a:lnTo>
                <a:lnTo>
                  <a:pt x="16457" y="10119"/>
                </a:lnTo>
                <a:lnTo>
                  <a:pt x="15518" y="10797"/>
                </a:lnTo>
                <a:lnTo>
                  <a:pt x="14684" y="11475"/>
                </a:lnTo>
                <a:lnTo>
                  <a:pt x="13953" y="12075"/>
                </a:lnTo>
                <a:lnTo>
                  <a:pt x="13354" y="12623"/>
                </a:lnTo>
                <a:lnTo>
                  <a:pt x="13484" y="11945"/>
                </a:lnTo>
                <a:lnTo>
                  <a:pt x="13406" y="11945"/>
                </a:lnTo>
                <a:lnTo>
                  <a:pt x="13771" y="11397"/>
                </a:lnTo>
                <a:lnTo>
                  <a:pt x="14214" y="10771"/>
                </a:lnTo>
                <a:lnTo>
                  <a:pt x="14710" y="10093"/>
                </a:lnTo>
                <a:lnTo>
                  <a:pt x="15257" y="9389"/>
                </a:lnTo>
                <a:lnTo>
                  <a:pt x="15883" y="8633"/>
                </a:lnTo>
                <a:lnTo>
                  <a:pt x="16535" y="7876"/>
                </a:lnTo>
                <a:lnTo>
                  <a:pt x="17239" y="7094"/>
                </a:lnTo>
                <a:lnTo>
                  <a:pt x="17996" y="6338"/>
                </a:lnTo>
                <a:lnTo>
                  <a:pt x="18804" y="5581"/>
                </a:lnTo>
                <a:lnTo>
                  <a:pt x="19665" y="4825"/>
                </a:lnTo>
                <a:lnTo>
                  <a:pt x="20577" y="4121"/>
                </a:lnTo>
                <a:lnTo>
                  <a:pt x="21047" y="3782"/>
                </a:lnTo>
                <a:lnTo>
                  <a:pt x="21516" y="3443"/>
                </a:lnTo>
                <a:lnTo>
                  <a:pt x="22012" y="3130"/>
                </a:lnTo>
                <a:lnTo>
                  <a:pt x="22507" y="2843"/>
                </a:lnTo>
                <a:lnTo>
                  <a:pt x="23003" y="2556"/>
                </a:lnTo>
                <a:lnTo>
                  <a:pt x="23524" y="2269"/>
                </a:lnTo>
                <a:lnTo>
                  <a:pt x="24072" y="2035"/>
                </a:lnTo>
                <a:lnTo>
                  <a:pt x="24594" y="1800"/>
                </a:lnTo>
                <a:lnTo>
                  <a:pt x="25141" y="1565"/>
                </a:lnTo>
                <a:lnTo>
                  <a:pt x="25715" y="1383"/>
                </a:lnTo>
                <a:lnTo>
                  <a:pt x="25220" y="1226"/>
                </a:lnTo>
                <a:lnTo>
                  <a:pt x="24672" y="1122"/>
                </a:lnTo>
                <a:lnTo>
                  <a:pt x="23942" y="991"/>
                </a:lnTo>
                <a:lnTo>
                  <a:pt x="23498" y="939"/>
                </a:lnTo>
                <a:lnTo>
                  <a:pt x="23055" y="887"/>
                </a:lnTo>
                <a:lnTo>
                  <a:pt x="22559" y="861"/>
                </a:lnTo>
                <a:lnTo>
                  <a:pt x="22064" y="861"/>
                </a:lnTo>
                <a:lnTo>
                  <a:pt x="21542" y="887"/>
                </a:lnTo>
                <a:lnTo>
                  <a:pt x="20995" y="913"/>
                </a:lnTo>
                <a:lnTo>
                  <a:pt x="20447" y="991"/>
                </a:lnTo>
                <a:lnTo>
                  <a:pt x="19873" y="1096"/>
                </a:lnTo>
                <a:lnTo>
                  <a:pt x="19300" y="1252"/>
                </a:lnTo>
                <a:lnTo>
                  <a:pt x="18726" y="1461"/>
                </a:lnTo>
                <a:lnTo>
                  <a:pt x="18152" y="1696"/>
                </a:lnTo>
                <a:lnTo>
                  <a:pt x="17578" y="1982"/>
                </a:lnTo>
                <a:lnTo>
                  <a:pt x="17031" y="2321"/>
                </a:lnTo>
                <a:lnTo>
                  <a:pt x="16483" y="2739"/>
                </a:lnTo>
                <a:lnTo>
                  <a:pt x="15961" y="3208"/>
                </a:lnTo>
                <a:lnTo>
                  <a:pt x="15727" y="3469"/>
                </a:lnTo>
                <a:lnTo>
                  <a:pt x="15466" y="3730"/>
                </a:lnTo>
                <a:lnTo>
                  <a:pt x="15231" y="4017"/>
                </a:lnTo>
                <a:lnTo>
                  <a:pt x="14997" y="4330"/>
                </a:lnTo>
                <a:lnTo>
                  <a:pt x="14762" y="4669"/>
                </a:lnTo>
                <a:lnTo>
                  <a:pt x="14527" y="5008"/>
                </a:lnTo>
                <a:lnTo>
                  <a:pt x="14318" y="5373"/>
                </a:lnTo>
                <a:lnTo>
                  <a:pt x="14110" y="5764"/>
                </a:lnTo>
                <a:lnTo>
                  <a:pt x="13927" y="6181"/>
                </a:lnTo>
                <a:lnTo>
                  <a:pt x="13745" y="6598"/>
                </a:lnTo>
                <a:lnTo>
                  <a:pt x="13562" y="7042"/>
                </a:lnTo>
                <a:lnTo>
                  <a:pt x="13380" y="7511"/>
                </a:lnTo>
                <a:lnTo>
                  <a:pt x="13249" y="8007"/>
                </a:lnTo>
                <a:lnTo>
                  <a:pt x="13093" y="8528"/>
                </a:lnTo>
                <a:lnTo>
                  <a:pt x="12962" y="9076"/>
                </a:lnTo>
                <a:lnTo>
                  <a:pt x="12832" y="9624"/>
                </a:lnTo>
                <a:lnTo>
                  <a:pt x="12728" y="10223"/>
                </a:lnTo>
                <a:lnTo>
                  <a:pt x="12649" y="10823"/>
                </a:lnTo>
                <a:lnTo>
                  <a:pt x="12623" y="9780"/>
                </a:lnTo>
                <a:lnTo>
                  <a:pt x="12571" y="8789"/>
                </a:lnTo>
                <a:lnTo>
                  <a:pt x="12441" y="7876"/>
                </a:lnTo>
                <a:lnTo>
                  <a:pt x="12284" y="7042"/>
                </a:lnTo>
                <a:lnTo>
                  <a:pt x="12076" y="6259"/>
                </a:lnTo>
                <a:lnTo>
                  <a:pt x="11815" y="5529"/>
                </a:lnTo>
                <a:lnTo>
                  <a:pt x="11502" y="4877"/>
                </a:lnTo>
                <a:lnTo>
                  <a:pt x="11163" y="4251"/>
                </a:lnTo>
                <a:lnTo>
                  <a:pt x="10798" y="3704"/>
                </a:lnTo>
                <a:lnTo>
                  <a:pt x="10407" y="3182"/>
                </a:lnTo>
                <a:lnTo>
                  <a:pt x="9989" y="2739"/>
                </a:lnTo>
                <a:lnTo>
                  <a:pt x="9546" y="2321"/>
                </a:lnTo>
                <a:lnTo>
                  <a:pt x="9077" y="1956"/>
                </a:lnTo>
                <a:lnTo>
                  <a:pt x="8607" y="1617"/>
                </a:lnTo>
                <a:lnTo>
                  <a:pt x="8138" y="1330"/>
                </a:lnTo>
                <a:lnTo>
                  <a:pt x="7642" y="1096"/>
                </a:lnTo>
                <a:lnTo>
                  <a:pt x="7173" y="861"/>
                </a:lnTo>
                <a:lnTo>
                  <a:pt x="6677" y="678"/>
                </a:lnTo>
                <a:lnTo>
                  <a:pt x="6208" y="522"/>
                </a:lnTo>
                <a:lnTo>
                  <a:pt x="5738" y="392"/>
                </a:lnTo>
                <a:lnTo>
                  <a:pt x="5295" y="287"/>
                </a:lnTo>
                <a:lnTo>
                  <a:pt x="4878" y="183"/>
                </a:lnTo>
                <a:lnTo>
                  <a:pt x="4095" y="79"/>
                </a:lnTo>
                <a:lnTo>
                  <a:pt x="3417" y="27"/>
                </a:lnTo>
                <a:lnTo>
                  <a:pt x="289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29"/>
          <p:cNvGrpSpPr/>
          <p:nvPr/>
        </p:nvGrpSpPr>
        <p:grpSpPr>
          <a:xfrm>
            <a:off x="6426337" y="3257306"/>
            <a:ext cx="2709848" cy="1494522"/>
            <a:chOff x="-1213550" y="1112775"/>
            <a:chExt cx="3717212" cy="2049818"/>
          </a:xfrm>
        </p:grpSpPr>
        <p:sp>
          <p:nvSpPr>
            <p:cNvPr id="478" name="Google Shape;478;p29"/>
            <p:cNvSpPr/>
            <p:nvPr/>
          </p:nvSpPr>
          <p:spPr>
            <a:xfrm>
              <a:off x="-1213550" y="1112775"/>
              <a:ext cx="2774431" cy="2049818"/>
            </a:xfrm>
            <a:custGeom>
              <a:avLst/>
              <a:gdLst/>
              <a:ahLst/>
              <a:cxnLst/>
              <a:rect l="l" t="t" r="r" b="b"/>
              <a:pathLst>
                <a:path w="66641" h="49236" extrusionOk="0">
                  <a:moveTo>
                    <a:pt x="43976" y="0"/>
                  </a:moveTo>
                  <a:lnTo>
                    <a:pt x="1" y="49235"/>
                  </a:lnTo>
                  <a:lnTo>
                    <a:pt x="66641" y="49235"/>
                  </a:lnTo>
                  <a:lnTo>
                    <a:pt x="4397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-1213550" y="1112775"/>
              <a:ext cx="2774431" cy="2049818"/>
            </a:xfrm>
            <a:custGeom>
              <a:avLst/>
              <a:gdLst/>
              <a:ahLst/>
              <a:cxnLst/>
              <a:rect l="l" t="t" r="r" b="b"/>
              <a:pathLst>
                <a:path w="66641" h="49236" fill="none" extrusionOk="0">
                  <a:moveTo>
                    <a:pt x="43976" y="0"/>
                  </a:moveTo>
                  <a:lnTo>
                    <a:pt x="1" y="49235"/>
                  </a:lnTo>
                  <a:lnTo>
                    <a:pt x="66641" y="49235"/>
                  </a:lnTo>
                  <a:lnTo>
                    <a:pt x="43976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617293" y="1112775"/>
              <a:ext cx="1886369" cy="2049818"/>
            </a:xfrm>
            <a:custGeom>
              <a:avLst/>
              <a:gdLst/>
              <a:ahLst/>
              <a:cxnLst/>
              <a:rect l="l" t="t" r="r" b="b"/>
              <a:pathLst>
                <a:path w="45310" h="49236" extrusionOk="0">
                  <a:moveTo>
                    <a:pt x="0" y="0"/>
                  </a:moveTo>
                  <a:lnTo>
                    <a:pt x="22665" y="49235"/>
                  </a:lnTo>
                  <a:lnTo>
                    <a:pt x="45310" y="4409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617293" y="1112775"/>
              <a:ext cx="1886369" cy="2049818"/>
            </a:xfrm>
            <a:custGeom>
              <a:avLst/>
              <a:gdLst/>
              <a:ahLst/>
              <a:cxnLst/>
              <a:rect l="l" t="t" r="r" b="b"/>
              <a:pathLst>
                <a:path w="45310" h="49236" fill="none" extrusionOk="0">
                  <a:moveTo>
                    <a:pt x="0" y="0"/>
                  </a:moveTo>
                  <a:lnTo>
                    <a:pt x="45310" y="44091"/>
                  </a:lnTo>
                  <a:lnTo>
                    <a:pt x="22665" y="49235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-125852" y="2117537"/>
              <a:ext cx="467033" cy="10491"/>
            </a:xfrm>
            <a:custGeom>
              <a:avLst/>
              <a:gdLst/>
              <a:ahLst/>
              <a:cxnLst/>
              <a:rect l="l" t="t" r="r" b="b"/>
              <a:pathLst>
                <a:path w="11218" h="252" extrusionOk="0">
                  <a:moveTo>
                    <a:pt x="3211" y="0"/>
                  </a:moveTo>
                  <a:lnTo>
                    <a:pt x="2128" y="39"/>
                  </a:lnTo>
                  <a:lnTo>
                    <a:pt x="1045" y="78"/>
                  </a:lnTo>
                  <a:lnTo>
                    <a:pt x="1" y="155"/>
                  </a:lnTo>
                  <a:lnTo>
                    <a:pt x="2476" y="174"/>
                  </a:lnTo>
                  <a:lnTo>
                    <a:pt x="4429" y="213"/>
                  </a:lnTo>
                  <a:lnTo>
                    <a:pt x="5802" y="252"/>
                  </a:lnTo>
                  <a:lnTo>
                    <a:pt x="6344" y="252"/>
                  </a:lnTo>
                  <a:lnTo>
                    <a:pt x="7775" y="232"/>
                  </a:lnTo>
                  <a:lnTo>
                    <a:pt x="9361" y="194"/>
                  </a:lnTo>
                  <a:lnTo>
                    <a:pt x="11217" y="116"/>
                  </a:lnTo>
                  <a:lnTo>
                    <a:pt x="10115" y="58"/>
                  </a:lnTo>
                  <a:lnTo>
                    <a:pt x="9090" y="20"/>
                  </a:lnTo>
                  <a:lnTo>
                    <a:pt x="8026" y="0"/>
                  </a:lnTo>
                  <a:lnTo>
                    <a:pt x="7485" y="0"/>
                  </a:lnTo>
                  <a:lnTo>
                    <a:pt x="6673" y="20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-125852" y="2117537"/>
              <a:ext cx="467033" cy="10491"/>
            </a:xfrm>
            <a:custGeom>
              <a:avLst/>
              <a:gdLst/>
              <a:ahLst/>
              <a:cxnLst/>
              <a:rect l="l" t="t" r="r" b="b"/>
              <a:pathLst>
                <a:path w="11218" h="252" fill="none" extrusionOk="0">
                  <a:moveTo>
                    <a:pt x="8026" y="0"/>
                  </a:moveTo>
                  <a:lnTo>
                    <a:pt x="8026" y="0"/>
                  </a:lnTo>
                  <a:lnTo>
                    <a:pt x="7485" y="0"/>
                  </a:lnTo>
                  <a:lnTo>
                    <a:pt x="7485" y="0"/>
                  </a:lnTo>
                  <a:lnTo>
                    <a:pt x="6673" y="20"/>
                  </a:lnTo>
                  <a:lnTo>
                    <a:pt x="6673" y="20"/>
                  </a:lnTo>
                  <a:lnTo>
                    <a:pt x="5570" y="0"/>
                  </a:lnTo>
                  <a:lnTo>
                    <a:pt x="5570" y="0"/>
                  </a:lnTo>
                  <a:lnTo>
                    <a:pt x="4275" y="0"/>
                  </a:lnTo>
                  <a:lnTo>
                    <a:pt x="4275" y="0"/>
                  </a:lnTo>
                  <a:lnTo>
                    <a:pt x="3211" y="0"/>
                  </a:lnTo>
                  <a:lnTo>
                    <a:pt x="2128" y="39"/>
                  </a:lnTo>
                  <a:lnTo>
                    <a:pt x="1045" y="78"/>
                  </a:lnTo>
                  <a:lnTo>
                    <a:pt x="1" y="155"/>
                  </a:lnTo>
                  <a:lnTo>
                    <a:pt x="1" y="155"/>
                  </a:lnTo>
                  <a:lnTo>
                    <a:pt x="2476" y="174"/>
                  </a:lnTo>
                  <a:lnTo>
                    <a:pt x="4429" y="213"/>
                  </a:lnTo>
                  <a:lnTo>
                    <a:pt x="5802" y="252"/>
                  </a:lnTo>
                  <a:lnTo>
                    <a:pt x="5802" y="252"/>
                  </a:lnTo>
                  <a:lnTo>
                    <a:pt x="6344" y="252"/>
                  </a:lnTo>
                  <a:lnTo>
                    <a:pt x="6344" y="252"/>
                  </a:lnTo>
                  <a:lnTo>
                    <a:pt x="7775" y="232"/>
                  </a:lnTo>
                  <a:lnTo>
                    <a:pt x="9361" y="194"/>
                  </a:lnTo>
                  <a:lnTo>
                    <a:pt x="11217" y="116"/>
                  </a:lnTo>
                  <a:lnTo>
                    <a:pt x="11217" y="116"/>
                  </a:lnTo>
                  <a:lnTo>
                    <a:pt x="10115" y="58"/>
                  </a:lnTo>
                  <a:lnTo>
                    <a:pt x="9090" y="20"/>
                  </a:lnTo>
                  <a:lnTo>
                    <a:pt x="8026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158375" y="2468542"/>
              <a:ext cx="879195" cy="16153"/>
            </a:xfrm>
            <a:custGeom>
              <a:avLst/>
              <a:gdLst/>
              <a:ahLst/>
              <a:cxnLst/>
              <a:rect l="l" t="t" r="r" b="b"/>
              <a:pathLst>
                <a:path w="21118" h="388" extrusionOk="0">
                  <a:moveTo>
                    <a:pt x="15123" y="1"/>
                  </a:moveTo>
                  <a:lnTo>
                    <a:pt x="14117" y="20"/>
                  </a:lnTo>
                  <a:lnTo>
                    <a:pt x="13421" y="20"/>
                  </a:lnTo>
                  <a:lnTo>
                    <a:pt x="12570" y="39"/>
                  </a:lnTo>
                  <a:lnTo>
                    <a:pt x="10501" y="20"/>
                  </a:lnTo>
                  <a:lnTo>
                    <a:pt x="6053" y="20"/>
                  </a:lnTo>
                  <a:lnTo>
                    <a:pt x="4003" y="59"/>
                  </a:lnTo>
                  <a:lnTo>
                    <a:pt x="1973" y="117"/>
                  </a:lnTo>
                  <a:lnTo>
                    <a:pt x="967" y="175"/>
                  </a:lnTo>
                  <a:lnTo>
                    <a:pt x="0" y="233"/>
                  </a:lnTo>
                  <a:lnTo>
                    <a:pt x="4680" y="271"/>
                  </a:lnTo>
                  <a:lnTo>
                    <a:pt x="8335" y="329"/>
                  </a:lnTo>
                  <a:lnTo>
                    <a:pt x="10926" y="368"/>
                  </a:lnTo>
                  <a:lnTo>
                    <a:pt x="11971" y="387"/>
                  </a:lnTo>
                  <a:lnTo>
                    <a:pt x="13208" y="387"/>
                  </a:lnTo>
                  <a:lnTo>
                    <a:pt x="14639" y="368"/>
                  </a:lnTo>
                  <a:lnTo>
                    <a:pt x="17656" y="291"/>
                  </a:lnTo>
                  <a:lnTo>
                    <a:pt x="21118" y="194"/>
                  </a:lnTo>
                  <a:lnTo>
                    <a:pt x="19068" y="97"/>
                  </a:lnTo>
                  <a:lnTo>
                    <a:pt x="17115" y="39"/>
                  </a:lnTo>
                  <a:lnTo>
                    <a:pt x="16109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58375" y="2468542"/>
              <a:ext cx="879195" cy="16153"/>
            </a:xfrm>
            <a:custGeom>
              <a:avLst/>
              <a:gdLst/>
              <a:ahLst/>
              <a:cxnLst/>
              <a:rect l="l" t="t" r="r" b="b"/>
              <a:pathLst>
                <a:path w="21118" h="388" fill="none" extrusionOk="0">
                  <a:moveTo>
                    <a:pt x="15123" y="1"/>
                  </a:moveTo>
                  <a:lnTo>
                    <a:pt x="15123" y="1"/>
                  </a:lnTo>
                  <a:lnTo>
                    <a:pt x="14117" y="20"/>
                  </a:lnTo>
                  <a:lnTo>
                    <a:pt x="14117" y="20"/>
                  </a:lnTo>
                  <a:lnTo>
                    <a:pt x="13421" y="20"/>
                  </a:lnTo>
                  <a:lnTo>
                    <a:pt x="12570" y="39"/>
                  </a:lnTo>
                  <a:lnTo>
                    <a:pt x="12570" y="39"/>
                  </a:lnTo>
                  <a:lnTo>
                    <a:pt x="10501" y="20"/>
                  </a:lnTo>
                  <a:lnTo>
                    <a:pt x="10501" y="20"/>
                  </a:lnTo>
                  <a:lnTo>
                    <a:pt x="8045" y="20"/>
                  </a:lnTo>
                  <a:lnTo>
                    <a:pt x="8045" y="20"/>
                  </a:lnTo>
                  <a:lnTo>
                    <a:pt x="6053" y="20"/>
                  </a:lnTo>
                  <a:lnTo>
                    <a:pt x="4003" y="59"/>
                  </a:lnTo>
                  <a:lnTo>
                    <a:pt x="1973" y="117"/>
                  </a:lnTo>
                  <a:lnTo>
                    <a:pt x="967" y="175"/>
                  </a:lnTo>
                  <a:lnTo>
                    <a:pt x="0" y="233"/>
                  </a:lnTo>
                  <a:lnTo>
                    <a:pt x="0" y="233"/>
                  </a:lnTo>
                  <a:lnTo>
                    <a:pt x="4680" y="271"/>
                  </a:lnTo>
                  <a:lnTo>
                    <a:pt x="8335" y="329"/>
                  </a:lnTo>
                  <a:lnTo>
                    <a:pt x="10926" y="368"/>
                  </a:lnTo>
                  <a:lnTo>
                    <a:pt x="10926" y="368"/>
                  </a:lnTo>
                  <a:lnTo>
                    <a:pt x="11971" y="387"/>
                  </a:lnTo>
                  <a:lnTo>
                    <a:pt x="11971" y="387"/>
                  </a:lnTo>
                  <a:lnTo>
                    <a:pt x="13208" y="387"/>
                  </a:lnTo>
                  <a:lnTo>
                    <a:pt x="14639" y="368"/>
                  </a:lnTo>
                  <a:lnTo>
                    <a:pt x="17656" y="291"/>
                  </a:lnTo>
                  <a:lnTo>
                    <a:pt x="21118" y="194"/>
                  </a:lnTo>
                  <a:lnTo>
                    <a:pt x="21118" y="194"/>
                  </a:lnTo>
                  <a:lnTo>
                    <a:pt x="19068" y="97"/>
                  </a:lnTo>
                  <a:lnTo>
                    <a:pt x="17115" y="39"/>
                  </a:lnTo>
                  <a:lnTo>
                    <a:pt x="16109" y="1"/>
                  </a:lnTo>
                  <a:lnTo>
                    <a:pt x="1512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421619" y="1917034"/>
              <a:ext cx="466201" cy="10533"/>
            </a:xfrm>
            <a:custGeom>
              <a:avLst/>
              <a:gdLst/>
              <a:ahLst/>
              <a:cxnLst/>
              <a:rect l="l" t="t" r="r" b="b"/>
              <a:pathLst>
                <a:path w="11198" h="253" extrusionOk="0">
                  <a:moveTo>
                    <a:pt x="3211" y="1"/>
                  </a:moveTo>
                  <a:lnTo>
                    <a:pt x="2128" y="40"/>
                  </a:lnTo>
                  <a:lnTo>
                    <a:pt x="1045" y="78"/>
                  </a:lnTo>
                  <a:lnTo>
                    <a:pt x="1" y="156"/>
                  </a:lnTo>
                  <a:lnTo>
                    <a:pt x="2476" y="175"/>
                  </a:lnTo>
                  <a:lnTo>
                    <a:pt x="4410" y="214"/>
                  </a:lnTo>
                  <a:lnTo>
                    <a:pt x="5783" y="252"/>
                  </a:lnTo>
                  <a:lnTo>
                    <a:pt x="6344" y="252"/>
                  </a:lnTo>
                  <a:lnTo>
                    <a:pt x="7756" y="233"/>
                  </a:lnTo>
                  <a:lnTo>
                    <a:pt x="9361" y="194"/>
                  </a:lnTo>
                  <a:lnTo>
                    <a:pt x="11198" y="117"/>
                  </a:lnTo>
                  <a:lnTo>
                    <a:pt x="10115" y="59"/>
                  </a:lnTo>
                  <a:lnTo>
                    <a:pt x="9071" y="20"/>
                  </a:lnTo>
                  <a:lnTo>
                    <a:pt x="8007" y="1"/>
                  </a:lnTo>
                  <a:lnTo>
                    <a:pt x="7485" y="1"/>
                  </a:lnTo>
                  <a:lnTo>
                    <a:pt x="6653" y="20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421619" y="1917034"/>
              <a:ext cx="466201" cy="10533"/>
            </a:xfrm>
            <a:custGeom>
              <a:avLst/>
              <a:gdLst/>
              <a:ahLst/>
              <a:cxnLst/>
              <a:rect l="l" t="t" r="r" b="b"/>
              <a:pathLst>
                <a:path w="11198" h="253" fill="none" extrusionOk="0">
                  <a:moveTo>
                    <a:pt x="8007" y="1"/>
                  </a:moveTo>
                  <a:lnTo>
                    <a:pt x="8007" y="1"/>
                  </a:lnTo>
                  <a:lnTo>
                    <a:pt x="7485" y="1"/>
                  </a:lnTo>
                  <a:lnTo>
                    <a:pt x="7485" y="1"/>
                  </a:lnTo>
                  <a:lnTo>
                    <a:pt x="6653" y="20"/>
                  </a:lnTo>
                  <a:lnTo>
                    <a:pt x="6653" y="20"/>
                  </a:lnTo>
                  <a:lnTo>
                    <a:pt x="5551" y="1"/>
                  </a:lnTo>
                  <a:lnTo>
                    <a:pt x="5551" y="1"/>
                  </a:lnTo>
                  <a:lnTo>
                    <a:pt x="4255" y="1"/>
                  </a:lnTo>
                  <a:lnTo>
                    <a:pt x="4255" y="1"/>
                  </a:lnTo>
                  <a:lnTo>
                    <a:pt x="3211" y="1"/>
                  </a:lnTo>
                  <a:lnTo>
                    <a:pt x="2128" y="40"/>
                  </a:lnTo>
                  <a:lnTo>
                    <a:pt x="1045" y="78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2476" y="175"/>
                  </a:lnTo>
                  <a:lnTo>
                    <a:pt x="4410" y="214"/>
                  </a:lnTo>
                  <a:lnTo>
                    <a:pt x="5783" y="252"/>
                  </a:lnTo>
                  <a:lnTo>
                    <a:pt x="5783" y="252"/>
                  </a:lnTo>
                  <a:lnTo>
                    <a:pt x="6344" y="252"/>
                  </a:lnTo>
                  <a:lnTo>
                    <a:pt x="6344" y="252"/>
                  </a:lnTo>
                  <a:lnTo>
                    <a:pt x="7756" y="233"/>
                  </a:lnTo>
                  <a:lnTo>
                    <a:pt x="9361" y="194"/>
                  </a:lnTo>
                  <a:lnTo>
                    <a:pt x="11198" y="117"/>
                  </a:lnTo>
                  <a:lnTo>
                    <a:pt x="11198" y="117"/>
                  </a:lnTo>
                  <a:lnTo>
                    <a:pt x="10115" y="59"/>
                  </a:lnTo>
                  <a:lnTo>
                    <a:pt x="9071" y="20"/>
                  </a:lnTo>
                  <a:lnTo>
                    <a:pt x="8007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611631" y="2157796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extrusionOk="0">
                  <a:moveTo>
                    <a:pt x="5744" y="0"/>
                  </a:moveTo>
                  <a:lnTo>
                    <a:pt x="5357" y="19"/>
                  </a:lnTo>
                  <a:lnTo>
                    <a:pt x="3056" y="19"/>
                  </a:lnTo>
                  <a:lnTo>
                    <a:pt x="1528" y="39"/>
                  </a:lnTo>
                  <a:lnTo>
                    <a:pt x="755" y="58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72" y="136"/>
                  </a:lnTo>
                  <a:lnTo>
                    <a:pt x="4158" y="155"/>
                  </a:lnTo>
                  <a:lnTo>
                    <a:pt x="4545" y="174"/>
                  </a:lnTo>
                  <a:lnTo>
                    <a:pt x="5570" y="155"/>
                  </a:lnTo>
                  <a:lnTo>
                    <a:pt x="6711" y="136"/>
                  </a:lnTo>
                  <a:lnTo>
                    <a:pt x="8026" y="97"/>
                  </a:lnTo>
                  <a:lnTo>
                    <a:pt x="7233" y="39"/>
                  </a:lnTo>
                  <a:lnTo>
                    <a:pt x="6498" y="19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611631" y="2157796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fill="none" extrusionOk="0">
                  <a:moveTo>
                    <a:pt x="5744" y="0"/>
                  </a:moveTo>
                  <a:lnTo>
                    <a:pt x="5744" y="0"/>
                  </a:lnTo>
                  <a:lnTo>
                    <a:pt x="5357" y="19"/>
                  </a:lnTo>
                  <a:lnTo>
                    <a:pt x="5357" y="19"/>
                  </a:lnTo>
                  <a:lnTo>
                    <a:pt x="4777" y="19"/>
                  </a:lnTo>
                  <a:lnTo>
                    <a:pt x="4777" y="19"/>
                  </a:lnTo>
                  <a:lnTo>
                    <a:pt x="3984" y="19"/>
                  </a:lnTo>
                  <a:lnTo>
                    <a:pt x="3984" y="19"/>
                  </a:lnTo>
                  <a:lnTo>
                    <a:pt x="3056" y="19"/>
                  </a:lnTo>
                  <a:lnTo>
                    <a:pt x="3056" y="19"/>
                  </a:lnTo>
                  <a:lnTo>
                    <a:pt x="1528" y="39"/>
                  </a:lnTo>
                  <a:lnTo>
                    <a:pt x="755" y="58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72" y="136"/>
                  </a:lnTo>
                  <a:lnTo>
                    <a:pt x="4158" y="155"/>
                  </a:lnTo>
                  <a:lnTo>
                    <a:pt x="4158" y="155"/>
                  </a:lnTo>
                  <a:lnTo>
                    <a:pt x="4545" y="174"/>
                  </a:lnTo>
                  <a:lnTo>
                    <a:pt x="4545" y="174"/>
                  </a:lnTo>
                  <a:lnTo>
                    <a:pt x="5570" y="155"/>
                  </a:lnTo>
                  <a:lnTo>
                    <a:pt x="6711" y="136"/>
                  </a:lnTo>
                  <a:lnTo>
                    <a:pt x="8026" y="97"/>
                  </a:lnTo>
                  <a:lnTo>
                    <a:pt x="8026" y="97"/>
                  </a:lnTo>
                  <a:lnTo>
                    <a:pt x="7233" y="39"/>
                  </a:lnTo>
                  <a:lnTo>
                    <a:pt x="6498" y="19"/>
                  </a:lnTo>
                  <a:lnTo>
                    <a:pt x="5744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-629817" y="2648104"/>
              <a:ext cx="677902" cy="7286"/>
            </a:xfrm>
            <a:custGeom>
              <a:avLst/>
              <a:gdLst/>
              <a:ahLst/>
              <a:cxnLst/>
              <a:rect l="l" t="t" r="r" b="b"/>
              <a:pathLst>
                <a:path w="16283" h="175" extrusionOk="0">
                  <a:moveTo>
                    <a:pt x="11661" y="0"/>
                  </a:moveTo>
                  <a:lnTo>
                    <a:pt x="10888" y="20"/>
                  </a:lnTo>
                  <a:lnTo>
                    <a:pt x="3094" y="20"/>
                  </a:lnTo>
                  <a:lnTo>
                    <a:pt x="1508" y="58"/>
                  </a:lnTo>
                  <a:lnTo>
                    <a:pt x="0" y="97"/>
                  </a:lnTo>
                  <a:lnTo>
                    <a:pt x="3597" y="116"/>
                  </a:lnTo>
                  <a:lnTo>
                    <a:pt x="6420" y="136"/>
                  </a:lnTo>
                  <a:lnTo>
                    <a:pt x="8432" y="155"/>
                  </a:lnTo>
                  <a:lnTo>
                    <a:pt x="9224" y="174"/>
                  </a:lnTo>
                  <a:lnTo>
                    <a:pt x="11294" y="155"/>
                  </a:lnTo>
                  <a:lnTo>
                    <a:pt x="13614" y="136"/>
                  </a:lnTo>
                  <a:lnTo>
                    <a:pt x="16283" y="78"/>
                  </a:lnTo>
                  <a:lnTo>
                    <a:pt x="14697" y="39"/>
                  </a:lnTo>
                  <a:lnTo>
                    <a:pt x="13208" y="20"/>
                  </a:lnTo>
                  <a:lnTo>
                    <a:pt x="1166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-629817" y="2648104"/>
              <a:ext cx="677902" cy="7286"/>
            </a:xfrm>
            <a:custGeom>
              <a:avLst/>
              <a:gdLst/>
              <a:ahLst/>
              <a:cxnLst/>
              <a:rect l="l" t="t" r="r" b="b"/>
              <a:pathLst>
                <a:path w="16283" h="175" fill="none" extrusionOk="0">
                  <a:moveTo>
                    <a:pt x="11661" y="0"/>
                  </a:moveTo>
                  <a:lnTo>
                    <a:pt x="11661" y="0"/>
                  </a:lnTo>
                  <a:lnTo>
                    <a:pt x="10888" y="20"/>
                  </a:lnTo>
                  <a:lnTo>
                    <a:pt x="10888" y="20"/>
                  </a:lnTo>
                  <a:lnTo>
                    <a:pt x="9689" y="20"/>
                  </a:lnTo>
                  <a:lnTo>
                    <a:pt x="9689" y="20"/>
                  </a:lnTo>
                  <a:lnTo>
                    <a:pt x="8103" y="20"/>
                  </a:lnTo>
                  <a:lnTo>
                    <a:pt x="8103" y="20"/>
                  </a:lnTo>
                  <a:lnTo>
                    <a:pt x="6208" y="20"/>
                  </a:lnTo>
                  <a:lnTo>
                    <a:pt x="6208" y="20"/>
                  </a:lnTo>
                  <a:lnTo>
                    <a:pt x="3094" y="20"/>
                  </a:lnTo>
                  <a:lnTo>
                    <a:pt x="1508" y="58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3597" y="116"/>
                  </a:lnTo>
                  <a:lnTo>
                    <a:pt x="6420" y="136"/>
                  </a:lnTo>
                  <a:lnTo>
                    <a:pt x="8432" y="155"/>
                  </a:lnTo>
                  <a:lnTo>
                    <a:pt x="8432" y="155"/>
                  </a:lnTo>
                  <a:lnTo>
                    <a:pt x="9224" y="174"/>
                  </a:lnTo>
                  <a:lnTo>
                    <a:pt x="9224" y="174"/>
                  </a:lnTo>
                  <a:lnTo>
                    <a:pt x="11294" y="155"/>
                  </a:lnTo>
                  <a:lnTo>
                    <a:pt x="13614" y="136"/>
                  </a:lnTo>
                  <a:lnTo>
                    <a:pt x="16283" y="78"/>
                  </a:lnTo>
                  <a:lnTo>
                    <a:pt x="16283" y="78"/>
                  </a:lnTo>
                  <a:lnTo>
                    <a:pt x="14697" y="39"/>
                  </a:lnTo>
                  <a:lnTo>
                    <a:pt x="13208" y="20"/>
                  </a:lnTo>
                  <a:lnTo>
                    <a:pt x="1166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107625" y="1736723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extrusionOk="0">
                  <a:moveTo>
                    <a:pt x="5744" y="0"/>
                  </a:moveTo>
                  <a:lnTo>
                    <a:pt x="5358" y="20"/>
                  </a:lnTo>
                  <a:lnTo>
                    <a:pt x="3056" y="20"/>
                  </a:lnTo>
                  <a:lnTo>
                    <a:pt x="1529" y="39"/>
                  </a:lnTo>
                  <a:lnTo>
                    <a:pt x="736" y="58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53" y="136"/>
                  </a:lnTo>
                  <a:lnTo>
                    <a:pt x="4139" y="174"/>
                  </a:lnTo>
                  <a:lnTo>
                    <a:pt x="4545" y="174"/>
                  </a:lnTo>
                  <a:lnTo>
                    <a:pt x="5551" y="155"/>
                  </a:lnTo>
                  <a:lnTo>
                    <a:pt x="6692" y="136"/>
                  </a:lnTo>
                  <a:lnTo>
                    <a:pt x="8026" y="97"/>
                  </a:lnTo>
                  <a:lnTo>
                    <a:pt x="7233" y="58"/>
                  </a:lnTo>
                  <a:lnTo>
                    <a:pt x="6499" y="20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107625" y="1736723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fill="none" extrusionOk="0">
                  <a:moveTo>
                    <a:pt x="5744" y="0"/>
                  </a:moveTo>
                  <a:lnTo>
                    <a:pt x="5744" y="0"/>
                  </a:lnTo>
                  <a:lnTo>
                    <a:pt x="5358" y="20"/>
                  </a:lnTo>
                  <a:lnTo>
                    <a:pt x="5358" y="20"/>
                  </a:lnTo>
                  <a:lnTo>
                    <a:pt x="4758" y="20"/>
                  </a:lnTo>
                  <a:lnTo>
                    <a:pt x="4758" y="20"/>
                  </a:lnTo>
                  <a:lnTo>
                    <a:pt x="3985" y="20"/>
                  </a:lnTo>
                  <a:lnTo>
                    <a:pt x="3985" y="20"/>
                  </a:lnTo>
                  <a:lnTo>
                    <a:pt x="3056" y="20"/>
                  </a:lnTo>
                  <a:lnTo>
                    <a:pt x="3056" y="20"/>
                  </a:lnTo>
                  <a:lnTo>
                    <a:pt x="1529" y="39"/>
                  </a:lnTo>
                  <a:lnTo>
                    <a:pt x="736" y="58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53" y="136"/>
                  </a:lnTo>
                  <a:lnTo>
                    <a:pt x="4139" y="174"/>
                  </a:lnTo>
                  <a:lnTo>
                    <a:pt x="4139" y="174"/>
                  </a:lnTo>
                  <a:lnTo>
                    <a:pt x="4545" y="174"/>
                  </a:lnTo>
                  <a:lnTo>
                    <a:pt x="4545" y="174"/>
                  </a:lnTo>
                  <a:lnTo>
                    <a:pt x="5551" y="155"/>
                  </a:lnTo>
                  <a:lnTo>
                    <a:pt x="6692" y="136"/>
                  </a:lnTo>
                  <a:lnTo>
                    <a:pt x="8026" y="97"/>
                  </a:lnTo>
                  <a:lnTo>
                    <a:pt x="8026" y="97"/>
                  </a:lnTo>
                  <a:lnTo>
                    <a:pt x="7233" y="58"/>
                  </a:lnTo>
                  <a:lnTo>
                    <a:pt x="6499" y="20"/>
                  </a:lnTo>
                  <a:lnTo>
                    <a:pt x="5744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1151858" y="1904170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extrusionOk="0">
                  <a:moveTo>
                    <a:pt x="2863" y="1"/>
                  </a:moveTo>
                  <a:lnTo>
                    <a:pt x="2689" y="20"/>
                  </a:lnTo>
                  <a:lnTo>
                    <a:pt x="755" y="20"/>
                  </a:lnTo>
                  <a:lnTo>
                    <a:pt x="368" y="59"/>
                  </a:lnTo>
                  <a:lnTo>
                    <a:pt x="1" y="97"/>
                  </a:lnTo>
                  <a:lnTo>
                    <a:pt x="890" y="117"/>
                  </a:lnTo>
                  <a:lnTo>
                    <a:pt x="1586" y="136"/>
                  </a:lnTo>
                  <a:lnTo>
                    <a:pt x="2070" y="155"/>
                  </a:lnTo>
                  <a:lnTo>
                    <a:pt x="2785" y="155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3617" y="39"/>
                  </a:lnTo>
                  <a:lnTo>
                    <a:pt x="3250" y="20"/>
                  </a:lnTo>
                  <a:lnTo>
                    <a:pt x="2863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1151858" y="1904170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fill="none" extrusionOk="0">
                  <a:moveTo>
                    <a:pt x="2863" y="1"/>
                  </a:moveTo>
                  <a:lnTo>
                    <a:pt x="2863" y="1"/>
                  </a:lnTo>
                  <a:lnTo>
                    <a:pt x="2689" y="20"/>
                  </a:lnTo>
                  <a:lnTo>
                    <a:pt x="2689" y="20"/>
                  </a:lnTo>
                  <a:lnTo>
                    <a:pt x="2379" y="20"/>
                  </a:lnTo>
                  <a:lnTo>
                    <a:pt x="2379" y="20"/>
                  </a:lnTo>
                  <a:lnTo>
                    <a:pt x="1993" y="20"/>
                  </a:lnTo>
                  <a:lnTo>
                    <a:pt x="1993" y="20"/>
                  </a:lnTo>
                  <a:lnTo>
                    <a:pt x="1528" y="20"/>
                  </a:lnTo>
                  <a:lnTo>
                    <a:pt x="1528" y="20"/>
                  </a:lnTo>
                  <a:lnTo>
                    <a:pt x="755" y="20"/>
                  </a:lnTo>
                  <a:lnTo>
                    <a:pt x="368" y="59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890" y="117"/>
                  </a:lnTo>
                  <a:lnTo>
                    <a:pt x="1586" y="136"/>
                  </a:lnTo>
                  <a:lnTo>
                    <a:pt x="2070" y="155"/>
                  </a:lnTo>
                  <a:lnTo>
                    <a:pt x="2070" y="155"/>
                  </a:lnTo>
                  <a:lnTo>
                    <a:pt x="2283" y="155"/>
                  </a:lnTo>
                  <a:lnTo>
                    <a:pt x="2283" y="155"/>
                  </a:lnTo>
                  <a:lnTo>
                    <a:pt x="2785" y="155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4004" y="78"/>
                  </a:lnTo>
                  <a:lnTo>
                    <a:pt x="3617" y="39"/>
                  </a:lnTo>
                  <a:lnTo>
                    <a:pt x="3250" y="20"/>
                  </a:lnTo>
                  <a:lnTo>
                    <a:pt x="286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1235582" y="2161793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extrusionOk="0">
                  <a:moveTo>
                    <a:pt x="1529" y="1"/>
                  </a:moveTo>
                  <a:lnTo>
                    <a:pt x="755" y="20"/>
                  </a:lnTo>
                  <a:lnTo>
                    <a:pt x="368" y="40"/>
                  </a:lnTo>
                  <a:lnTo>
                    <a:pt x="1" y="78"/>
                  </a:lnTo>
                  <a:lnTo>
                    <a:pt x="890" y="98"/>
                  </a:lnTo>
                  <a:lnTo>
                    <a:pt x="1587" y="117"/>
                  </a:lnTo>
                  <a:lnTo>
                    <a:pt x="2070" y="156"/>
                  </a:lnTo>
                  <a:lnTo>
                    <a:pt x="2263" y="156"/>
                  </a:lnTo>
                  <a:lnTo>
                    <a:pt x="2786" y="136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3617" y="4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1235582" y="2161793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fill="none" extrusionOk="0">
                  <a:moveTo>
                    <a:pt x="2863" y="1"/>
                  </a:moveTo>
                  <a:lnTo>
                    <a:pt x="2863" y="1"/>
                  </a:lnTo>
                  <a:lnTo>
                    <a:pt x="2670" y="1"/>
                  </a:lnTo>
                  <a:lnTo>
                    <a:pt x="2670" y="1"/>
                  </a:lnTo>
                  <a:lnTo>
                    <a:pt x="2379" y="1"/>
                  </a:lnTo>
                  <a:lnTo>
                    <a:pt x="2379" y="1"/>
                  </a:lnTo>
                  <a:lnTo>
                    <a:pt x="1993" y="1"/>
                  </a:lnTo>
                  <a:lnTo>
                    <a:pt x="1993" y="1"/>
                  </a:lnTo>
                  <a:lnTo>
                    <a:pt x="1529" y="1"/>
                  </a:lnTo>
                  <a:lnTo>
                    <a:pt x="1529" y="1"/>
                  </a:lnTo>
                  <a:lnTo>
                    <a:pt x="755" y="20"/>
                  </a:lnTo>
                  <a:lnTo>
                    <a:pt x="368" y="40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890" y="98"/>
                  </a:lnTo>
                  <a:lnTo>
                    <a:pt x="1587" y="117"/>
                  </a:lnTo>
                  <a:lnTo>
                    <a:pt x="2070" y="156"/>
                  </a:lnTo>
                  <a:lnTo>
                    <a:pt x="2070" y="156"/>
                  </a:lnTo>
                  <a:lnTo>
                    <a:pt x="2263" y="156"/>
                  </a:lnTo>
                  <a:lnTo>
                    <a:pt x="2263" y="156"/>
                  </a:lnTo>
                  <a:lnTo>
                    <a:pt x="2786" y="136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4004" y="78"/>
                  </a:lnTo>
                  <a:lnTo>
                    <a:pt x="3617" y="40"/>
                  </a:lnTo>
                  <a:lnTo>
                    <a:pt x="3250" y="1"/>
                  </a:lnTo>
                  <a:lnTo>
                    <a:pt x="286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1299197" y="2012873"/>
              <a:ext cx="186014" cy="4038"/>
            </a:xfrm>
            <a:custGeom>
              <a:avLst/>
              <a:gdLst/>
              <a:ahLst/>
              <a:cxnLst/>
              <a:rect l="l" t="t" r="r" b="b"/>
              <a:pathLst>
                <a:path w="4468" h="97" extrusionOk="0">
                  <a:moveTo>
                    <a:pt x="1702" y="0"/>
                  </a:moveTo>
                  <a:lnTo>
                    <a:pt x="851" y="2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534" y="97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1299197" y="2012873"/>
              <a:ext cx="186014" cy="4038"/>
            </a:xfrm>
            <a:custGeom>
              <a:avLst/>
              <a:gdLst/>
              <a:ahLst/>
              <a:cxnLst/>
              <a:rect l="l" t="t" r="r" b="b"/>
              <a:pathLst>
                <a:path w="4468" h="97" fill="none" extrusionOk="0">
                  <a:moveTo>
                    <a:pt x="3211" y="0"/>
                  </a:moveTo>
                  <a:lnTo>
                    <a:pt x="3211" y="0"/>
                  </a:lnTo>
                  <a:lnTo>
                    <a:pt x="2998" y="0"/>
                  </a:lnTo>
                  <a:lnTo>
                    <a:pt x="2998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224" y="0"/>
                  </a:lnTo>
                  <a:lnTo>
                    <a:pt x="2224" y="0"/>
                  </a:lnTo>
                  <a:lnTo>
                    <a:pt x="1702" y="0"/>
                  </a:lnTo>
                  <a:lnTo>
                    <a:pt x="1702" y="0"/>
                  </a:lnTo>
                  <a:lnTo>
                    <a:pt x="851" y="2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321" y="78"/>
                  </a:lnTo>
                  <a:lnTo>
                    <a:pt x="2534" y="97"/>
                  </a:lnTo>
                  <a:lnTo>
                    <a:pt x="2534" y="97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1547162" y="2272119"/>
              <a:ext cx="186014" cy="3247"/>
            </a:xfrm>
            <a:custGeom>
              <a:avLst/>
              <a:gdLst/>
              <a:ahLst/>
              <a:cxnLst/>
              <a:rect l="l" t="t" r="r" b="b"/>
              <a:pathLst>
                <a:path w="4468" h="78" extrusionOk="0">
                  <a:moveTo>
                    <a:pt x="852" y="0"/>
                  </a:moveTo>
                  <a:lnTo>
                    <a:pt x="426" y="20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534" y="78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1547162" y="2272119"/>
              <a:ext cx="186014" cy="3247"/>
            </a:xfrm>
            <a:custGeom>
              <a:avLst/>
              <a:gdLst/>
              <a:ahLst/>
              <a:cxnLst/>
              <a:rect l="l" t="t" r="r" b="b"/>
              <a:pathLst>
                <a:path w="4468" h="78" fill="none" extrusionOk="0">
                  <a:moveTo>
                    <a:pt x="3211" y="0"/>
                  </a:moveTo>
                  <a:lnTo>
                    <a:pt x="3211" y="0"/>
                  </a:lnTo>
                  <a:lnTo>
                    <a:pt x="2998" y="0"/>
                  </a:lnTo>
                  <a:lnTo>
                    <a:pt x="2998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225" y="0"/>
                  </a:lnTo>
                  <a:lnTo>
                    <a:pt x="2225" y="0"/>
                  </a:lnTo>
                  <a:lnTo>
                    <a:pt x="1703" y="0"/>
                  </a:lnTo>
                  <a:lnTo>
                    <a:pt x="1703" y="0"/>
                  </a:lnTo>
                  <a:lnTo>
                    <a:pt x="852" y="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321" y="78"/>
                  </a:lnTo>
                  <a:lnTo>
                    <a:pt x="2534" y="78"/>
                  </a:lnTo>
                  <a:lnTo>
                    <a:pt x="2534" y="78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-657211" y="2870297"/>
              <a:ext cx="334142" cy="6495"/>
            </a:xfrm>
            <a:custGeom>
              <a:avLst/>
              <a:gdLst/>
              <a:ahLst/>
              <a:cxnLst/>
              <a:rect l="l" t="t" r="r" b="b"/>
              <a:pathLst>
                <a:path w="8026" h="156" extrusionOk="0">
                  <a:moveTo>
                    <a:pt x="3056" y="1"/>
                  </a:moveTo>
                  <a:lnTo>
                    <a:pt x="1528" y="20"/>
                  </a:lnTo>
                  <a:lnTo>
                    <a:pt x="755" y="39"/>
                  </a:lnTo>
                  <a:lnTo>
                    <a:pt x="1" y="97"/>
                  </a:lnTo>
                  <a:lnTo>
                    <a:pt x="1780" y="97"/>
                  </a:lnTo>
                  <a:lnTo>
                    <a:pt x="3172" y="117"/>
                  </a:lnTo>
                  <a:lnTo>
                    <a:pt x="4158" y="155"/>
                  </a:lnTo>
                  <a:lnTo>
                    <a:pt x="4545" y="155"/>
                  </a:lnTo>
                  <a:lnTo>
                    <a:pt x="5551" y="136"/>
                  </a:lnTo>
                  <a:lnTo>
                    <a:pt x="6711" y="117"/>
                  </a:lnTo>
                  <a:lnTo>
                    <a:pt x="8026" y="78"/>
                  </a:lnTo>
                  <a:lnTo>
                    <a:pt x="7233" y="39"/>
                  </a:lnTo>
                  <a:lnTo>
                    <a:pt x="6498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-657211" y="2870297"/>
              <a:ext cx="334142" cy="6495"/>
            </a:xfrm>
            <a:custGeom>
              <a:avLst/>
              <a:gdLst/>
              <a:ahLst/>
              <a:cxnLst/>
              <a:rect l="l" t="t" r="r" b="b"/>
              <a:pathLst>
                <a:path w="8026" h="156" fill="none" extrusionOk="0">
                  <a:moveTo>
                    <a:pt x="5744" y="1"/>
                  </a:moveTo>
                  <a:lnTo>
                    <a:pt x="5744" y="1"/>
                  </a:lnTo>
                  <a:lnTo>
                    <a:pt x="5357" y="1"/>
                  </a:lnTo>
                  <a:lnTo>
                    <a:pt x="5357" y="1"/>
                  </a:lnTo>
                  <a:lnTo>
                    <a:pt x="4777" y="1"/>
                  </a:lnTo>
                  <a:lnTo>
                    <a:pt x="4777" y="1"/>
                  </a:lnTo>
                  <a:lnTo>
                    <a:pt x="3984" y="1"/>
                  </a:lnTo>
                  <a:lnTo>
                    <a:pt x="3984" y="1"/>
                  </a:lnTo>
                  <a:lnTo>
                    <a:pt x="3056" y="1"/>
                  </a:lnTo>
                  <a:lnTo>
                    <a:pt x="3056" y="1"/>
                  </a:lnTo>
                  <a:lnTo>
                    <a:pt x="1528" y="20"/>
                  </a:lnTo>
                  <a:lnTo>
                    <a:pt x="755" y="39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97"/>
                  </a:lnTo>
                  <a:lnTo>
                    <a:pt x="3172" y="117"/>
                  </a:lnTo>
                  <a:lnTo>
                    <a:pt x="4158" y="155"/>
                  </a:lnTo>
                  <a:lnTo>
                    <a:pt x="4158" y="155"/>
                  </a:lnTo>
                  <a:lnTo>
                    <a:pt x="4545" y="155"/>
                  </a:lnTo>
                  <a:lnTo>
                    <a:pt x="4545" y="155"/>
                  </a:lnTo>
                  <a:lnTo>
                    <a:pt x="5551" y="136"/>
                  </a:lnTo>
                  <a:lnTo>
                    <a:pt x="6711" y="117"/>
                  </a:lnTo>
                  <a:lnTo>
                    <a:pt x="8026" y="78"/>
                  </a:lnTo>
                  <a:lnTo>
                    <a:pt x="8026" y="78"/>
                  </a:lnTo>
                  <a:lnTo>
                    <a:pt x="7233" y="39"/>
                  </a:lnTo>
                  <a:lnTo>
                    <a:pt x="6498" y="1"/>
                  </a:lnTo>
                  <a:lnTo>
                    <a:pt x="5744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29"/>
          <p:cNvGrpSpPr/>
          <p:nvPr/>
        </p:nvGrpSpPr>
        <p:grpSpPr>
          <a:xfrm flipH="1">
            <a:off x="-309241" y="4129200"/>
            <a:ext cx="8276771" cy="953850"/>
            <a:chOff x="3769225" y="7942150"/>
            <a:chExt cx="4948742" cy="953850"/>
          </a:xfrm>
        </p:grpSpPr>
        <p:sp>
          <p:nvSpPr>
            <p:cNvPr id="505" name="Google Shape;505;p29"/>
            <p:cNvSpPr/>
            <p:nvPr/>
          </p:nvSpPr>
          <p:spPr>
            <a:xfrm>
              <a:off x="3769225" y="7942150"/>
              <a:ext cx="4948742" cy="953850"/>
            </a:xfrm>
            <a:custGeom>
              <a:avLst/>
              <a:gdLst/>
              <a:ahLst/>
              <a:cxnLst/>
              <a:rect l="l" t="t" r="r" b="b"/>
              <a:pathLst>
                <a:path w="205193" h="38154" extrusionOk="0">
                  <a:moveTo>
                    <a:pt x="58053" y="0"/>
                  </a:moveTo>
                  <a:lnTo>
                    <a:pt x="56671" y="26"/>
                  </a:lnTo>
                  <a:lnTo>
                    <a:pt x="55289" y="78"/>
                  </a:lnTo>
                  <a:lnTo>
                    <a:pt x="53906" y="183"/>
                  </a:lnTo>
                  <a:lnTo>
                    <a:pt x="52550" y="287"/>
                  </a:lnTo>
                  <a:lnTo>
                    <a:pt x="51168" y="443"/>
                  </a:lnTo>
                  <a:lnTo>
                    <a:pt x="49812" y="600"/>
                  </a:lnTo>
                  <a:lnTo>
                    <a:pt x="48456" y="809"/>
                  </a:lnTo>
                  <a:lnTo>
                    <a:pt x="47126" y="1017"/>
                  </a:lnTo>
                  <a:lnTo>
                    <a:pt x="45770" y="1252"/>
                  </a:lnTo>
                  <a:lnTo>
                    <a:pt x="44440" y="1539"/>
                  </a:lnTo>
                  <a:lnTo>
                    <a:pt x="43136" y="1826"/>
                  </a:lnTo>
                  <a:lnTo>
                    <a:pt x="41806" y="2139"/>
                  </a:lnTo>
                  <a:lnTo>
                    <a:pt x="40502" y="2452"/>
                  </a:lnTo>
                  <a:lnTo>
                    <a:pt x="39224" y="2791"/>
                  </a:lnTo>
                  <a:lnTo>
                    <a:pt x="37946" y="3156"/>
                  </a:lnTo>
                  <a:lnTo>
                    <a:pt x="36668" y="3547"/>
                  </a:lnTo>
                  <a:lnTo>
                    <a:pt x="35416" y="3938"/>
                  </a:lnTo>
                  <a:lnTo>
                    <a:pt x="34191" y="4355"/>
                  </a:lnTo>
                  <a:lnTo>
                    <a:pt x="32965" y="4773"/>
                  </a:lnTo>
                  <a:lnTo>
                    <a:pt x="31739" y="5216"/>
                  </a:lnTo>
                  <a:lnTo>
                    <a:pt x="30540" y="5659"/>
                  </a:lnTo>
                  <a:lnTo>
                    <a:pt x="28192" y="6572"/>
                  </a:lnTo>
                  <a:lnTo>
                    <a:pt x="25923" y="7537"/>
                  </a:lnTo>
                  <a:lnTo>
                    <a:pt x="23707" y="8528"/>
                  </a:lnTo>
                  <a:lnTo>
                    <a:pt x="21568" y="9519"/>
                  </a:lnTo>
                  <a:lnTo>
                    <a:pt x="19534" y="10536"/>
                  </a:lnTo>
                  <a:lnTo>
                    <a:pt x="17578" y="11553"/>
                  </a:lnTo>
                  <a:lnTo>
                    <a:pt x="15700" y="12570"/>
                  </a:lnTo>
                  <a:lnTo>
                    <a:pt x="13927" y="13561"/>
                  </a:lnTo>
                  <a:lnTo>
                    <a:pt x="12258" y="14526"/>
                  </a:lnTo>
                  <a:lnTo>
                    <a:pt x="10693" y="15465"/>
                  </a:lnTo>
                  <a:lnTo>
                    <a:pt x="9233" y="16352"/>
                  </a:lnTo>
                  <a:lnTo>
                    <a:pt x="7903" y="17212"/>
                  </a:lnTo>
                  <a:lnTo>
                    <a:pt x="6677" y="17995"/>
                  </a:lnTo>
                  <a:lnTo>
                    <a:pt x="4617" y="19377"/>
                  </a:lnTo>
                  <a:lnTo>
                    <a:pt x="3104" y="20472"/>
                  </a:lnTo>
                  <a:lnTo>
                    <a:pt x="2165" y="21150"/>
                  </a:lnTo>
                  <a:lnTo>
                    <a:pt x="1852" y="21411"/>
                  </a:lnTo>
                  <a:lnTo>
                    <a:pt x="1" y="38154"/>
                  </a:lnTo>
                  <a:lnTo>
                    <a:pt x="205192" y="38154"/>
                  </a:lnTo>
                  <a:lnTo>
                    <a:pt x="197003" y="15335"/>
                  </a:lnTo>
                  <a:lnTo>
                    <a:pt x="196742" y="15204"/>
                  </a:lnTo>
                  <a:lnTo>
                    <a:pt x="196038" y="14865"/>
                  </a:lnTo>
                  <a:lnTo>
                    <a:pt x="194865" y="14344"/>
                  </a:lnTo>
                  <a:lnTo>
                    <a:pt x="194108" y="14031"/>
                  </a:lnTo>
                  <a:lnTo>
                    <a:pt x="193248" y="13666"/>
                  </a:lnTo>
                  <a:lnTo>
                    <a:pt x="192257" y="13301"/>
                  </a:lnTo>
                  <a:lnTo>
                    <a:pt x="191188" y="12935"/>
                  </a:lnTo>
                  <a:lnTo>
                    <a:pt x="189988" y="12544"/>
                  </a:lnTo>
                  <a:lnTo>
                    <a:pt x="188710" y="12153"/>
                  </a:lnTo>
                  <a:lnTo>
                    <a:pt x="187302" y="11762"/>
                  </a:lnTo>
                  <a:lnTo>
                    <a:pt x="185815" y="11371"/>
                  </a:lnTo>
                  <a:lnTo>
                    <a:pt x="184224" y="11006"/>
                  </a:lnTo>
                  <a:lnTo>
                    <a:pt x="182529" y="10667"/>
                  </a:lnTo>
                  <a:lnTo>
                    <a:pt x="180730" y="10327"/>
                  </a:lnTo>
                  <a:lnTo>
                    <a:pt x="178852" y="10041"/>
                  </a:lnTo>
                  <a:lnTo>
                    <a:pt x="176896" y="9780"/>
                  </a:lnTo>
                  <a:lnTo>
                    <a:pt x="174836" y="9545"/>
                  </a:lnTo>
                  <a:lnTo>
                    <a:pt x="172671" y="9389"/>
                  </a:lnTo>
                  <a:lnTo>
                    <a:pt x="170428" y="9258"/>
                  </a:lnTo>
                  <a:lnTo>
                    <a:pt x="169281" y="9232"/>
                  </a:lnTo>
                  <a:lnTo>
                    <a:pt x="168107" y="9206"/>
                  </a:lnTo>
                  <a:lnTo>
                    <a:pt x="165682" y="9206"/>
                  </a:lnTo>
                  <a:lnTo>
                    <a:pt x="164456" y="9258"/>
                  </a:lnTo>
                  <a:lnTo>
                    <a:pt x="163204" y="9284"/>
                  </a:lnTo>
                  <a:lnTo>
                    <a:pt x="161927" y="9363"/>
                  </a:lnTo>
                  <a:lnTo>
                    <a:pt x="160623" y="9441"/>
                  </a:lnTo>
                  <a:lnTo>
                    <a:pt x="159293" y="9545"/>
                  </a:lnTo>
                  <a:lnTo>
                    <a:pt x="157963" y="9676"/>
                  </a:lnTo>
                  <a:lnTo>
                    <a:pt x="156606" y="9832"/>
                  </a:lnTo>
                  <a:lnTo>
                    <a:pt x="155224" y="10015"/>
                  </a:lnTo>
                  <a:lnTo>
                    <a:pt x="153816" y="10197"/>
                  </a:lnTo>
                  <a:lnTo>
                    <a:pt x="152408" y="10432"/>
                  </a:lnTo>
                  <a:lnTo>
                    <a:pt x="150973" y="10667"/>
                  </a:lnTo>
                  <a:lnTo>
                    <a:pt x="149539" y="10953"/>
                  </a:lnTo>
                  <a:lnTo>
                    <a:pt x="148052" y="11240"/>
                  </a:lnTo>
                  <a:lnTo>
                    <a:pt x="146566" y="11579"/>
                  </a:lnTo>
                  <a:lnTo>
                    <a:pt x="145053" y="11918"/>
                  </a:lnTo>
                  <a:lnTo>
                    <a:pt x="143541" y="12310"/>
                  </a:lnTo>
                  <a:lnTo>
                    <a:pt x="141559" y="12805"/>
                  </a:lnTo>
                  <a:lnTo>
                    <a:pt x="139629" y="13248"/>
                  </a:lnTo>
                  <a:lnTo>
                    <a:pt x="137725" y="13640"/>
                  </a:lnTo>
                  <a:lnTo>
                    <a:pt x="135873" y="14005"/>
                  </a:lnTo>
                  <a:lnTo>
                    <a:pt x="134074" y="14292"/>
                  </a:lnTo>
                  <a:lnTo>
                    <a:pt x="132301" y="14578"/>
                  </a:lnTo>
                  <a:lnTo>
                    <a:pt x="130579" y="14787"/>
                  </a:lnTo>
                  <a:lnTo>
                    <a:pt x="128910" y="14970"/>
                  </a:lnTo>
                  <a:lnTo>
                    <a:pt x="127241" y="15100"/>
                  </a:lnTo>
                  <a:lnTo>
                    <a:pt x="125650" y="15204"/>
                  </a:lnTo>
                  <a:lnTo>
                    <a:pt x="124060" y="15283"/>
                  </a:lnTo>
                  <a:lnTo>
                    <a:pt x="122521" y="15309"/>
                  </a:lnTo>
                  <a:lnTo>
                    <a:pt x="121008" y="15309"/>
                  </a:lnTo>
                  <a:lnTo>
                    <a:pt x="119522" y="15283"/>
                  </a:lnTo>
                  <a:lnTo>
                    <a:pt x="118087" y="15204"/>
                  </a:lnTo>
                  <a:lnTo>
                    <a:pt x="116679" y="15100"/>
                  </a:lnTo>
                  <a:lnTo>
                    <a:pt x="115271" y="14996"/>
                  </a:lnTo>
                  <a:lnTo>
                    <a:pt x="113915" y="14839"/>
                  </a:lnTo>
                  <a:lnTo>
                    <a:pt x="112585" y="14657"/>
                  </a:lnTo>
                  <a:lnTo>
                    <a:pt x="111255" y="14448"/>
                  </a:lnTo>
                  <a:lnTo>
                    <a:pt x="109977" y="14213"/>
                  </a:lnTo>
                  <a:lnTo>
                    <a:pt x="108699" y="13953"/>
                  </a:lnTo>
                  <a:lnTo>
                    <a:pt x="107447" y="13692"/>
                  </a:lnTo>
                  <a:lnTo>
                    <a:pt x="106221" y="13379"/>
                  </a:lnTo>
                  <a:lnTo>
                    <a:pt x="105022" y="13066"/>
                  </a:lnTo>
                  <a:lnTo>
                    <a:pt x="103822" y="12753"/>
                  </a:lnTo>
                  <a:lnTo>
                    <a:pt x="102649" y="12388"/>
                  </a:lnTo>
                  <a:lnTo>
                    <a:pt x="101501" y="12049"/>
                  </a:lnTo>
                  <a:lnTo>
                    <a:pt x="100354" y="11658"/>
                  </a:lnTo>
                  <a:lnTo>
                    <a:pt x="99206" y="11266"/>
                  </a:lnTo>
                  <a:lnTo>
                    <a:pt x="96963" y="10458"/>
                  </a:lnTo>
                  <a:lnTo>
                    <a:pt x="94773" y="9623"/>
                  </a:lnTo>
                  <a:lnTo>
                    <a:pt x="92582" y="8763"/>
                  </a:lnTo>
                  <a:lnTo>
                    <a:pt x="88279" y="7015"/>
                  </a:lnTo>
                  <a:lnTo>
                    <a:pt x="86114" y="6129"/>
                  </a:lnTo>
                  <a:lnTo>
                    <a:pt x="83950" y="5268"/>
                  </a:lnTo>
                  <a:lnTo>
                    <a:pt x="81759" y="4460"/>
                  </a:lnTo>
                  <a:lnTo>
                    <a:pt x="79542" y="3677"/>
                  </a:lnTo>
                  <a:lnTo>
                    <a:pt x="78421" y="3286"/>
                  </a:lnTo>
                  <a:lnTo>
                    <a:pt x="77273" y="2921"/>
                  </a:lnTo>
                  <a:lnTo>
                    <a:pt x="76126" y="2582"/>
                  </a:lnTo>
                  <a:lnTo>
                    <a:pt x="74952" y="2243"/>
                  </a:lnTo>
                  <a:lnTo>
                    <a:pt x="73779" y="1930"/>
                  </a:lnTo>
                  <a:lnTo>
                    <a:pt x="72579" y="1643"/>
                  </a:lnTo>
                  <a:lnTo>
                    <a:pt x="71353" y="1356"/>
                  </a:lnTo>
                  <a:lnTo>
                    <a:pt x="70128" y="1122"/>
                  </a:lnTo>
                  <a:lnTo>
                    <a:pt x="68876" y="887"/>
                  </a:lnTo>
                  <a:lnTo>
                    <a:pt x="67598" y="678"/>
                  </a:lnTo>
                  <a:lnTo>
                    <a:pt x="66294" y="496"/>
                  </a:lnTo>
                  <a:lnTo>
                    <a:pt x="64990" y="339"/>
                  </a:lnTo>
                  <a:lnTo>
                    <a:pt x="63634" y="209"/>
                  </a:lnTo>
                  <a:lnTo>
                    <a:pt x="62278" y="104"/>
                  </a:lnTo>
                  <a:lnTo>
                    <a:pt x="60870" y="52"/>
                  </a:lnTo>
                  <a:lnTo>
                    <a:pt x="594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3769225" y="7946700"/>
              <a:ext cx="2830275" cy="949300"/>
            </a:xfrm>
            <a:custGeom>
              <a:avLst/>
              <a:gdLst/>
              <a:ahLst/>
              <a:cxnLst/>
              <a:rect l="l" t="t" r="r" b="b"/>
              <a:pathLst>
                <a:path w="113211" h="37972" extrusionOk="0">
                  <a:moveTo>
                    <a:pt x="53698" y="1"/>
                  </a:moveTo>
                  <a:lnTo>
                    <a:pt x="52420" y="131"/>
                  </a:lnTo>
                  <a:lnTo>
                    <a:pt x="51142" y="261"/>
                  </a:lnTo>
                  <a:lnTo>
                    <a:pt x="49864" y="418"/>
                  </a:lnTo>
                  <a:lnTo>
                    <a:pt x="48612" y="601"/>
                  </a:lnTo>
                  <a:lnTo>
                    <a:pt x="47335" y="809"/>
                  </a:lnTo>
                  <a:lnTo>
                    <a:pt x="46083" y="1018"/>
                  </a:lnTo>
                  <a:lnTo>
                    <a:pt x="44857" y="1279"/>
                  </a:lnTo>
                  <a:lnTo>
                    <a:pt x="43605" y="1539"/>
                  </a:lnTo>
                  <a:lnTo>
                    <a:pt x="42379" y="1800"/>
                  </a:lnTo>
                  <a:lnTo>
                    <a:pt x="41154" y="2113"/>
                  </a:lnTo>
                  <a:lnTo>
                    <a:pt x="39954" y="2426"/>
                  </a:lnTo>
                  <a:lnTo>
                    <a:pt x="38728" y="2765"/>
                  </a:lnTo>
                  <a:lnTo>
                    <a:pt x="37555" y="3104"/>
                  </a:lnTo>
                  <a:lnTo>
                    <a:pt x="36355" y="3469"/>
                  </a:lnTo>
                  <a:lnTo>
                    <a:pt x="35208" y="3834"/>
                  </a:lnTo>
                  <a:lnTo>
                    <a:pt x="34034" y="4226"/>
                  </a:lnTo>
                  <a:lnTo>
                    <a:pt x="31765" y="5034"/>
                  </a:lnTo>
                  <a:lnTo>
                    <a:pt x="29522" y="5869"/>
                  </a:lnTo>
                  <a:lnTo>
                    <a:pt x="27358" y="6755"/>
                  </a:lnTo>
                  <a:lnTo>
                    <a:pt x="25245" y="7642"/>
                  </a:lnTo>
                  <a:lnTo>
                    <a:pt x="23211" y="8581"/>
                  </a:lnTo>
                  <a:lnTo>
                    <a:pt x="21229" y="9520"/>
                  </a:lnTo>
                  <a:lnTo>
                    <a:pt x="19325" y="10458"/>
                  </a:lnTo>
                  <a:lnTo>
                    <a:pt x="17500" y="11423"/>
                  </a:lnTo>
                  <a:lnTo>
                    <a:pt x="15753" y="12362"/>
                  </a:lnTo>
                  <a:lnTo>
                    <a:pt x="14084" y="13275"/>
                  </a:lnTo>
                  <a:lnTo>
                    <a:pt x="12519" y="14188"/>
                  </a:lnTo>
                  <a:lnTo>
                    <a:pt x="11032" y="15074"/>
                  </a:lnTo>
                  <a:lnTo>
                    <a:pt x="9650" y="15909"/>
                  </a:lnTo>
                  <a:lnTo>
                    <a:pt x="8346" y="16717"/>
                  </a:lnTo>
                  <a:lnTo>
                    <a:pt x="7173" y="17500"/>
                  </a:lnTo>
                  <a:lnTo>
                    <a:pt x="6103" y="18204"/>
                  </a:lnTo>
                  <a:lnTo>
                    <a:pt x="4278" y="19456"/>
                  </a:lnTo>
                  <a:lnTo>
                    <a:pt x="2948" y="20395"/>
                  </a:lnTo>
                  <a:lnTo>
                    <a:pt x="1852" y="21229"/>
                  </a:lnTo>
                  <a:lnTo>
                    <a:pt x="1" y="37972"/>
                  </a:lnTo>
                  <a:lnTo>
                    <a:pt x="113211" y="37972"/>
                  </a:lnTo>
                  <a:lnTo>
                    <a:pt x="113106" y="37529"/>
                  </a:lnTo>
                  <a:lnTo>
                    <a:pt x="112976" y="37085"/>
                  </a:lnTo>
                  <a:lnTo>
                    <a:pt x="112819" y="36616"/>
                  </a:lnTo>
                  <a:lnTo>
                    <a:pt x="112637" y="36146"/>
                  </a:lnTo>
                  <a:lnTo>
                    <a:pt x="112428" y="35703"/>
                  </a:lnTo>
                  <a:lnTo>
                    <a:pt x="112194" y="35234"/>
                  </a:lnTo>
                  <a:lnTo>
                    <a:pt x="111907" y="34764"/>
                  </a:lnTo>
                  <a:lnTo>
                    <a:pt x="111620" y="34321"/>
                  </a:lnTo>
                  <a:lnTo>
                    <a:pt x="111281" y="33851"/>
                  </a:lnTo>
                  <a:lnTo>
                    <a:pt x="110890" y="33382"/>
                  </a:lnTo>
                  <a:lnTo>
                    <a:pt x="110472" y="32939"/>
                  </a:lnTo>
                  <a:lnTo>
                    <a:pt x="110029" y="32495"/>
                  </a:lnTo>
                  <a:lnTo>
                    <a:pt x="109533" y="32052"/>
                  </a:lnTo>
                  <a:lnTo>
                    <a:pt x="109012" y="31609"/>
                  </a:lnTo>
                  <a:lnTo>
                    <a:pt x="108438" y="31191"/>
                  </a:lnTo>
                  <a:lnTo>
                    <a:pt x="107812" y="30774"/>
                  </a:lnTo>
                  <a:lnTo>
                    <a:pt x="107160" y="30357"/>
                  </a:lnTo>
                  <a:lnTo>
                    <a:pt x="106456" y="29966"/>
                  </a:lnTo>
                  <a:lnTo>
                    <a:pt x="105700" y="29575"/>
                  </a:lnTo>
                  <a:lnTo>
                    <a:pt x="104891" y="29209"/>
                  </a:lnTo>
                  <a:lnTo>
                    <a:pt x="104031" y="28844"/>
                  </a:lnTo>
                  <a:lnTo>
                    <a:pt x="103092" y="28505"/>
                  </a:lnTo>
                  <a:lnTo>
                    <a:pt x="102127" y="28166"/>
                  </a:lnTo>
                  <a:lnTo>
                    <a:pt x="101110" y="27853"/>
                  </a:lnTo>
                  <a:lnTo>
                    <a:pt x="100041" y="27566"/>
                  </a:lnTo>
                  <a:lnTo>
                    <a:pt x="98893" y="27280"/>
                  </a:lnTo>
                  <a:lnTo>
                    <a:pt x="97693" y="27019"/>
                  </a:lnTo>
                  <a:lnTo>
                    <a:pt x="96416" y="26784"/>
                  </a:lnTo>
                  <a:lnTo>
                    <a:pt x="95086" y="26549"/>
                  </a:lnTo>
                  <a:lnTo>
                    <a:pt x="93703" y="26367"/>
                  </a:lnTo>
                  <a:lnTo>
                    <a:pt x="92243" y="26184"/>
                  </a:lnTo>
                  <a:lnTo>
                    <a:pt x="90730" y="26028"/>
                  </a:lnTo>
                  <a:lnTo>
                    <a:pt x="87992" y="25767"/>
                  </a:lnTo>
                  <a:lnTo>
                    <a:pt x="85436" y="25480"/>
                  </a:lnTo>
                  <a:lnTo>
                    <a:pt x="83037" y="25141"/>
                  </a:lnTo>
                  <a:lnTo>
                    <a:pt x="80794" y="24802"/>
                  </a:lnTo>
                  <a:lnTo>
                    <a:pt x="78682" y="24437"/>
                  </a:lnTo>
                  <a:lnTo>
                    <a:pt x="76752" y="24046"/>
                  </a:lnTo>
                  <a:lnTo>
                    <a:pt x="74952" y="23628"/>
                  </a:lnTo>
                  <a:lnTo>
                    <a:pt x="73309" y="23185"/>
                  </a:lnTo>
                  <a:lnTo>
                    <a:pt x="71797" y="22742"/>
                  </a:lnTo>
                  <a:lnTo>
                    <a:pt x="70415" y="22272"/>
                  </a:lnTo>
                  <a:lnTo>
                    <a:pt x="69763" y="22012"/>
                  </a:lnTo>
                  <a:lnTo>
                    <a:pt x="69163" y="21777"/>
                  </a:lnTo>
                  <a:lnTo>
                    <a:pt x="68589" y="21516"/>
                  </a:lnTo>
                  <a:lnTo>
                    <a:pt x="68041" y="21255"/>
                  </a:lnTo>
                  <a:lnTo>
                    <a:pt x="67520" y="21021"/>
                  </a:lnTo>
                  <a:lnTo>
                    <a:pt x="67050" y="20760"/>
                  </a:lnTo>
                  <a:lnTo>
                    <a:pt x="66607" y="20473"/>
                  </a:lnTo>
                  <a:lnTo>
                    <a:pt x="66190" y="20212"/>
                  </a:lnTo>
                  <a:lnTo>
                    <a:pt x="65799" y="19951"/>
                  </a:lnTo>
                  <a:lnTo>
                    <a:pt x="65434" y="19664"/>
                  </a:lnTo>
                  <a:lnTo>
                    <a:pt x="65094" y="19404"/>
                  </a:lnTo>
                  <a:lnTo>
                    <a:pt x="64782" y="19117"/>
                  </a:lnTo>
                  <a:lnTo>
                    <a:pt x="64521" y="18830"/>
                  </a:lnTo>
                  <a:lnTo>
                    <a:pt x="64260" y="18569"/>
                  </a:lnTo>
                  <a:lnTo>
                    <a:pt x="64051" y="18282"/>
                  </a:lnTo>
                  <a:lnTo>
                    <a:pt x="63843" y="17995"/>
                  </a:lnTo>
                  <a:lnTo>
                    <a:pt x="63660" y="17708"/>
                  </a:lnTo>
                  <a:lnTo>
                    <a:pt x="63530" y="17422"/>
                  </a:lnTo>
                  <a:lnTo>
                    <a:pt x="63399" y="17135"/>
                  </a:lnTo>
                  <a:lnTo>
                    <a:pt x="63321" y="16848"/>
                  </a:lnTo>
                  <a:lnTo>
                    <a:pt x="63243" y="16535"/>
                  </a:lnTo>
                  <a:lnTo>
                    <a:pt x="63191" y="16248"/>
                  </a:lnTo>
                  <a:lnTo>
                    <a:pt x="63191" y="15961"/>
                  </a:lnTo>
                  <a:lnTo>
                    <a:pt x="63191" y="15674"/>
                  </a:lnTo>
                  <a:lnTo>
                    <a:pt x="63191" y="15387"/>
                  </a:lnTo>
                  <a:lnTo>
                    <a:pt x="63243" y="15074"/>
                  </a:lnTo>
                  <a:lnTo>
                    <a:pt x="63321" y="14788"/>
                  </a:lnTo>
                  <a:lnTo>
                    <a:pt x="63399" y="14501"/>
                  </a:lnTo>
                  <a:lnTo>
                    <a:pt x="63504" y="14214"/>
                  </a:lnTo>
                  <a:lnTo>
                    <a:pt x="63634" y="13927"/>
                  </a:lnTo>
                  <a:lnTo>
                    <a:pt x="63791" y="13640"/>
                  </a:lnTo>
                  <a:lnTo>
                    <a:pt x="63973" y="13327"/>
                  </a:lnTo>
                  <a:lnTo>
                    <a:pt x="64156" y="13040"/>
                  </a:lnTo>
                  <a:lnTo>
                    <a:pt x="64364" y="12753"/>
                  </a:lnTo>
                  <a:lnTo>
                    <a:pt x="64834" y="12206"/>
                  </a:lnTo>
                  <a:lnTo>
                    <a:pt x="65381" y="11632"/>
                  </a:lnTo>
                  <a:lnTo>
                    <a:pt x="65981" y="11084"/>
                  </a:lnTo>
                  <a:lnTo>
                    <a:pt x="66633" y="10537"/>
                  </a:lnTo>
                  <a:lnTo>
                    <a:pt x="67363" y="10015"/>
                  </a:lnTo>
                  <a:lnTo>
                    <a:pt x="67728" y="9728"/>
                  </a:lnTo>
                  <a:lnTo>
                    <a:pt x="68041" y="9494"/>
                  </a:lnTo>
                  <a:lnTo>
                    <a:pt x="68328" y="9233"/>
                  </a:lnTo>
                  <a:lnTo>
                    <a:pt x="68589" y="8972"/>
                  </a:lnTo>
                  <a:lnTo>
                    <a:pt x="68824" y="8711"/>
                  </a:lnTo>
                  <a:lnTo>
                    <a:pt x="69006" y="8476"/>
                  </a:lnTo>
                  <a:lnTo>
                    <a:pt x="69163" y="8216"/>
                  </a:lnTo>
                  <a:lnTo>
                    <a:pt x="69267" y="7981"/>
                  </a:lnTo>
                  <a:lnTo>
                    <a:pt x="69371" y="7746"/>
                  </a:lnTo>
                  <a:lnTo>
                    <a:pt x="69424" y="7485"/>
                  </a:lnTo>
                  <a:lnTo>
                    <a:pt x="69450" y="7251"/>
                  </a:lnTo>
                  <a:lnTo>
                    <a:pt x="69476" y="7042"/>
                  </a:lnTo>
                  <a:lnTo>
                    <a:pt x="69450" y="6807"/>
                  </a:lnTo>
                  <a:lnTo>
                    <a:pt x="69398" y="6573"/>
                  </a:lnTo>
                  <a:lnTo>
                    <a:pt x="69319" y="6338"/>
                  </a:lnTo>
                  <a:lnTo>
                    <a:pt x="69241" y="6129"/>
                  </a:lnTo>
                  <a:lnTo>
                    <a:pt x="69111" y="5921"/>
                  </a:lnTo>
                  <a:lnTo>
                    <a:pt x="68980" y="5686"/>
                  </a:lnTo>
                  <a:lnTo>
                    <a:pt x="68798" y="5477"/>
                  </a:lnTo>
                  <a:lnTo>
                    <a:pt x="68615" y="5269"/>
                  </a:lnTo>
                  <a:lnTo>
                    <a:pt x="68198" y="4877"/>
                  </a:lnTo>
                  <a:lnTo>
                    <a:pt x="67702" y="4486"/>
                  </a:lnTo>
                  <a:lnTo>
                    <a:pt x="67155" y="4095"/>
                  </a:lnTo>
                  <a:lnTo>
                    <a:pt x="66529" y="3730"/>
                  </a:lnTo>
                  <a:lnTo>
                    <a:pt x="65851" y="3391"/>
                  </a:lnTo>
                  <a:lnTo>
                    <a:pt x="65147" y="3052"/>
                  </a:lnTo>
                  <a:lnTo>
                    <a:pt x="64390" y="2739"/>
                  </a:lnTo>
                  <a:lnTo>
                    <a:pt x="63608" y="2426"/>
                  </a:lnTo>
                  <a:lnTo>
                    <a:pt x="62826" y="2139"/>
                  </a:lnTo>
                  <a:lnTo>
                    <a:pt x="62017" y="1878"/>
                  </a:lnTo>
                  <a:lnTo>
                    <a:pt x="61183" y="1618"/>
                  </a:lnTo>
                  <a:lnTo>
                    <a:pt x="60374" y="1383"/>
                  </a:lnTo>
                  <a:lnTo>
                    <a:pt x="58757" y="940"/>
                  </a:lnTo>
                  <a:lnTo>
                    <a:pt x="57219" y="601"/>
                  </a:lnTo>
                  <a:lnTo>
                    <a:pt x="55836" y="314"/>
                  </a:lnTo>
                  <a:lnTo>
                    <a:pt x="54637" y="131"/>
                  </a:lnTo>
                  <a:lnTo>
                    <a:pt x="5369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7" name="Google Shape;507;p29"/>
          <p:cNvSpPr/>
          <p:nvPr/>
        </p:nvSpPr>
        <p:spPr>
          <a:xfrm>
            <a:off x="-57425" y="4386150"/>
            <a:ext cx="9201795" cy="757334"/>
          </a:xfrm>
          <a:custGeom>
            <a:avLst/>
            <a:gdLst/>
            <a:ahLst/>
            <a:cxnLst/>
            <a:rect l="l" t="t" r="r" b="b"/>
            <a:pathLst>
              <a:path w="258550" h="34764" extrusionOk="0">
                <a:moveTo>
                  <a:pt x="56462" y="0"/>
                </a:moveTo>
                <a:lnTo>
                  <a:pt x="54271" y="52"/>
                </a:lnTo>
                <a:lnTo>
                  <a:pt x="52132" y="130"/>
                </a:lnTo>
                <a:lnTo>
                  <a:pt x="50020" y="287"/>
                </a:lnTo>
                <a:lnTo>
                  <a:pt x="47934" y="496"/>
                </a:lnTo>
                <a:lnTo>
                  <a:pt x="45926" y="730"/>
                </a:lnTo>
                <a:lnTo>
                  <a:pt x="43943" y="1017"/>
                </a:lnTo>
                <a:lnTo>
                  <a:pt x="41988" y="1356"/>
                </a:lnTo>
                <a:lnTo>
                  <a:pt x="40084" y="1721"/>
                </a:lnTo>
                <a:lnTo>
                  <a:pt x="38232" y="2138"/>
                </a:lnTo>
                <a:lnTo>
                  <a:pt x="36407" y="2608"/>
                </a:lnTo>
                <a:lnTo>
                  <a:pt x="34633" y="3077"/>
                </a:lnTo>
                <a:lnTo>
                  <a:pt x="32912" y="3599"/>
                </a:lnTo>
                <a:lnTo>
                  <a:pt x="31217" y="4147"/>
                </a:lnTo>
                <a:lnTo>
                  <a:pt x="29574" y="4720"/>
                </a:lnTo>
                <a:lnTo>
                  <a:pt x="27957" y="5320"/>
                </a:lnTo>
                <a:lnTo>
                  <a:pt x="26392" y="5946"/>
                </a:lnTo>
                <a:lnTo>
                  <a:pt x="24880" y="6572"/>
                </a:lnTo>
                <a:lnTo>
                  <a:pt x="23419" y="7224"/>
                </a:lnTo>
                <a:lnTo>
                  <a:pt x="21985" y="7902"/>
                </a:lnTo>
                <a:lnTo>
                  <a:pt x="20603" y="8606"/>
                </a:lnTo>
                <a:lnTo>
                  <a:pt x="19273" y="9284"/>
                </a:lnTo>
                <a:lnTo>
                  <a:pt x="17969" y="9988"/>
                </a:lnTo>
                <a:lnTo>
                  <a:pt x="16717" y="10692"/>
                </a:lnTo>
                <a:lnTo>
                  <a:pt x="15517" y="11423"/>
                </a:lnTo>
                <a:lnTo>
                  <a:pt x="14344" y="12127"/>
                </a:lnTo>
                <a:lnTo>
                  <a:pt x="13248" y="12831"/>
                </a:lnTo>
                <a:lnTo>
                  <a:pt x="12179" y="13561"/>
                </a:lnTo>
                <a:lnTo>
                  <a:pt x="11136" y="14239"/>
                </a:lnTo>
                <a:lnTo>
                  <a:pt x="10171" y="14943"/>
                </a:lnTo>
                <a:lnTo>
                  <a:pt x="9232" y="15621"/>
                </a:lnTo>
                <a:lnTo>
                  <a:pt x="8345" y="16300"/>
                </a:lnTo>
                <a:lnTo>
                  <a:pt x="6702" y="17577"/>
                </a:lnTo>
                <a:lnTo>
                  <a:pt x="5268" y="18803"/>
                </a:lnTo>
                <a:lnTo>
                  <a:pt x="4016" y="19898"/>
                </a:lnTo>
                <a:lnTo>
                  <a:pt x="2947" y="20889"/>
                </a:lnTo>
                <a:lnTo>
                  <a:pt x="2060" y="21750"/>
                </a:lnTo>
                <a:lnTo>
                  <a:pt x="1382" y="22454"/>
                </a:lnTo>
                <a:lnTo>
                  <a:pt x="887" y="22976"/>
                </a:lnTo>
                <a:lnTo>
                  <a:pt x="496" y="23419"/>
                </a:lnTo>
                <a:lnTo>
                  <a:pt x="0" y="34764"/>
                </a:lnTo>
                <a:lnTo>
                  <a:pt x="258549" y="34764"/>
                </a:lnTo>
                <a:lnTo>
                  <a:pt x="258549" y="10536"/>
                </a:lnTo>
                <a:lnTo>
                  <a:pt x="257245" y="10223"/>
                </a:lnTo>
                <a:lnTo>
                  <a:pt x="255968" y="9910"/>
                </a:lnTo>
                <a:lnTo>
                  <a:pt x="254690" y="9649"/>
                </a:lnTo>
                <a:lnTo>
                  <a:pt x="253438" y="9415"/>
                </a:lnTo>
                <a:lnTo>
                  <a:pt x="252212" y="9180"/>
                </a:lnTo>
                <a:lnTo>
                  <a:pt x="250986" y="8997"/>
                </a:lnTo>
                <a:lnTo>
                  <a:pt x="249787" y="8841"/>
                </a:lnTo>
                <a:lnTo>
                  <a:pt x="248587" y="8710"/>
                </a:lnTo>
                <a:lnTo>
                  <a:pt x="247414" y="8606"/>
                </a:lnTo>
                <a:lnTo>
                  <a:pt x="246240" y="8528"/>
                </a:lnTo>
                <a:lnTo>
                  <a:pt x="245093" y="8450"/>
                </a:lnTo>
                <a:lnTo>
                  <a:pt x="243971" y="8424"/>
                </a:lnTo>
                <a:lnTo>
                  <a:pt x="242824" y="8398"/>
                </a:lnTo>
                <a:lnTo>
                  <a:pt x="241702" y="8398"/>
                </a:lnTo>
                <a:lnTo>
                  <a:pt x="240607" y="8424"/>
                </a:lnTo>
                <a:lnTo>
                  <a:pt x="239485" y="8476"/>
                </a:lnTo>
                <a:lnTo>
                  <a:pt x="238390" y="8554"/>
                </a:lnTo>
                <a:lnTo>
                  <a:pt x="237295" y="8632"/>
                </a:lnTo>
                <a:lnTo>
                  <a:pt x="236226" y="8737"/>
                </a:lnTo>
                <a:lnTo>
                  <a:pt x="235130" y="8841"/>
                </a:lnTo>
                <a:lnTo>
                  <a:pt x="234061" y="8971"/>
                </a:lnTo>
                <a:lnTo>
                  <a:pt x="232992" y="9128"/>
                </a:lnTo>
                <a:lnTo>
                  <a:pt x="230827" y="9467"/>
                </a:lnTo>
                <a:lnTo>
                  <a:pt x="228689" y="9858"/>
                </a:lnTo>
                <a:lnTo>
                  <a:pt x="226550" y="10301"/>
                </a:lnTo>
                <a:lnTo>
                  <a:pt x="224386" y="10797"/>
                </a:lnTo>
                <a:lnTo>
                  <a:pt x="222195" y="11318"/>
                </a:lnTo>
                <a:lnTo>
                  <a:pt x="219978" y="11866"/>
                </a:lnTo>
                <a:lnTo>
                  <a:pt x="217735" y="12440"/>
                </a:lnTo>
                <a:lnTo>
                  <a:pt x="213145" y="13666"/>
                </a:lnTo>
                <a:lnTo>
                  <a:pt x="208321" y="14891"/>
                </a:lnTo>
                <a:lnTo>
                  <a:pt x="205817" y="15517"/>
                </a:lnTo>
                <a:lnTo>
                  <a:pt x="203235" y="16143"/>
                </a:lnTo>
                <a:lnTo>
                  <a:pt x="200575" y="16717"/>
                </a:lnTo>
                <a:lnTo>
                  <a:pt x="197837" y="17291"/>
                </a:lnTo>
                <a:lnTo>
                  <a:pt x="194994" y="17838"/>
                </a:lnTo>
                <a:lnTo>
                  <a:pt x="192047" y="18360"/>
                </a:lnTo>
                <a:lnTo>
                  <a:pt x="189022" y="18829"/>
                </a:lnTo>
                <a:lnTo>
                  <a:pt x="187457" y="19064"/>
                </a:lnTo>
                <a:lnTo>
                  <a:pt x="185867" y="19273"/>
                </a:lnTo>
                <a:lnTo>
                  <a:pt x="184250" y="19481"/>
                </a:lnTo>
                <a:lnTo>
                  <a:pt x="182581" y="19664"/>
                </a:lnTo>
                <a:lnTo>
                  <a:pt x="180912" y="19820"/>
                </a:lnTo>
                <a:lnTo>
                  <a:pt x="179190" y="19977"/>
                </a:lnTo>
                <a:lnTo>
                  <a:pt x="176817" y="20159"/>
                </a:lnTo>
                <a:lnTo>
                  <a:pt x="174366" y="20316"/>
                </a:lnTo>
                <a:lnTo>
                  <a:pt x="171888" y="20394"/>
                </a:lnTo>
                <a:lnTo>
                  <a:pt x="169332" y="20472"/>
                </a:lnTo>
                <a:lnTo>
                  <a:pt x="166724" y="20472"/>
                </a:lnTo>
                <a:lnTo>
                  <a:pt x="164064" y="20446"/>
                </a:lnTo>
                <a:lnTo>
                  <a:pt x="161378" y="20394"/>
                </a:lnTo>
                <a:lnTo>
                  <a:pt x="158666" y="20290"/>
                </a:lnTo>
                <a:lnTo>
                  <a:pt x="155902" y="20159"/>
                </a:lnTo>
                <a:lnTo>
                  <a:pt x="153137" y="19977"/>
                </a:lnTo>
                <a:lnTo>
                  <a:pt x="150321" y="19768"/>
                </a:lnTo>
                <a:lnTo>
                  <a:pt x="147504" y="19507"/>
                </a:lnTo>
                <a:lnTo>
                  <a:pt x="144661" y="19220"/>
                </a:lnTo>
                <a:lnTo>
                  <a:pt x="141819" y="18907"/>
                </a:lnTo>
                <a:lnTo>
                  <a:pt x="138950" y="18542"/>
                </a:lnTo>
                <a:lnTo>
                  <a:pt x="136107" y="18151"/>
                </a:lnTo>
                <a:lnTo>
                  <a:pt x="133265" y="17734"/>
                </a:lnTo>
                <a:lnTo>
                  <a:pt x="130422" y="17264"/>
                </a:lnTo>
                <a:lnTo>
                  <a:pt x="127606" y="16769"/>
                </a:lnTo>
                <a:lnTo>
                  <a:pt x="124789" y="16247"/>
                </a:lnTo>
                <a:lnTo>
                  <a:pt x="121999" y="15700"/>
                </a:lnTo>
                <a:lnTo>
                  <a:pt x="119260" y="15100"/>
                </a:lnTo>
                <a:lnTo>
                  <a:pt x="116522" y="14500"/>
                </a:lnTo>
                <a:lnTo>
                  <a:pt x="113836" y="13848"/>
                </a:lnTo>
                <a:lnTo>
                  <a:pt x="111176" y="13170"/>
                </a:lnTo>
                <a:lnTo>
                  <a:pt x="108568" y="12466"/>
                </a:lnTo>
                <a:lnTo>
                  <a:pt x="106012" y="11736"/>
                </a:lnTo>
                <a:lnTo>
                  <a:pt x="103535" y="10979"/>
                </a:lnTo>
                <a:lnTo>
                  <a:pt x="101083" y="10197"/>
                </a:lnTo>
                <a:lnTo>
                  <a:pt x="98710" y="9362"/>
                </a:lnTo>
                <a:lnTo>
                  <a:pt x="96389" y="8528"/>
                </a:lnTo>
                <a:lnTo>
                  <a:pt x="94146" y="7667"/>
                </a:lnTo>
                <a:lnTo>
                  <a:pt x="92764" y="7120"/>
                </a:lnTo>
                <a:lnTo>
                  <a:pt x="91356" y="6598"/>
                </a:lnTo>
                <a:lnTo>
                  <a:pt x="89999" y="6076"/>
                </a:lnTo>
                <a:lnTo>
                  <a:pt x="88617" y="5607"/>
                </a:lnTo>
                <a:lnTo>
                  <a:pt x="87261" y="5138"/>
                </a:lnTo>
                <a:lnTo>
                  <a:pt x="85905" y="4720"/>
                </a:lnTo>
                <a:lnTo>
                  <a:pt x="84575" y="4303"/>
                </a:lnTo>
                <a:lnTo>
                  <a:pt x="83245" y="3912"/>
                </a:lnTo>
                <a:lnTo>
                  <a:pt x="81915" y="3521"/>
                </a:lnTo>
                <a:lnTo>
                  <a:pt x="80611" y="3182"/>
                </a:lnTo>
                <a:lnTo>
                  <a:pt x="79307" y="2843"/>
                </a:lnTo>
                <a:lnTo>
                  <a:pt x="78029" y="2530"/>
                </a:lnTo>
                <a:lnTo>
                  <a:pt x="76725" y="2243"/>
                </a:lnTo>
                <a:lnTo>
                  <a:pt x="75473" y="1982"/>
                </a:lnTo>
                <a:lnTo>
                  <a:pt x="74195" y="1721"/>
                </a:lnTo>
                <a:lnTo>
                  <a:pt x="72944" y="1487"/>
                </a:lnTo>
                <a:lnTo>
                  <a:pt x="71718" y="1278"/>
                </a:lnTo>
                <a:lnTo>
                  <a:pt x="70466" y="1069"/>
                </a:lnTo>
                <a:lnTo>
                  <a:pt x="69266" y="887"/>
                </a:lnTo>
                <a:lnTo>
                  <a:pt x="68041" y="730"/>
                </a:lnTo>
                <a:lnTo>
                  <a:pt x="66841" y="574"/>
                </a:lnTo>
                <a:lnTo>
                  <a:pt x="65641" y="443"/>
                </a:lnTo>
                <a:lnTo>
                  <a:pt x="63294" y="235"/>
                </a:lnTo>
                <a:lnTo>
                  <a:pt x="60973" y="104"/>
                </a:lnTo>
                <a:lnTo>
                  <a:pt x="58704" y="26"/>
                </a:lnTo>
                <a:lnTo>
                  <a:pt x="5646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 rot="833954" flipH="1">
            <a:off x="177870" y="3733913"/>
            <a:ext cx="1305112" cy="1502412"/>
          </a:xfrm>
          <a:custGeom>
            <a:avLst/>
            <a:gdLst/>
            <a:ahLst/>
            <a:cxnLst/>
            <a:rect l="l" t="t" r="r" b="b"/>
            <a:pathLst>
              <a:path w="38128" h="43892" extrusionOk="0">
                <a:moveTo>
                  <a:pt x="22480" y="29183"/>
                </a:moveTo>
                <a:lnTo>
                  <a:pt x="23445" y="32234"/>
                </a:lnTo>
                <a:lnTo>
                  <a:pt x="22532" y="32234"/>
                </a:lnTo>
                <a:lnTo>
                  <a:pt x="24019" y="37398"/>
                </a:lnTo>
                <a:lnTo>
                  <a:pt x="23106" y="37398"/>
                </a:lnTo>
                <a:lnTo>
                  <a:pt x="23237" y="38050"/>
                </a:lnTo>
                <a:lnTo>
                  <a:pt x="22637" y="37033"/>
                </a:lnTo>
                <a:lnTo>
                  <a:pt x="21985" y="36068"/>
                </a:lnTo>
                <a:lnTo>
                  <a:pt x="21333" y="35129"/>
                </a:lnTo>
                <a:lnTo>
                  <a:pt x="20655" y="34269"/>
                </a:lnTo>
                <a:lnTo>
                  <a:pt x="20342" y="33877"/>
                </a:lnTo>
                <a:lnTo>
                  <a:pt x="20003" y="33512"/>
                </a:lnTo>
                <a:lnTo>
                  <a:pt x="19690" y="33173"/>
                </a:lnTo>
                <a:lnTo>
                  <a:pt x="19377" y="32860"/>
                </a:lnTo>
                <a:lnTo>
                  <a:pt x="19064" y="32600"/>
                </a:lnTo>
                <a:lnTo>
                  <a:pt x="18751" y="32365"/>
                </a:lnTo>
                <a:lnTo>
                  <a:pt x="18464" y="32182"/>
                </a:lnTo>
                <a:lnTo>
                  <a:pt x="18177" y="32052"/>
                </a:lnTo>
                <a:lnTo>
                  <a:pt x="18699" y="32026"/>
                </a:lnTo>
                <a:lnTo>
                  <a:pt x="19194" y="32026"/>
                </a:lnTo>
                <a:lnTo>
                  <a:pt x="19638" y="32078"/>
                </a:lnTo>
                <a:lnTo>
                  <a:pt x="20081" y="32156"/>
                </a:lnTo>
                <a:lnTo>
                  <a:pt x="20472" y="32234"/>
                </a:lnTo>
                <a:lnTo>
                  <a:pt x="20863" y="32339"/>
                </a:lnTo>
                <a:lnTo>
                  <a:pt x="21202" y="32469"/>
                </a:lnTo>
                <a:lnTo>
                  <a:pt x="21515" y="32600"/>
                </a:lnTo>
                <a:lnTo>
                  <a:pt x="22011" y="32860"/>
                </a:lnTo>
                <a:lnTo>
                  <a:pt x="22402" y="33069"/>
                </a:lnTo>
                <a:lnTo>
                  <a:pt x="22637" y="33252"/>
                </a:lnTo>
                <a:lnTo>
                  <a:pt x="22715" y="33304"/>
                </a:lnTo>
                <a:lnTo>
                  <a:pt x="22611" y="33043"/>
                </a:lnTo>
                <a:lnTo>
                  <a:pt x="22532" y="32808"/>
                </a:lnTo>
                <a:lnTo>
                  <a:pt x="22428" y="32600"/>
                </a:lnTo>
                <a:lnTo>
                  <a:pt x="22324" y="32391"/>
                </a:lnTo>
                <a:lnTo>
                  <a:pt x="22193" y="32208"/>
                </a:lnTo>
                <a:lnTo>
                  <a:pt x="22063" y="32052"/>
                </a:lnTo>
                <a:lnTo>
                  <a:pt x="21933" y="31922"/>
                </a:lnTo>
                <a:lnTo>
                  <a:pt x="21802" y="31791"/>
                </a:lnTo>
                <a:lnTo>
                  <a:pt x="21646" y="31687"/>
                </a:lnTo>
                <a:lnTo>
                  <a:pt x="21515" y="31583"/>
                </a:lnTo>
                <a:lnTo>
                  <a:pt x="21202" y="31452"/>
                </a:lnTo>
                <a:lnTo>
                  <a:pt x="20863" y="31374"/>
                </a:lnTo>
                <a:lnTo>
                  <a:pt x="20550" y="31322"/>
                </a:lnTo>
                <a:lnTo>
                  <a:pt x="20211" y="31322"/>
                </a:lnTo>
                <a:lnTo>
                  <a:pt x="19898" y="31348"/>
                </a:lnTo>
                <a:lnTo>
                  <a:pt x="19586" y="31400"/>
                </a:lnTo>
                <a:lnTo>
                  <a:pt x="19273" y="31478"/>
                </a:lnTo>
                <a:lnTo>
                  <a:pt x="18986" y="31583"/>
                </a:lnTo>
                <a:lnTo>
                  <a:pt x="18725" y="31687"/>
                </a:lnTo>
                <a:lnTo>
                  <a:pt x="18308" y="31869"/>
                </a:lnTo>
                <a:lnTo>
                  <a:pt x="18647" y="31556"/>
                </a:lnTo>
                <a:lnTo>
                  <a:pt x="18986" y="31243"/>
                </a:lnTo>
                <a:lnTo>
                  <a:pt x="19351" y="30957"/>
                </a:lnTo>
                <a:lnTo>
                  <a:pt x="19690" y="30696"/>
                </a:lnTo>
                <a:lnTo>
                  <a:pt x="20368" y="30252"/>
                </a:lnTo>
                <a:lnTo>
                  <a:pt x="21020" y="29861"/>
                </a:lnTo>
                <a:lnTo>
                  <a:pt x="21568" y="29574"/>
                </a:lnTo>
                <a:lnTo>
                  <a:pt x="22037" y="29366"/>
                </a:lnTo>
                <a:lnTo>
                  <a:pt x="22480" y="29183"/>
                </a:lnTo>
                <a:close/>
                <a:moveTo>
                  <a:pt x="33251" y="1"/>
                </a:moveTo>
                <a:lnTo>
                  <a:pt x="32756" y="27"/>
                </a:lnTo>
                <a:lnTo>
                  <a:pt x="32208" y="53"/>
                </a:lnTo>
                <a:lnTo>
                  <a:pt x="31660" y="131"/>
                </a:lnTo>
                <a:lnTo>
                  <a:pt x="31086" y="209"/>
                </a:lnTo>
                <a:lnTo>
                  <a:pt x="30513" y="314"/>
                </a:lnTo>
                <a:lnTo>
                  <a:pt x="29887" y="470"/>
                </a:lnTo>
                <a:lnTo>
                  <a:pt x="29287" y="653"/>
                </a:lnTo>
                <a:lnTo>
                  <a:pt x="28661" y="887"/>
                </a:lnTo>
                <a:lnTo>
                  <a:pt x="28035" y="1148"/>
                </a:lnTo>
                <a:lnTo>
                  <a:pt x="27435" y="1487"/>
                </a:lnTo>
                <a:lnTo>
                  <a:pt x="26809" y="1852"/>
                </a:lnTo>
                <a:lnTo>
                  <a:pt x="26236" y="2269"/>
                </a:lnTo>
                <a:lnTo>
                  <a:pt x="25636" y="2765"/>
                </a:lnTo>
                <a:lnTo>
                  <a:pt x="25088" y="3313"/>
                </a:lnTo>
                <a:lnTo>
                  <a:pt x="24801" y="3600"/>
                </a:lnTo>
                <a:lnTo>
                  <a:pt x="24541" y="3912"/>
                </a:lnTo>
                <a:lnTo>
                  <a:pt x="24280" y="4251"/>
                </a:lnTo>
                <a:lnTo>
                  <a:pt x="24045" y="4591"/>
                </a:lnTo>
                <a:lnTo>
                  <a:pt x="23810" y="4956"/>
                </a:lnTo>
                <a:lnTo>
                  <a:pt x="23576" y="5347"/>
                </a:lnTo>
                <a:lnTo>
                  <a:pt x="23341" y="5764"/>
                </a:lnTo>
                <a:lnTo>
                  <a:pt x="23132" y="6181"/>
                </a:lnTo>
                <a:lnTo>
                  <a:pt x="22924" y="6625"/>
                </a:lnTo>
                <a:lnTo>
                  <a:pt x="22741" y="7094"/>
                </a:lnTo>
                <a:lnTo>
                  <a:pt x="22559" y="7564"/>
                </a:lnTo>
                <a:lnTo>
                  <a:pt x="22402" y="8085"/>
                </a:lnTo>
                <a:lnTo>
                  <a:pt x="22246" y="8607"/>
                </a:lnTo>
                <a:lnTo>
                  <a:pt x="22089" y="9154"/>
                </a:lnTo>
                <a:lnTo>
                  <a:pt x="21959" y="9728"/>
                </a:lnTo>
                <a:lnTo>
                  <a:pt x="21854" y="10328"/>
                </a:lnTo>
                <a:lnTo>
                  <a:pt x="21750" y="10928"/>
                </a:lnTo>
                <a:lnTo>
                  <a:pt x="21672" y="11580"/>
                </a:lnTo>
                <a:lnTo>
                  <a:pt x="21515" y="10876"/>
                </a:lnTo>
                <a:lnTo>
                  <a:pt x="21359" y="10198"/>
                </a:lnTo>
                <a:lnTo>
                  <a:pt x="21202" y="9572"/>
                </a:lnTo>
                <a:lnTo>
                  <a:pt x="21020" y="8972"/>
                </a:lnTo>
                <a:lnTo>
                  <a:pt x="20811" y="8372"/>
                </a:lnTo>
                <a:lnTo>
                  <a:pt x="20603" y="7824"/>
                </a:lnTo>
                <a:lnTo>
                  <a:pt x="20394" y="7303"/>
                </a:lnTo>
                <a:lnTo>
                  <a:pt x="20159" y="6807"/>
                </a:lnTo>
                <a:lnTo>
                  <a:pt x="19898" y="6338"/>
                </a:lnTo>
                <a:lnTo>
                  <a:pt x="19638" y="5894"/>
                </a:lnTo>
                <a:lnTo>
                  <a:pt x="19377" y="5477"/>
                </a:lnTo>
                <a:lnTo>
                  <a:pt x="19090" y="5086"/>
                </a:lnTo>
                <a:lnTo>
                  <a:pt x="18803" y="4721"/>
                </a:lnTo>
                <a:lnTo>
                  <a:pt x="18516" y="4382"/>
                </a:lnTo>
                <a:lnTo>
                  <a:pt x="18203" y="4069"/>
                </a:lnTo>
                <a:lnTo>
                  <a:pt x="17890" y="3756"/>
                </a:lnTo>
                <a:lnTo>
                  <a:pt x="17577" y="3469"/>
                </a:lnTo>
                <a:lnTo>
                  <a:pt x="17238" y="3208"/>
                </a:lnTo>
                <a:lnTo>
                  <a:pt x="16899" y="2974"/>
                </a:lnTo>
                <a:lnTo>
                  <a:pt x="16560" y="2765"/>
                </a:lnTo>
                <a:lnTo>
                  <a:pt x="16221" y="2556"/>
                </a:lnTo>
                <a:lnTo>
                  <a:pt x="15856" y="2374"/>
                </a:lnTo>
                <a:lnTo>
                  <a:pt x="15517" y="2217"/>
                </a:lnTo>
                <a:lnTo>
                  <a:pt x="15152" y="2061"/>
                </a:lnTo>
                <a:lnTo>
                  <a:pt x="14787" y="1930"/>
                </a:lnTo>
                <a:lnTo>
                  <a:pt x="14448" y="1826"/>
                </a:lnTo>
                <a:lnTo>
                  <a:pt x="13718" y="1644"/>
                </a:lnTo>
                <a:lnTo>
                  <a:pt x="12987" y="1513"/>
                </a:lnTo>
                <a:lnTo>
                  <a:pt x="12257" y="1435"/>
                </a:lnTo>
                <a:lnTo>
                  <a:pt x="11553" y="1409"/>
                </a:lnTo>
                <a:lnTo>
                  <a:pt x="10849" y="1409"/>
                </a:lnTo>
                <a:lnTo>
                  <a:pt x="10145" y="1435"/>
                </a:lnTo>
                <a:lnTo>
                  <a:pt x="9493" y="1513"/>
                </a:lnTo>
                <a:lnTo>
                  <a:pt x="8841" y="1591"/>
                </a:lnTo>
                <a:lnTo>
                  <a:pt x="8241" y="1722"/>
                </a:lnTo>
                <a:lnTo>
                  <a:pt x="7667" y="1826"/>
                </a:lnTo>
                <a:lnTo>
                  <a:pt x="7146" y="1957"/>
                </a:lnTo>
                <a:lnTo>
                  <a:pt x="6233" y="2243"/>
                </a:lnTo>
                <a:lnTo>
                  <a:pt x="5529" y="2478"/>
                </a:lnTo>
                <a:lnTo>
                  <a:pt x="5085" y="2661"/>
                </a:lnTo>
                <a:lnTo>
                  <a:pt x="4903" y="2739"/>
                </a:lnTo>
                <a:lnTo>
                  <a:pt x="5581" y="2974"/>
                </a:lnTo>
                <a:lnTo>
                  <a:pt x="6259" y="3208"/>
                </a:lnTo>
                <a:lnTo>
                  <a:pt x="6911" y="3469"/>
                </a:lnTo>
                <a:lnTo>
                  <a:pt x="7563" y="3756"/>
                </a:lnTo>
                <a:lnTo>
                  <a:pt x="8189" y="4069"/>
                </a:lnTo>
                <a:lnTo>
                  <a:pt x="8815" y="4382"/>
                </a:lnTo>
                <a:lnTo>
                  <a:pt x="9441" y="4695"/>
                </a:lnTo>
                <a:lnTo>
                  <a:pt x="10041" y="5034"/>
                </a:lnTo>
                <a:lnTo>
                  <a:pt x="11214" y="5764"/>
                </a:lnTo>
                <a:lnTo>
                  <a:pt x="12362" y="6494"/>
                </a:lnTo>
                <a:lnTo>
                  <a:pt x="13431" y="7277"/>
                </a:lnTo>
                <a:lnTo>
                  <a:pt x="14474" y="8059"/>
                </a:lnTo>
                <a:lnTo>
                  <a:pt x="15439" y="8868"/>
                </a:lnTo>
                <a:lnTo>
                  <a:pt x="16352" y="9650"/>
                </a:lnTo>
                <a:lnTo>
                  <a:pt x="17212" y="10432"/>
                </a:lnTo>
                <a:lnTo>
                  <a:pt x="18021" y="11189"/>
                </a:lnTo>
                <a:lnTo>
                  <a:pt x="18751" y="11945"/>
                </a:lnTo>
                <a:lnTo>
                  <a:pt x="19403" y="12623"/>
                </a:lnTo>
                <a:lnTo>
                  <a:pt x="20003" y="13275"/>
                </a:lnTo>
                <a:lnTo>
                  <a:pt x="20550" y="13875"/>
                </a:lnTo>
                <a:lnTo>
                  <a:pt x="20550" y="13875"/>
                </a:lnTo>
                <a:lnTo>
                  <a:pt x="19638" y="13353"/>
                </a:lnTo>
                <a:lnTo>
                  <a:pt x="18568" y="12805"/>
                </a:lnTo>
                <a:lnTo>
                  <a:pt x="17395" y="12232"/>
                </a:lnTo>
                <a:lnTo>
                  <a:pt x="16769" y="11945"/>
                </a:lnTo>
                <a:lnTo>
                  <a:pt x="16091" y="11658"/>
                </a:lnTo>
                <a:lnTo>
                  <a:pt x="15413" y="11397"/>
                </a:lnTo>
                <a:lnTo>
                  <a:pt x="14735" y="11136"/>
                </a:lnTo>
                <a:lnTo>
                  <a:pt x="14005" y="10902"/>
                </a:lnTo>
                <a:lnTo>
                  <a:pt x="13274" y="10667"/>
                </a:lnTo>
                <a:lnTo>
                  <a:pt x="12544" y="10484"/>
                </a:lnTo>
                <a:lnTo>
                  <a:pt x="11788" y="10328"/>
                </a:lnTo>
                <a:lnTo>
                  <a:pt x="11032" y="10198"/>
                </a:lnTo>
                <a:lnTo>
                  <a:pt x="10301" y="10093"/>
                </a:lnTo>
                <a:lnTo>
                  <a:pt x="9545" y="10041"/>
                </a:lnTo>
                <a:lnTo>
                  <a:pt x="8789" y="10015"/>
                </a:lnTo>
                <a:lnTo>
                  <a:pt x="8032" y="10041"/>
                </a:lnTo>
                <a:lnTo>
                  <a:pt x="7302" y="10119"/>
                </a:lnTo>
                <a:lnTo>
                  <a:pt x="6572" y="10276"/>
                </a:lnTo>
                <a:lnTo>
                  <a:pt x="5842" y="10458"/>
                </a:lnTo>
                <a:lnTo>
                  <a:pt x="5503" y="10563"/>
                </a:lnTo>
                <a:lnTo>
                  <a:pt x="5164" y="10693"/>
                </a:lnTo>
                <a:lnTo>
                  <a:pt x="4799" y="10850"/>
                </a:lnTo>
                <a:lnTo>
                  <a:pt x="4460" y="11006"/>
                </a:lnTo>
                <a:lnTo>
                  <a:pt x="4147" y="11189"/>
                </a:lnTo>
                <a:lnTo>
                  <a:pt x="3808" y="11397"/>
                </a:lnTo>
                <a:lnTo>
                  <a:pt x="3495" y="11606"/>
                </a:lnTo>
                <a:lnTo>
                  <a:pt x="3182" y="11841"/>
                </a:lnTo>
                <a:lnTo>
                  <a:pt x="2869" y="12101"/>
                </a:lnTo>
                <a:lnTo>
                  <a:pt x="2556" y="12362"/>
                </a:lnTo>
                <a:lnTo>
                  <a:pt x="2269" y="12649"/>
                </a:lnTo>
                <a:lnTo>
                  <a:pt x="1982" y="12962"/>
                </a:lnTo>
                <a:lnTo>
                  <a:pt x="1695" y="13301"/>
                </a:lnTo>
                <a:lnTo>
                  <a:pt x="1434" y="13640"/>
                </a:lnTo>
                <a:lnTo>
                  <a:pt x="1174" y="14031"/>
                </a:lnTo>
                <a:lnTo>
                  <a:pt x="913" y="14422"/>
                </a:lnTo>
                <a:lnTo>
                  <a:pt x="678" y="14840"/>
                </a:lnTo>
                <a:lnTo>
                  <a:pt x="443" y="15283"/>
                </a:lnTo>
                <a:lnTo>
                  <a:pt x="209" y="15726"/>
                </a:lnTo>
                <a:lnTo>
                  <a:pt x="0" y="16222"/>
                </a:lnTo>
                <a:lnTo>
                  <a:pt x="0" y="16222"/>
                </a:lnTo>
                <a:lnTo>
                  <a:pt x="496" y="16039"/>
                </a:lnTo>
                <a:lnTo>
                  <a:pt x="1069" y="15831"/>
                </a:lnTo>
                <a:lnTo>
                  <a:pt x="1852" y="15570"/>
                </a:lnTo>
                <a:lnTo>
                  <a:pt x="2817" y="15283"/>
                </a:lnTo>
                <a:lnTo>
                  <a:pt x="3964" y="14970"/>
                </a:lnTo>
                <a:lnTo>
                  <a:pt x="5242" y="14657"/>
                </a:lnTo>
                <a:lnTo>
                  <a:pt x="6650" y="14370"/>
                </a:lnTo>
                <a:lnTo>
                  <a:pt x="8189" y="14109"/>
                </a:lnTo>
                <a:lnTo>
                  <a:pt x="8997" y="13979"/>
                </a:lnTo>
                <a:lnTo>
                  <a:pt x="9832" y="13875"/>
                </a:lnTo>
                <a:lnTo>
                  <a:pt x="10666" y="13796"/>
                </a:lnTo>
                <a:lnTo>
                  <a:pt x="11527" y="13718"/>
                </a:lnTo>
                <a:lnTo>
                  <a:pt x="12414" y="13666"/>
                </a:lnTo>
                <a:lnTo>
                  <a:pt x="13300" y="13666"/>
                </a:lnTo>
                <a:lnTo>
                  <a:pt x="14213" y="13640"/>
                </a:lnTo>
                <a:lnTo>
                  <a:pt x="15126" y="13666"/>
                </a:lnTo>
                <a:lnTo>
                  <a:pt x="16065" y="13744"/>
                </a:lnTo>
                <a:lnTo>
                  <a:pt x="16978" y="13823"/>
                </a:lnTo>
                <a:lnTo>
                  <a:pt x="17916" y="13927"/>
                </a:lnTo>
                <a:lnTo>
                  <a:pt x="18855" y="14083"/>
                </a:lnTo>
                <a:lnTo>
                  <a:pt x="19794" y="14292"/>
                </a:lnTo>
                <a:lnTo>
                  <a:pt x="20707" y="14501"/>
                </a:lnTo>
                <a:lnTo>
                  <a:pt x="20029" y="14735"/>
                </a:lnTo>
                <a:lnTo>
                  <a:pt x="19246" y="15022"/>
                </a:lnTo>
                <a:lnTo>
                  <a:pt x="18412" y="15361"/>
                </a:lnTo>
                <a:lnTo>
                  <a:pt x="17995" y="15544"/>
                </a:lnTo>
                <a:lnTo>
                  <a:pt x="17577" y="15779"/>
                </a:lnTo>
                <a:lnTo>
                  <a:pt x="17160" y="16013"/>
                </a:lnTo>
                <a:lnTo>
                  <a:pt x="16743" y="16274"/>
                </a:lnTo>
                <a:lnTo>
                  <a:pt x="16326" y="16535"/>
                </a:lnTo>
                <a:lnTo>
                  <a:pt x="15934" y="16848"/>
                </a:lnTo>
                <a:lnTo>
                  <a:pt x="15543" y="17161"/>
                </a:lnTo>
                <a:lnTo>
                  <a:pt x="15178" y="17500"/>
                </a:lnTo>
                <a:lnTo>
                  <a:pt x="14839" y="17865"/>
                </a:lnTo>
                <a:lnTo>
                  <a:pt x="14500" y="18230"/>
                </a:lnTo>
                <a:lnTo>
                  <a:pt x="14213" y="18647"/>
                </a:lnTo>
                <a:lnTo>
                  <a:pt x="13926" y="19091"/>
                </a:lnTo>
                <a:lnTo>
                  <a:pt x="13692" y="19560"/>
                </a:lnTo>
                <a:lnTo>
                  <a:pt x="13483" y="20029"/>
                </a:lnTo>
                <a:lnTo>
                  <a:pt x="13327" y="20551"/>
                </a:lnTo>
                <a:lnTo>
                  <a:pt x="13196" y="21099"/>
                </a:lnTo>
                <a:lnTo>
                  <a:pt x="13118" y="21646"/>
                </a:lnTo>
                <a:lnTo>
                  <a:pt x="13092" y="22246"/>
                </a:lnTo>
                <a:lnTo>
                  <a:pt x="13118" y="22872"/>
                </a:lnTo>
                <a:lnTo>
                  <a:pt x="13196" y="23524"/>
                </a:lnTo>
                <a:lnTo>
                  <a:pt x="13327" y="24202"/>
                </a:lnTo>
                <a:lnTo>
                  <a:pt x="13509" y="24932"/>
                </a:lnTo>
                <a:lnTo>
                  <a:pt x="13770" y="25689"/>
                </a:lnTo>
                <a:lnTo>
                  <a:pt x="14083" y="26471"/>
                </a:lnTo>
                <a:lnTo>
                  <a:pt x="14474" y="27279"/>
                </a:lnTo>
                <a:lnTo>
                  <a:pt x="14943" y="28114"/>
                </a:lnTo>
                <a:lnTo>
                  <a:pt x="14996" y="27749"/>
                </a:lnTo>
                <a:lnTo>
                  <a:pt x="15178" y="26706"/>
                </a:lnTo>
                <a:lnTo>
                  <a:pt x="15335" y="26002"/>
                </a:lnTo>
                <a:lnTo>
                  <a:pt x="15543" y="25167"/>
                </a:lnTo>
                <a:lnTo>
                  <a:pt x="15778" y="24254"/>
                </a:lnTo>
                <a:lnTo>
                  <a:pt x="16091" y="23263"/>
                </a:lnTo>
                <a:lnTo>
                  <a:pt x="16456" y="22220"/>
                </a:lnTo>
                <a:lnTo>
                  <a:pt x="16899" y="21151"/>
                </a:lnTo>
                <a:lnTo>
                  <a:pt x="17134" y="20603"/>
                </a:lnTo>
                <a:lnTo>
                  <a:pt x="17395" y="20055"/>
                </a:lnTo>
                <a:lnTo>
                  <a:pt x="17682" y="19508"/>
                </a:lnTo>
                <a:lnTo>
                  <a:pt x="17969" y="18986"/>
                </a:lnTo>
                <a:lnTo>
                  <a:pt x="18282" y="18439"/>
                </a:lnTo>
                <a:lnTo>
                  <a:pt x="18621" y="17917"/>
                </a:lnTo>
                <a:lnTo>
                  <a:pt x="18986" y="17395"/>
                </a:lnTo>
                <a:lnTo>
                  <a:pt x="19377" y="16900"/>
                </a:lnTo>
                <a:lnTo>
                  <a:pt x="19768" y="16404"/>
                </a:lnTo>
                <a:lnTo>
                  <a:pt x="20211" y="15935"/>
                </a:lnTo>
                <a:lnTo>
                  <a:pt x="20655" y="15466"/>
                </a:lnTo>
                <a:lnTo>
                  <a:pt x="21124" y="15048"/>
                </a:lnTo>
                <a:lnTo>
                  <a:pt x="21750" y="21151"/>
                </a:lnTo>
                <a:lnTo>
                  <a:pt x="21750" y="21151"/>
                </a:lnTo>
                <a:lnTo>
                  <a:pt x="20837" y="20864"/>
                </a:lnTo>
                <a:lnTo>
                  <a:pt x="22532" y="26367"/>
                </a:lnTo>
                <a:lnTo>
                  <a:pt x="21620" y="26367"/>
                </a:lnTo>
                <a:lnTo>
                  <a:pt x="22480" y="29157"/>
                </a:lnTo>
                <a:lnTo>
                  <a:pt x="22480" y="29157"/>
                </a:lnTo>
                <a:lnTo>
                  <a:pt x="21907" y="29027"/>
                </a:lnTo>
                <a:lnTo>
                  <a:pt x="21646" y="29001"/>
                </a:lnTo>
                <a:lnTo>
                  <a:pt x="21411" y="28975"/>
                </a:lnTo>
                <a:lnTo>
                  <a:pt x="20942" y="28975"/>
                </a:lnTo>
                <a:lnTo>
                  <a:pt x="20498" y="29053"/>
                </a:lnTo>
                <a:lnTo>
                  <a:pt x="20107" y="29157"/>
                </a:lnTo>
                <a:lnTo>
                  <a:pt x="19768" y="29314"/>
                </a:lnTo>
                <a:lnTo>
                  <a:pt x="19481" y="29496"/>
                </a:lnTo>
                <a:lnTo>
                  <a:pt x="19194" y="29731"/>
                </a:lnTo>
                <a:lnTo>
                  <a:pt x="18960" y="29966"/>
                </a:lnTo>
                <a:lnTo>
                  <a:pt x="18777" y="30226"/>
                </a:lnTo>
                <a:lnTo>
                  <a:pt x="18595" y="30513"/>
                </a:lnTo>
                <a:lnTo>
                  <a:pt x="18438" y="30774"/>
                </a:lnTo>
                <a:lnTo>
                  <a:pt x="18334" y="31035"/>
                </a:lnTo>
                <a:lnTo>
                  <a:pt x="18229" y="31296"/>
                </a:lnTo>
                <a:lnTo>
                  <a:pt x="18099" y="31739"/>
                </a:lnTo>
                <a:lnTo>
                  <a:pt x="18125" y="31217"/>
                </a:lnTo>
                <a:lnTo>
                  <a:pt x="18203" y="30591"/>
                </a:lnTo>
                <a:lnTo>
                  <a:pt x="18334" y="29887"/>
                </a:lnTo>
                <a:lnTo>
                  <a:pt x="18412" y="29496"/>
                </a:lnTo>
                <a:lnTo>
                  <a:pt x="18516" y="29105"/>
                </a:lnTo>
                <a:lnTo>
                  <a:pt x="18621" y="28714"/>
                </a:lnTo>
                <a:lnTo>
                  <a:pt x="18777" y="28323"/>
                </a:lnTo>
                <a:lnTo>
                  <a:pt x="18934" y="27905"/>
                </a:lnTo>
                <a:lnTo>
                  <a:pt x="19142" y="27514"/>
                </a:lnTo>
                <a:lnTo>
                  <a:pt x="19351" y="27123"/>
                </a:lnTo>
                <a:lnTo>
                  <a:pt x="19612" y="26758"/>
                </a:lnTo>
                <a:lnTo>
                  <a:pt x="19872" y="26393"/>
                </a:lnTo>
                <a:lnTo>
                  <a:pt x="20185" y="26054"/>
                </a:lnTo>
                <a:lnTo>
                  <a:pt x="20185" y="26054"/>
                </a:lnTo>
                <a:lnTo>
                  <a:pt x="20029" y="26080"/>
                </a:lnTo>
                <a:lnTo>
                  <a:pt x="19586" y="26262"/>
                </a:lnTo>
                <a:lnTo>
                  <a:pt x="19325" y="26393"/>
                </a:lnTo>
                <a:lnTo>
                  <a:pt x="19012" y="26549"/>
                </a:lnTo>
                <a:lnTo>
                  <a:pt x="18699" y="26784"/>
                </a:lnTo>
                <a:lnTo>
                  <a:pt x="18386" y="27045"/>
                </a:lnTo>
                <a:lnTo>
                  <a:pt x="18099" y="27358"/>
                </a:lnTo>
                <a:lnTo>
                  <a:pt x="17969" y="27540"/>
                </a:lnTo>
                <a:lnTo>
                  <a:pt x="17838" y="27723"/>
                </a:lnTo>
                <a:lnTo>
                  <a:pt x="17708" y="27931"/>
                </a:lnTo>
                <a:lnTo>
                  <a:pt x="17604" y="28140"/>
                </a:lnTo>
                <a:lnTo>
                  <a:pt x="17525" y="28375"/>
                </a:lnTo>
                <a:lnTo>
                  <a:pt x="17447" y="28636"/>
                </a:lnTo>
                <a:lnTo>
                  <a:pt x="17395" y="28896"/>
                </a:lnTo>
                <a:lnTo>
                  <a:pt x="17369" y="29183"/>
                </a:lnTo>
                <a:lnTo>
                  <a:pt x="17343" y="29496"/>
                </a:lnTo>
                <a:lnTo>
                  <a:pt x="17343" y="29809"/>
                </a:lnTo>
                <a:lnTo>
                  <a:pt x="17395" y="30148"/>
                </a:lnTo>
                <a:lnTo>
                  <a:pt x="17447" y="30487"/>
                </a:lnTo>
                <a:lnTo>
                  <a:pt x="17525" y="30878"/>
                </a:lnTo>
                <a:lnTo>
                  <a:pt x="17656" y="31270"/>
                </a:lnTo>
                <a:lnTo>
                  <a:pt x="17656" y="31270"/>
                </a:lnTo>
                <a:lnTo>
                  <a:pt x="17369" y="30904"/>
                </a:lnTo>
                <a:lnTo>
                  <a:pt x="17108" y="30591"/>
                </a:lnTo>
                <a:lnTo>
                  <a:pt x="16847" y="30305"/>
                </a:lnTo>
                <a:lnTo>
                  <a:pt x="16560" y="30070"/>
                </a:lnTo>
                <a:lnTo>
                  <a:pt x="16300" y="29887"/>
                </a:lnTo>
                <a:lnTo>
                  <a:pt x="16013" y="29705"/>
                </a:lnTo>
                <a:lnTo>
                  <a:pt x="15752" y="29574"/>
                </a:lnTo>
                <a:lnTo>
                  <a:pt x="15491" y="29470"/>
                </a:lnTo>
                <a:lnTo>
                  <a:pt x="15230" y="29418"/>
                </a:lnTo>
                <a:lnTo>
                  <a:pt x="14970" y="29366"/>
                </a:lnTo>
                <a:lnTo>
                  <a:pt x="14709" y="29340"/>
                </a:lnTo>
                <a:lnTo>
                  <a:pt x="14474" y="29366"/>
                </a:lnTo>
                <a:lnTo>
                  <a:pt x="14213" y="29392"/>
                </a:lnTo>
                <a:lnTo>
                  <a:pt x="13978" y="29418"/>
                </a:lnTo>
                <a:lnTo>
                  <a:pt x="13744" y="29470"/>
                </a:lnTo>
                <a:lnTo>
                  <a:pt x="13535" y="29548"/>
                </a:lnTo>
                <a:lnTo>
                  <a:pt x="13118" y="29731"/>
                </a:lnTo>
                <a:lnTo>
                  <a:pt x="12727" y="29940"/>
                </a:lnTo>
                <a:lnTo>
                  <a:pt x="12388" y="30174"/>
                </a:lnTo>
                <a:lnTo>
                  <a:pt x="12101" y="30409"/>
                </a:lnTo>
                <a:lnTo>
                  <a:pt x="11866" y="30591"/>
                </a:lnTo>
                <a:lnTo>
                  <a:pt x="11710" y="30774"/>
                </a:lnTo>
                <a:lnTo>
                  <a:pt x="11553" y="30931"/>
                </a:lnTo>
                <a:lnTo>
                  <a:pt x="12023" y="30878"/>
                </a:lnTo>
                <a:lnTo>
                  <a:pt x="12935" y="30878"/>
                </a:lnTo>
                <a:lnTo>
                  <a:pt x="13379" y="30904"/>
                </a:lnTo>
                <a:lnTo>
                  <a:pt x="13822" y="30957"/>
                </a:lnTo>
                <a:lnTo>
                  <a:pt x="14239" y="31009"/>
                </a:lnTo>
                <a:lnTo>
                  <a:pt x="15074" y="31191"/>
                </a:lnTo>
                <a:lnTo>
                  <a:pt x="15830" y="31400"/>
                </a:lnTo>
                <a:lnTo>
                  <a:pt x="16508" y="31635"/>
                </a:lnTo>
                <a:lnTo>
                  <a:pt x="17134" y="31869"/>
                </a:lnTo>
                <a:lnTo>
                  <a:pt x="17630" y="32078"/>
                </a:lnTo>
                <a:lnTo>
                  <a:pt x="16899" y="32026"/>
                </a:lnTo>
                <a:lnTo>
                  <a:pt x="16482" y="32000"/>
                </a:lnTo>
                <a:lnTo>
                  <a:pt x="16013" y="32026"/>
                </a:lnTo>
                <a:lnTo>
                  <a:pt x="15543" y="32052"/>
                </a:lnTo>
                <a:lnTo>
                  <a:pt x="15074" y="32104"/>
                </a:lnTo>
                <a:lnTo>
                  <a:pt x="14578" y="32208"/>
                </a:lnTo>
                <a:lnTo>
                  <a:pt x="14109" y="32339"/>
                </a:lnTo>
                <a:lnTo>
                  <a:pt x="13666" y="32521"/>
                </a:lnTo>
                <a:lnTo>
                  <a:pt x="13457" y="32626"/>
                </a:lnTo>
                <a:lnTo>
                  <a:pt x="13248" y="32756"/>
                </a:lnTo>
                <a:lnTo>
                  <a:pt x="13066" y="32886"/>
                </a:lnTo>
                <a:lnTo>
                  <a:pt x="12883" y="33043"/>
                </a:lnTo>
                <a:lnTo>
                  <a:pt x="12701" y="33225"/>
                </a:lnTo>
                <a:lnTo>
                  <a:pt x="12544" y="33408"/>
                </a:lnTo>
                <a:lnTo>
                  <a:pt x="12414" y="33591"/>
                </a:lnTo>
                <a:lnTo>
                  <a:pt x="12283" y="33825"/>
                </a:lnTo>
                <a:lnTo>
                  <a:pt x="12179" y="34060"/>
                </a:lnTo>
                <a:lnTo>
                  <a:pt x="12075" y="34295"/>
                </a:lnTo>
                <a:lnTo>
                  <a:pt x="12023" y="34582"/>
                </a:lnTo>
                <a:lnTo>
                  <a:pt x="11970" y="34868"/>
                </a:lnTo>
                <a:lnTo>
                  <a:pt x="11944" y="35181"/>
                </a:lnTo>
                <a:lnTo>
                  <a:pt x="11944" y="35520"/>
                </a:lnTo>
                <a:lnTo>
                  <a:pt x="12075" y="35390"/>
                </a:lnTo>
                <a:lnTo>
                  <a:pt x="12388" y="35077"/>
                </a:lnTo>
                <a:lnTo>
                  <a:pt x="12935" y="34634"/>
                </a:lnTo>
                <a:lnTo>
                  <a:pt x="13639" y="34086"/>
                </a:lnTo>
                <a:lnTo>
                  <a:pt x="14057" y="33799"/>
                </a:lnTo>
                <a:lnTo>
                  <a:pt x="14500" y="33512"/>
                </a:lnTo>
                <a:lnTo>
                  <a:pt x="14970" y="33252"/>
                </a:lnTo>
                <a:lnTo>
                  <a:pt x="15465" y="32991"/>
                </a:lnTo>
                <a:lnTo>
                  <a:pt x="16013" y="32756"/>
                </a:lnTo>
                <a:lnTo>
                  <a:pt x="16560" y="32547"/>
                </a:lnTo>
                <a:lnTo>
                  <a:pt x="17160" y="32365"/>
                </a:lnTo>
                <a:lnTo>
                  <a:pt x="17760" y="32234"/>
                </a:lnTo>
                <a:lnTo>
                  <a:pt x="17760" y="32234"/>
                </a:lnTo>
                <a:lnTo>
                  <a:pt x="17395" y="32574"/>
                </a:lnTo>
                <a:lnTo>
                  <a:pt x="17186" y="32782"/>
                </a:lnTo>
                <a:lnTo>
                  <a:pt x="17004" y="33017"/>
                </a:lnTo>
                <a:lnTo>
                  <a:pt x="16821" y="33278"/>
                </a:lnTo>
                <a:lnTo>
                  <a:pt x="16665" y="33565"/>
                </a:lnTo>
                <a:lnTo>
                  <a:pt x="16534" y="33851"/>
                </a:lnTo>
                <a:lnTo>
                  <a:pt x="16456" y="34164"/>
                </a:lnTo>
                <a:lnTo>
                  <a:pt x="16404" y="34477"/>
                </a:lnTo>
                <a:lnTo>
                  <a:pt x="16404" y="34816"/>
                </a:lnTo>
                <a:lnTo>
                  <a:pt x="16456" y="35155"/>
                </a:lnTo>
                <a:lnTo>
                  <a:pt x="16508" y="35338"/>
                </a:lnTo>
                <a:lnTo>
                  <a:pt x="16586" y="35520"/>
                </a:lnTo>
                <a:lnTo>
                  <a:pt x="16665" y="35703"/>
                </a:lnTo>
                <a:lnTo>
                  <a:pt x="16769" y="35886"/>
                </a:lnTo>
                <a:lnTo>
                  <a:pt x="16899" y="36068"/>
                </a:lnTo>
                <a:lnTo>
                  <a:pt x="17056" y="36251"/>
                </a:lnTo>
                <a:lnTo>
                  <a:pt x="17238" y="36433"/>
                </a:lnTo>
                <a:lnTo>
                  <a:pt x="17421" y="36616"/>
                </a:lnTo>
                <a:lnTo>
                  <a:pt x="17656" y="36798"/>
                </a:lnTo>
                <a:lnTo>
                  <a:pt x="17916" y="36981"/>
                </a:lnTo>
                <a:lnTo>
                  <a:pt x="17786" y="36538"/>
                </a:lnTo>
                <a:lnTo>
                  <a:pt x="17682" y="36042"/>
                </a:lnTo>
                <a:lnTo>
                  <a:pt x="17577" y="35390"/>
                </a:lnTo>
                <a:lnTo>
                  <a:pt x="17551" y="35051"/>
                </a:lnTo>
                <a:lnTo>
                  <a:pt x="17525" y="34660"/>
                </a:lnTo>
                <a:lnTo>
                  <a:pt x="17525" y="34295"/>
                </a:lnTo>
                <a:lnTo>
                  <a:pt x="17551" y="33877"/>
                </a:lnTo>
                <a:lnTo>
                  <a:pt x="17604" y="33486"/>
                </a:lnTo>
                <a:lnTo>
                  <a:pt x="17682" y="33095"/>
                </a:lnTo>
                <a:lnTo>
                  <a:pt x="17812" y="32704"/>
                </a:lnTo>
                <a:lnTo>
                  <a:pt x="17943" y="32313"/>
                </a:lnTo>
                <a:lnTo>
                  <a:pt x="18386" y="32808"/>
                </a:lnTo>
                <a:lnTo>
                  <a:pt x="18986" y="33565"/>
                </a:lnTo>
                <a:lnTo>
                  <a:pt x="19351" y="34060"/>
                </a:lnTo>
                <a:lnTo>
                  <a:pt x="19742" y="34608"/>
                </a:lnTo>
                <a:lnTo>
                  <a:pt x="20159" y="35234"/>
                </a:lnTo>
                <a:lnTo>
                  <a:pt x="20577" y="35912"/>
                </a:lnTo>
                <a:lnTo>
                  <a:pt x="20994" y="36668"/>
                </a:lnTo>
                <a:lnTo>
                  <a:pt x="21411" y="37450"/>
                </a:lnTo>
                <a:lnTo>
                  <a:pt x="21828" y="38311"/>
                </a:lnTo>
                <a:lnTo>
                  <a:pt x="22220" y="39224"/>
                </a:lnTo>
                <a:lnTo>
                  <a:pt x="22611" y="40189"/>
                </a:lnTo>
                <a:lnTo>
                  <a:pt x="22950" y="41206"/>
                </a:lnTo>
                <a:lnTo>
                  <a:pt x="23263" y="42275"/>
                </a:lnTo>
                <a:lnTo>
                  <a:pt x="23523" y="43396"/>
                </a:lnTo>
                <a:lnTo>
                  <a:pt x="24541" y="43422"/>
                </a:lnTo>
                <a:lnTo>
                  <a:pt x="24645" y="43892"/>
                </a:lnTo>
                <a:lnTo>
                  <a:pt x="26783" y="43892"/>
                </a:lnTo>
                <a:lnTo>
                  <a:pt x="27253" y="37398"/>
                </a:lnTo>
                <a:lnTo>
                  <a:pt x="26549" y="37398"/>
                </a:lnTo>
                <a:lnTo>
                  <a:pt x="26914" y="31948"/>
                </a:lnTo>
                <a:lnTo>
                  <a:pt x="25923" y="31948"/>
                </a:lnTo>
                <a:lnTo>
                  <a:pt x="25923" y="26158"/>
                </a:lnTo>
                <a:lnTo>
                  <a:pt x="25010" y="26158"/>
                </a:lnTo>
                <a:lnTo>
                  <a:pt x="25010" y="20290"/>
                </a:lnTo>
                <a:lnTo>
                  <a:pt x="24228" y="20577"/>
                </a:lnTo>
                <a:lnTo>
                  <a:pt x="22298" y="14579"/>
                </a:lnTo>
                <a:lnTo>
                  <a:pt x="22298" y="14579"/>
                </a:lnTo>
                <a:lnTo>
                  <a:pt x="23054" y="14866"/>
                </a:lnTo>
                <a:lnTo>
                  <a:pt x="23784" y="15179"/>
                </a:lnTo>
                <a:lnTo>
                  <a:pt x="24462" y="15518"/>
                </a:lnTo>
                <a:lnTo>
                  <a:pt x="25140" y="15857"/>
                </a:lnTo>
                <a:lnTo>
                  <a:pt x="25766" y="16222"/>
                </a:lnTo>
                <a:lnTo>
                  <a:pt x="26366" y="16587"/>
                </a:lnTo>
                <a:lnTo>
                  <a:pt x="26940" y="16952"/>
                </a:lnTo>
                <a:lnTo>
                  <a:pt x="27488" y="17343"/>
                </a:lnTo>
                <a:lnTo>
                  <a:pt x="28009" y="17734"/>
                </a:lnTo>
                <a:lnTo>
                  <a:pt x="28505" y="18126"/>
                </a:lnTo>
                <a:lnTo>
                  <a:pt x="28948" y="18517"/>
                </a:lnTo>
                <a:lnTo>
                  <a:pt x="29391" y="18908"/>
                </a:lnTo>
                <a:lnTo>
                  <a:pt x="29809" y="19299"/>
                </a:lnTo>
                <a:lnTo>
                  <a:pt x="30174" y="19690"/>
                </a:lnTo>
                <a:lnTo>
                  <a:pt x="30878" y="20447"/>
                </a:lnTo>
                <a:lnTo>
                  <a:pt x="31478" y="21177"/>
                </a:lnTo>
                <a:lnTo>
                  <a:pt x="31973" y="21829"/>
                </a:lnTo>
                <a:lnTo>
                  <a:pt x="32390" y="22455"/>
                </a:lnTo>
                <a:lnTo>
                  <a:pt x="32729" y="22976"/>
                </a:lnTo>
                <a:lnTo>
                  <a:pt x="32964" y="23420"/>
                </a:lnTo>
                <a:lnTo>
                  <a:pt x="33147" y="23733"/>
                </a:lnTo>
                <a:lnTo>
                  <a:pt x="33277" y="24020"/>
                </a:lnTo>
                <a:lnTo>
                  <a:pt x="33381" y="23185"/>
                </a:lnTo>
                <a:lnTo>
                  <a:pt x="33434" y="22377"/>
                </a:lnTo>
                <a:lnTo>
                  <a:pt x="33434" y="21620"/>
                </a:lnTo>
                <a:lnTo>
                  <a:pt x="33381" y="20916"/>
                </a:lnTo>
                <a:lnTo>
                  <a:pt x="33277" y="20264"/>
                </a:lnTo>
                <a:lnTo>
                  <a:pt x="33121" y="19638"/>
                </a:lnTo>
                <a:lnTo>
                  <a:pt x="32938" y="19064"/>
                </a:lnTo>
                <a:lnTo>
                  <a:pt x="32703" y="18543"/>
                </a:lnTo>
                <a:lnTo>
                  <a:pt x="32443" y="18047"/>
                </a:lnTo>
                <a:lnTo>
                  <a:pt x="32130" y="17604"/>
                </a:lnTo>
                <a:lnTo>
                  <a:pt x="31791" y="17187"/>
                </a:lnTo>
                <a:lnTo>
                  <a:pt x="31452" y="16796"/>
                </a:lnTo>
                <a:lnTo>
                  <a:pt x="31060" y="16457"/>
                </a:lnTo>
                <a:lnTo>
                  <a:pt x="30643" y="16118"/>
                </a:lnTo>
                <a:lnTo>
                  <a:pt x="30226" y="15831"/>
                </a:lnTo>
                <a:lnTo>
                  <a:pt x="29782" y="15570"/>
                </a:lnTo>
                <a:lnTo>
                  <a:pt x="29313" y="15361"/>
                </a:lnTo>
                <a:lnTo>
                  <a:pt x="28844" y="15153"/>
                </a:lnTo>
                <a:lnTo>
                  <a:pt x="28374" y="14970"/>
                </a:lnTo>
                <a:lnTo>
                  <a:pt x="27879" y="14814"/>
                </a:lnTo>
                <a:lnTo>
                  <a:pt x="27409" y="14683"/>
                </a:lnTo>
                <a:lnTo>
                  <a:pt x="26914" y="14553"/>
                </a:lnTo>
                <a:lnTo>
                  <a:pt x="26444" y="14475"/>
                </a:lnTo>
                <a:lnTo>
                  <a:pt x="25975" y="14370"/>
                </a:lnTo>
                <a:lnTo>
                  <a:pt x="25036" y="14266"/>
                </a:lnTo>
                <a:lnTo>
                  <a:pt x="24175" y="14214"/>
                </a:lnTo>
                <a:lnTo>
                  <a:pt x="23393" y="14188"/>
                </a:lnTo>
                <a:lnTo>
                  <a:pt x="22715" y="14188"/>
                </a:lnTo>
                <a:lnTo>
                  <a:pt x="23419" y="13953"/>
                </a:lnTo>
                <a:lnTo>
                  <a:pt x="24149" y="13718"/>
                </a:lnTo>
                <a:lnTo>
                  <a:pt x="24854" y="13510"/>
                </a:lnTo>
                <a:lnTo>
                  <a:pt x="25584" y="13301"/>
                </a:lnTo>
                <a:lnTo>
                  <a:pt x="26992" y="12962"/>
                </a:lnTo>
                <a:lnTo>
                  <a:pt x="28348" y="12675"/>
                </a:lnTo>
                <a:lnTo>
                  <a:pt x="29678" y="12466"/>
                </a:lnTo>
                <a:lnTo>
                  <a:pt x="30956" y="12284"/>
                </a:lnTo>
                <a:lnTo>
                  <a:pt x="32156" y="12153"/>
                </a:lnTo>
                <a:lnTo>
                  <a:pt x="33303" y="12075"/>
                </a:lnTo>
                <a:lnTo>
                  <a:pt x="34320" y="12023"/>
                </a:lnTo>
                <a:lnTo>
                  <a:pt x="35259" y="11997"/>
                </a:lnTo>
                <a:lnTo>
                  <a:pt x="36094" y="11971"/>
                </a:lnTo>
                <a:lnTo>
                  <a:pt x="36798" y="11997"/>
                </a:lnTo>
                <a:lnTo>
                  <a:pt x="37789" y="12023"/>
                </a:lnTo>
                <a:lnTo>
                  <a:pt x="38128" y="12049"/>
                </a:lnTo>
                <a:lnTo>
                  <a:pt x="37398" y="11449"/>
                </a:lnTo>
                <a:lnTo>
                  <a:pt x="36693" y="10928"/>
                </a:lnTo>
                <a:lnTo>
                  <a:pt x="35989" y="10484"/>
                </a:lnTo>
                <a:lnTo>
                  <a:pt x="35311" y="10093"/>
                </a:lnTo>
                <a:lnTo>
                  <a:pt x="34633" y="9754"/>
                </a:lnTo>
                <a:lnTo>
                  <a:pt x="33955" y="9467"/>
                </a:lnTo>
                <a:lnTo>
                  <a:pt x="33303" y="9259"/>
                </a:lnTo>
                <a:lnTo>
                  <a:pt x="32677" y="9102"/>
                </a:lnTo>
                <a:lnTo>
                  <a:pt x="32051" y="8972"/>
                </a:lnTo>
                <a:lnTo>
                  <a:pt x="31425" y="8894"/>
                </a:lnTo>
                <a:lnTo>
                  <a:pt x="30852" y="8868"/>
                </a:lnTo>
                <a:lnTo>
                  <a:pt x="30252" y="8894"/>
                </a:lnTo>
                <a:lnTo>
                  <a:pt x="29704" y="8946"/>
                </a:lnTo>
                <a:lnTo>
                  <a:pt x="29157" y="9050"/>
                </a:lnTo>
                <a:lnTo>
                  <a:pt x="28609" y="9154"/>
                </a:lnTo>
                <a:lnTo>
                  <a:pt x="28087" y="9311"/>
                </a:lnTo>
                <a:lnTo>
                  <a:pt x="27592" y="9493"/>
                </a:lnTo>
                <a:lnTo>
                  <a:pt x="27096" y="9702"/>
                </a:lnTo>
                <a:lnTo>
                  <a:pt x="26627" y="9937"/>
                </a:lnTo>
                <a:lnTo>
                  <a:pt x="26184" y="10171"/>
                </a:lnTo>
                <a:lnTo>
                  <a:pt x="25766" y="10432"/>
                </a:lnTo>
                <a:lnTo>
                  <a:pt x="25349" y="10693"/>
                </a:lnTo>
                <a:lnTo>
                  <a:pt x="24958" y="10980"/>
                </a:lnTo>
                <a:lnTo>
                  <a:pt x="24567" y="11293"/>
                </a:lnTo>
                <a:lnTo>
                  <a:pt x="23889" y="11867"/>
                </a:lnTo>
                <a:lnTo>
                  <a:pt x="23263" y="12466"/>
                </a:lnTo>
                <a:lnTo>
                  <a:pt x="22741" y="13040"/>
                </a:lnTo>
                <a:lnTo>
                  <a:pt x="22298" y="13562"/>
                </a:lnTo>
                <a:lnTo>
                  <a:pt x="22663" y="12884"/>
                </a:lnTo>
                <a:lnTo>
                  <a:pt x="23080" y="12127"/>
                </a:lnTo>
                <a:lnTo>
                  <a:pt x="23550" y="11319"/>
                </a:lnTo>
                <a:lnTo>
                  <a:pt x="24097" y="10458"/>
                </a:lnTo>
                <a:lnTo>
                  <a:pt x="24723" y="9546"/>
                </a:lnTo>
                <a:lnTo>
                  <a:pt x="25375" y="8607"/>
                </a:lnTo>
                <a:lnTo>
                  <a:pt x="26131" y="7642"/>
                </a:lnTo>
                <a:lnTo>
                  <a:pt x="26914" y="6677"/>
                </a:lnTo>
                <a:lnTo>
                  <a:pt x="27774" y="5712"/>
                </a:lnTo>
                <a:lnTo>
                  <a:pt x="28244" y="5243"/>
                </a:lnTo>
                <a:lnTo>
                  <a:pt x="28713" y="4773"/>
                </a:lnTo>
                <a:lnTo>
                  <a:pt x="29209" y="4330"/>
                </a:lnTo>
                <a:lnTo>
                  <a:pt x="29704" y="3860"/>
                </a:lnTo>
                <a:lnTo>
                  <a:pt x="30226" y="3443"/>
                </a:lnTo>
                <a:lnTo>
                  <a:pt x="30774" y="3000"/>
                </a:lnTo>
                <a:lnTo>
                  <a:pt x="31321" y="2582"/>
                </a:lnTo>
                <a:lnTo>
                  <a:pt x="31895" y="2191"/>
                </a:lnTo>
                <a:lnTo>
                  <a:pt x="32469" y="1800"/>
                </a:lnTo>
                <a:lnTo>
                  <a:pt x="33095" y="1435"/>
                </a:lnTo>
                <a:lnTo>
                  <a:pt x="33694" y="1096"/>
                </a:lnTo>
                <a:lnTo>
                  <a:pt x="34346" y="783"/>
                </a:lnTo>
                <a:lnTo>
                  <a:pt x="34998" y="470"/>
                </a:lnTo>
                <a:lnTo>
                  <a:pt x="35650" y="209"/>
                </a:lnTo>
                <a:lnTo>
                  <a:pt x="35129" y="105"/>
                </a:lnTo>
                <a:lnTo>
                  <a:pt x="34503" y="53"/>
                </a:lnTo>
                <a:lnTo>
                  <a:pt x="33694" y="27"/>
                </a:lnTo>
                <a:lnTo>
                  <a:pt x="3325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 flipH="1">
            <a:off x="7458300" y="4055884"/>
            <a:ext cx="511591" cy="622685"/>
          </a:xfrm>
          <a:custGeom>
            <a:avLst/>
            <a:gdLst/>
            <a:ahLst/>
            <a:cxnLst/>
            <a:rect l="l" t="t" r="r" b="b"/>
            <a:pathLst>
              <a:path w="30045" h="36564" extrusionOk="0">
                <a:moveTo>
                  <a:pt x="2896" y="0"/>
                </a:moveTo>
                <a:lnTo>
                  <a:pt x="2452" y="27"/>
                </a:lnTo>
                <a:lnTo>
                  <a:pt x="3261" y="496"/>
                </a:lnTo>
                <a:lnTo>
                  <a:pt x="4017" y="1018"/>
                </a:lnTo>
                <a:lnTo>
                  <a:pt x="4747" y="1565"/>
                </a:lnTo>
                <a:lnTo>
                  <a:pt x="5452" y="2165"/>
                </a:lnTo>
                <a:lnTo>
                  <a:pt x="6103" y="2791"/>
                </a:lnTo>
                <a:lnTo>
                  <a:pt x="6729" y="3443"/>
                </a:lnTo>
                <a:lnTo>
                  <a:pt x="7303" y="4095"/>
                </a:lnTo>
                <a:lnTo>
                  <a:pt x="7851" y="4773"/>
                </a:lnTo>
                <a:lnTo>
                  <a:pt x="8372" y="5477"/>
                </a:lnTo>
                <a:lnTo>
                  <a:pt x="8842" y="6155"/>
                </a:lnTo>
                <a:lnTo>
                  <a:pt x="9285" y="6859"/>
                </a:lnTo>
                <a:lnTo>
                  <a:pt x="9702" y="7537"/>
                </a:lnTo>
                <a:lnTo>
                  <a:pt x="10094" y="8189"/>
                </a:lnTo>
                <a:lnTo>
                  <a:pt x="10433" y="8841"/>
                </a:lnTo>
                <a:lnTo>
                  <a:pt x="10772" y="9493"/>
                </a:lnTo>
                <a:lnTo>
                  <a:pt x="11059" y="10093"/>
                </a:lnTo>
                <a:lnTo>
                  <a:pt x="10720" y="9624"/>
                </a:lnTo>
                <a:lnTo>
                  <a:pt x="10354" y="9128"/>
                </a:lnTo>
                <a:lnTo>
                  <a:pt x="9937" y="8659"/>
                </a:lnTo>
                <a:lnTo>
                  <a:pt x="9468" y="8215"/>
                </a:lnTo>
                <a:lnTo>
                  <a:pt x="8972" y="7772"/>
                </a:lnTo>
                <a:lnTo>
                  <a:pt x="8425" y="7381"/>
                </a:lnTo>
                <a:lnTo>
                  <a:pt x="8138" y="7198"/>
                </a:lnTo>
                <a:lnTo>
                  <a:pt x="7825" y="7016"/>
                </a:lnTo>
                <a:lnTo>
                  <a:pt x="7512" y="6859"/>
                </a:lnTo>
                <a:lnTo>
                  <a:pt x="7173" y="6729"/>
                </a:lnTo>
                <a:lnTo>
                  <a:pt x="6834" y="6598"/>
                </a:lnTo>
                <a:lnTo>
                  <a:pt x="6469" y="6468"/>
                </a:lnTo>
                <a:lnTo>
                  <a:pt x="6103" y="6364"/>
                </a:lnTo>
                <a:lnTo>
                  <a:pt x="5738" y="6286"/>
                </a:lnTo>
                <a:lnTo>
                  <a:pt x="5321" y="6233"/>
                </a:lnTo>
                <a:lnTo>
                  <a:pt x="4930" y="6181"/>
                </a:lnTo>
                <a:lnTo>
                  <a:pt x="4043" y="6181"/>
                </a:lnTo>
                <a:lnTo>
                  <a:pt x="3600" y="6207"/>
                </a:lnTo>
                <a:lnTo>
                  <a:pt x="3130" y="6259"/>
                </a:lnTo>
                <a:lnTo>
                  <a:pt x="2661" y="6312"/>
                </a:lnTo>
                <a:lnTo>
                  <a:pt x="2166" y="6416"/>
                </a:lnTo>
                <a:lnTo>
                  <a:pt x="1644" y="6546"/>
                </a:lnTo>
                <a:lnTo>
                  <a:pt x="1122" y="6703"/>
                </a:lnTo>
                <a:lnTo>
                  <a:pt x="575" y="6911"/>
                </a:lnTo>
                <a:lnTo>
                  <a:pt x="1" y="7120"/>
                </a:lnTo>
                <a:lnTo>
                  <a:pt x="314" y="7172"/>
                </a:lnTo>
                <a:lnTo>
                  <a:pt x="1148" y="7355"/>
                </a:lnTo>
                <a:lnTo>
                  <a:pt x="1722" y="7511"/>
                </a:lnTo>
                <a:lnTo>
                  <a:pt x="2426" y="7720"/>
                </a:lnTo>
                <a:lnTo>
                  <a:pt x="3183" y="7955"/>
                </a:lnTo>
                <a:lnTo>
                  <a:pt x="4043" y="8215"/>
                </a:lnTo>
                <a:lnTo>
                  <a:pt x="4930" y="8554"/>
                </a:lnTo>
                <a:lnTo>
                  <a:pt x="5895" y="8946"/>
                </a:lnTo>
                <a:lnTo>
                  <a:pt x="6886" y="9389"/>
                </a:lnTo>
                <a:lnTo>
                  <a:pt x="7903" y="9884"/>
                </a:lnTo>
                <a:lnTo>
                  <a:pt x="8920" y="10458"/>
                </a:lnTo>
                <a:lnTo>
                  <a:pt x="9963" y="11084"/>
                </a:lnTo>
                <a:lnTo>
                  <a:pt x="10485" y="11423"/>
                </a:lnTo>
                <a:lnTo>
                  <a:pt x="10980" y="11788"/>
                </a:lnTo>
                <a:lnTo>
                  <a:pt x="11476" y="12179"/>
                </a:lnTo>
                <a:lnTo>
                  <a:pt x="11971" y="12571"/>
                </a:lnTo>
                <a:lnTo>
                  <a:pt x="11789" y="13144"/>
                </a:lnTo>
                <a:lnTo>
                  <a:pt x="11293" y="12857"/>
                </a:lnTo>
                <a:lnTo>
                  <a:pt x="10720" y="12518"/>
                </a:lnTo>
                <a:lnTo>
                  <a:pt x="10068" y="12179"/>
                </a:lnTo>
                <a:lnTo>
                  <a:pt x="9337" y="11840"/>
                </a:lnTo>
                <a:lnTo>
                  <a:pt x="8581" y="11554"/>
                </a:lnTo>
                <a:lnTo>
                  <a:pt x="8164" y="11423"/>
                </a:lnTo>
                <a:lnTo>
                  <a:pt x="7773" y="11293"/>
                </a:lnTo>
                <a:lnTo>
                  <a:pt x="7355" y="11188"/>
                </a:lnTo>
                <a:lnTo>
                  <a:pt x="6938" y="11110"/>
                </a:lnTo>
                <a:lnTo>
                  <a:pt x="6495" y="11058"/>
                </a:lnTo>
                <a:lnTo>
                  <a:pt x="6077" y="11006"/>
                </a:lnTo>
                <a:lnTo>
                  <a:pt x="5634" y="10980"/>
                </a:lnTo>
                <a:lnTo>
                  <a:pt x="5217" y="11006"/>
                </a:lnTo>
                <a:lnTo>
                  <a:pt x="4800" y="11032"/>
                </a:lnTo>
                <a:lnTo>
                  <a:pt x="4356" y="11110"/>
                </a:lnTo>
                <a:lnTo>
                  <a:pt x="3939" y="11214"/>
                </a:lnTo>
                <a:lnTo>
                  <a:pt x="3522" y="11345"/>
                </a:lnTo>
                <a:lnTo>
                  <a:pt x="3130" y="11527"/>
                </a:lnTo>
                <a:lnTo>
                  <a:pt x="2713" y="11762"/>
                </a:lnTo>
                <a:lnTo>
                  <a:pt x="2322" y="12023"/>
                </a:lnTo>
                <a:lnTo>
                  <a:pt x="1957" y="12336"/>
                </a:lnTo>
                <a:lnTo>
                  <a:pt x="1592" y="12675"/>
                </a:lnTo>
                <a:lnTo>
                  <a:pt x="1227" y="13092"/>
                </a:lnTo>
                <a:lnTo>
                  <a:pt x="914" y="13536"/>
                </a:lnTo>
                <a:lnTo>
                  <a:pt x="575" y="14057"/>
                </a:lnTo>
                <a:lnTo>
                  <a:pt x="288" y="14631"/>
                </a:lnTo>
                <a:lnTo>
                  <a:pt x="1" y="15257"/>
                </a:lnTo>
                <a:lnTo>
                  <a:pt x="236" y="15126"/>
                </a:lnTo>
                <a:lnTo>
                  <a:pt x="862" y="14839"/>
                </a:lnTo>
                <a:lnTo>
                  <a:pt x="1331" y="14631"/>
                </a:lnTo>
                <a:lnTo>
                  <a:pt x="1905" y="14422"/>
                </a:lnTo>
                <a:lnTo>
                  <a:pt x="2557" y="14188"/>
                </a:lnTo>
                <a:lnTo>
                  <a:pt x="3287" y="13979"/>
                </a:lnTo>
                <a:lnTo>
                  <a:pt x="4095" y="13770"/>
                </a:lnTo>
                <a:lnTo>
                  <a:pt x="4982" y="13588"/>
                </a:lnTo>
                <a:lnTo>
                  <a:pt x="5947" y="13457"/>
                </a:lnTo>
                <a:lnTo>
                  <a:pt x="6964" y="13353"/>
                </a:lnTo>
                <a:lnTo>
                  <a:pt x="7512" y="13327"/>
                </a:lnTo>
                <a:lnTo>
                  <a:pt x="8059" y="13301"/>
                </a:lnTo>
                <a:lnTo>
                  <a:pt x="8633" y="13301"/>
                </a:lnTo>
                <a:lnTo>
                  <a:pt x="9207" y="13327"/>
                </a:lnTo>
                <a:lnTo>
                  <a:pt x="9807" y="13353"/>
                </a:lnTo>
                <a:lnTo>
                  <a:pt x="10407" y="13405"/>
                </a:lnTo>
                <a:lnTo>
                  <a:pt x="11032" y="13483"/>
                </a:lnTo>
                <a:lnTo>
                  <a:pt x="11658" y="13562"/>
                </a:lnTo>
                <a:lnTo>
                  <a:pt x="10302" y="17813"/>
                </a:lnTo>
                <a:lnTo>
                  <a:pt x="9676" y="17578"/>
                </a:lnTo>
                <a:lnTo>
                  <a:pt x="9676" y="22298"/>
                </a:lnTo>
                <a:lnTo>
                  <a:pt x="8946" y="22298"/>
                </a:lnTo>
                <a:lnTo>
                  <a:pt x="8946" y="26966"/>
                </a:lnTo>
                <a:lnTo>
                  <a:pt x="8138" y="26966"/>
                </a:lnTo>
                <a:lnTo>
                  <a:pt x="8425" y="31348"/>
                </a:lnTo>
                <a:lnTo>
                  <a:pt x="7851" y="31348"/>
                </a:lnTo>
                <a:lnTo>
                  <a:pt x="8242" y="36563"/>
                </a:lnTo>
                <a:lnTo>
                  <a:pt x="9963" y="36563"/>
                </a:lnTo>
                <a:lnTo>
                  <a:pt x="11215" y="31348"/>
                </a:lnTo>
                <a:lnTo>
                  <a:pt x="10459" y="31348"/>
                </a:lnTo>
                <a:lnTo>
                  <a:pt x="11658" y="27201"/>
                </a:lnTo>
                <a:lnTo>
                  <a:pt x="10928" y="27201"/>
                </a:lnTo>
                <a:lnTo>
                  <a:pt x="12415" y="22481"/>
                </a:lnTo>
                <a:lnTo>
                  <a:pt x="11658" y="22481"/>
                </a:lnTo>
                <a:lnTo>
                  <a:pt x="13041" y="18047"/>
                </a:lnTo>
                <a:lnTo>
                  <a:pt x="12284" y="18256"/>
                </a:lnTo>
                <a:lnTo>
                  <a:pt x="13145" y="13744"/>
                </a:lnTo>
                <a:lnTo>
                  <a:pt x="13666" y="13822"/>
                </a:lnTo>
                <a:lnTo>
                  <a:pt x="14188" y="13927"/>
                </a:lnTo>
                <a:lnTo>
                  <a:pt x="14710" y="14031"/>
                </a:lnTo>
                <a:lnTo>
                  <a:pt x="15231" y="14188"/>
                </a:lnTo>
                <a:lnTo>
                  <a:pt x="15727" y="14344"/>
                </a:lnTo>
                <a:lnTo>
                  <a:pt x="16222" y="14527"/>
                </a:lnTo>
                <a:lnTo>
                  <a:pt x="16692" y="14735"/>
                </a:lnTo>
                <a:lnTo>
                  <a:pt x="17187" y="14970"/>
                </a:lnTo>
                <a:lnTo>
                  <a:pt x="17631" y="15205"/>
                </a:lnTo>
                <a:lnTo>
                  <a:pt x="18100" y="15439"/>
                </a:lnTo>
                <a:lnTo>
                  <a:pt x="18961" y="15987"/>
                </a:lnTo>
                <a:lnTo>
                  <a:pt x="19769" y="16535"/>
                </a:lnTo>
                <a:lnTo>
                  <a:pt x="20499" y="17082"/>
                </a:lnTo>
                <a:lnTo>
                  <a:pt x="21177" y="17656"/>
                </a:lnTo>
                <a:lnTo>
                  <a:pt x="21803" y="18178"/>
                </a:lnTo>
                <a:lnTo>
                  <a:pt x="22325" y="18673"/>
                </a:lnTo>
                <a:lnTo>
                  <a:pt x="22768" y="19116"/>
                </a:lnTo>
                <a:lnTo>
                  <a:pt x="23394" y="19768"/>
                </a:lnTo>
                <a:lnTo>
                  <a:pt x="23603" y="20003"/>
                </a:lnTo>
                <a:lnTo>
                  <a:pt x="23603" y="19273"/>
                </a:lnTo>
                <a:lnTo>
                  <a:pt x="23524" y="18621"/>
                </a:lnTo>
                <a:lnTo>
                  <a:pt x="23446" y="17969"/>
                </a:lnTo>
                <a:lnTo>
                  <a:pt x="23290" y="17395"/>
                </a:lnTo>
                <a:lnTo>
                  <a:pt x="23107" y="16874"/>
                </a:lnTo>
                <a:lnTo>
                  <a:pt x="22899" y="16378"/>
                </a:lnTo>
                <a:lnTo>
                  <a:pt x="22664" y="15935"/>
                </a:lnTo>
                <a:lnTo>
                  <a:pt x="22377" y="15518"/>
                </a:lnTo>
                <a:lnTo>
                  <a:pt x="22090" y="15152"/>
                </a:lnTo>
                <a:lnTo>
                  <a:pt x="21751" y="14839"/>
                </a:lnTo>
                <a:lnTo>
                  <a:pt x="21412" y="14527"/>
                </a:lnTo>
                <a:lnTo>
                  <a:pt x="21021" y="14292"/>
                </a:lnTo>
                <a:lnTo>
                  <a:pt x="20656" y="14057"/>
                </a:lnTo>
                <a:lnTo>
                  <a:pt x="20238" y="13848"/>
                </a:lnTo>
                <a:lnTo>
                  <a:pt x="19821" y="13692"/>
                </a:lnTo>
                <a:lnTo>
                  <a:pt x="19404" y="13536"/>
                </a:lnTo>
                <a:lnTo>
                  <a:pt x="18961" y="13431"/>
                </a:lnTo>
                <a:lnTo>
                  <a:pt x="18517" y="13327"/>
                </a:lnTo>
                <a:lnTo>
                  <a:pt x="18074" y="13275"/>
                </a:lnTo>
                <a:lnTo>
                  <a:pt x="17631" y="13223"/>
                </a:lnTo>
                <a:lnTo>
                  <a:pt x="17187" y="13197"/>
                </a:lnTo>
                <a:lnTo>
                  <a:pt x="16770" y="13170"/>
                </a:lnTo>
                <a:lnTo>
                  <a:pt x="15909" y="13170"/>
                </a:lnTo>
                <a:lnTo>
                  <a:pt x="15101" y="13223"/>
                </a:lnTo>
                <a:lnTo>
                  <a:pt x="14371" y="13327"/>
                </a:lnTo>
                <a:lnTo>
                  <a:pt x="13719" y="13431"/>
                </a:lnTo>
                <a:lnTo>
                  <a:pt x="13197" y="13536"/>
                </a:lnTo>
                <a:lnTo>
                  <a:pt x="13275" y="13118"/>
                </a:lnTo>
                <a:lnTo>
                  <a:pt x="13979" y="12779"/>
                </a:lnTo>
                <a:lnTo>
                  <a:pt x="14684" y="12466"/>
                </a:lnTo>
                <a:lnTo>
                  <a:pt x="15414" y="12205"/>
                </a:lnTo>
                <a:lnTo>
                  <a:pt x="16144" y="11945"/>
                </a:lnTo>
                <a:lnTo>
                  <a:pt x="16874" y="11736"/>
                </a:lnTo>
                <a:lnTo>
                  <a:pt x="17604" y="11527"/>
                </a:lnTo>
                <a:lnTo>
                  <a:pt x="18335" y="11345"/>
                </a:lnTo>
                <a:lnTo>
                  <a:pt x="19039" y="11214"/>
                </a:lnTo>
                <a:lnTo>
                  <a:pt x="19769" y="11084"/>
                </a:lnTo>
                <a:lnTo>
                  <a:pt x="20473" y="10954"/>
                </a:lnTo>
                <a:lnTo>
                  <a:pt x="21177" y="10875"/>
                </a:lnTo>
                <a:lnTo>
                  <a:pt x="21855" y="10797"/>
                </a:lnTo>
                <a:lnTo>
                  <a:pt x="23185" y="10693"/>
                </a:lnTo>
                <a:lnTo>
                  <a:pt x="24463" y="10641"/>
                </a:lnTo>
                <a:lnTo>
                  <a:pt x="25637" y="10641"/>
                </a:lnTo>
                <a:lnTo>
                  <a:pt x="26706" y="10667"/>
                </a:lnTo>
                <a:lnTo>
                  <a:pt x="27645" y="10719"/>
                </a:lnTo>
                <a:lnTo>
                  <a:pt x="28453" y="10797"/>
                </a:lnTo>
                <a:lnTo>
                  <a:pt x="29627" y="10928"/>
                </a:lnTo>
                <a:lnTo>
                  <a:pt x="30044" y="10980"/>
                </a:lnTo>
                <a:lnTo>
                  <a:pt x="29783" y="10615"/>
                </a:lnTo>
                <a:lnTo>
                  <a:pt x="29549" y="10276"/>
                </a:lnTo>
                <a:lnTo>
                  <a:pt x="29288" y="9963"/>
                </a:lnTo>
                <a:lnTo>
                  <a:pt x="29027" y="9650"/>
                </a:lnTo>
                <a:lnTo>
                  <a:pt x="28766" y="9389"/>
                </a:lnTo>
                <a:lnTo>
                  <a:pt x="28506" y="9128"/>
                </a:lnTo>
                <a:lnTo>
                  <a:pt x="28219" y="8867"/>
                </a:lnTo>
                <a:lnTo>
                  <a:pt x="27958" y="8659"/>
                </a:lnTo>
                <a:lnTo>
                  <a:pt x="27671" y="8450"/>
                </a:lnTo>
                <a:lnTo>
                  <a:pt x="27384" y="8268"/>
                </a:lnTo>
                <a:lnTo>
                  <a:pt x="27097" y="8111"/>
                </a:lnTo>
                <a:lnTo>
                  <a:pt x="26810" y="7955"/>
                </a:lnTo>
                <a:lnTo>
                  <a:pt x="26524" y="7824"/>
                </a:lnTo>
                <a:lnTo>
                  <a:pt x="26237" y="7694"/>
                </a:lnTo>
                <a:lnTo>
                  <a:pt x="25663" y="7511"/>
                </a:lnTo>
                <a:lnTo>
                  <a:pt x="25063" y="7381"/>
                </a:lnTo>
                <a:lnTo>
                  <a:pt x="24463" y="7303"/>
                </a:lnTo>
                <a:lnTo>
                  <a:pt x="23837" y="7277"/>
                </a:lnTo>
                <a:lnTo>
                  <a:pt x="23238" y="7303"/>
                </a:lnTo>
                <a:lnTo>
                  <a:pt x="22638" y="7355"/>
                </a:lnTo>
                <a:lnTo>
                  <a:pt x="22038" y="7485"/>
                </a:lnTo>
                <a:lnTo>
                  <a:pt x="21438" y="7642"/>
                </a:lnTo>
                <a:lnTo>
                  <a:pt x="20838" y="7824"/>
                </a:lnTo>
                <a:lnTo>
                  <a:pt x="20238" y="8033"/>
                </a:lnTo>
                <a:lnTo>
                  <a:pt x="19665" y="8268"/>
                </a:lnTo>
                <a:lnTo>
                  <a:pt x="19091" y="8554"/>
                </a:lnTo>
                <a:lnTo>
                  <a:pt x="18543" y="8841"/>
                </a:lnTo>
                <a:lnTo>
                  <a:pt x="17996" y="9128"/>
                </a:lnTo>
                <a:lnTo>
                  <a:pt x="17448" y="9467"/>
                </a:lnTo>
                <a:lnTo>
                  <a:pt x="16952" y="9780"/>
                </a:lnTo>
                <a:lnTo>
                  <a:pt x="16457" y="10119"/>
                </a:lnTo>
                <a:lnTo>
                  <a:pt x="15518" y="10797"/>
                </a:lnTo>
                <a:lnTo>
                  <a:pt x="14684" y="11475"/>
                </a:lnTo>
                <a:lnTo>
                  <a:pt x="13953" y="12075"/>
                </a:lnTo>
                <a:lnTo>
                  <a:pt x="13354" y="12623"/>
                </a:lnTo>
                <a:lnTo>
                  <a:pt x="13484" y="11945"/>
                </a:lnTo>
                <a:lnTo>
                  <a:pt x="13406" y="11945"/>
                </a:lnTo>
                <a:lnTo>
                  <a:pt x="13771" y="11397"/>
                </a:lnTo>
                <a:lnTo>
                  <a:pt x="14214" y="10771"/>
                </a:lnTo>
                <a:lnTo>
                  <a:pt x="14710" y="10093"/>
                </a:lnTo>
                <a:lnTo>
                  <a:pt x="15257" y="9389"/>
                </a:lnTo>
                <a:lnTo>
                  <a:pt x="15883" y="8633"/>
                </a:lnTo>
                <a:lnTo>
                  <a:pt x="16535" y="7876"/>
                </a:lnTo>
                <a:lnTo>
                  <a:pt x="17239" y="7094"/>
                </a:lnTo>
                <a:lnTo>
                  <a:pt x="17996" y="6338"/>
                </a:lnTo>
                <a:lnTo>
                  <a:pt x="18804" y="5581"/>
                </a:lnTo>
                <a:lnTo>
                  <a:pt x="19665" y="4825"/>
                </a:lnTo>
                <a:lnTo>
                  <a:pt x="20577" y="4121"/>
                </a:lnTo>
                <a:lnTo>
                  <a:pt x="21047" y="3782"/>
                </a:lnTo>
                <a:lnTo>
                  <a:pt x="21516" y="3443"/>
                </a:lnTo>
                <a:lnTo>
                  <a:pt x="22012" y="3130"/>
                </a:lnTo>
                <a:lnTo>
                  <a:pt x="22507" y="2843"/>
                </a:lnTo>
                <a:lnTo>
                  <a:pt x="23003" y="2556"/>
                </a:lnTo>
                <a:lnTo>
                  <a:pt x="23524" y="2269"/>
                </a:lnTo>
                <a:lnTo>
                  <a:pt x="24072" y="2035"/>
                </a:lnTo>
                <a:lnTo>
                  <a:pt x="24594" y="1800"/>
                </a:lnTo>
                <a:lnTo>
                  <a:pt x="25141" y="1565"/>
                </a:lnTo>
                <a:lnTo>
                  <a:pt x="25715" y="1383"/>
                </a:lnTo>
                <a:lnTo>
                  <a:pt x="25220" y="1226"/>
                </a:lnTo>
                <a:lnTo>
                  <a:pt x="24672" y="1122"/>
                </a:lnTo>
                <a:lnTo>
                  <a:pt x="23942" y="991"/>
                </a:lnTo>
                <a:lnTo>
                  <a:pt x="23498" y="939"/>
                </a:lnTo>
                <a:lnTo>
                  <a:pt x="23055" y="887"/>
                </a:lnTo>
                <a:lnTo>
                  <a:pt x="22559" y="861"/>
                </a:lnTo>
                <a:lnTo>
                  <a:pt x="22064" y="861"/>
                </a:lnTo>
                <a:lnTo>
                  <a:pt x="21542" y="887"/>
                </a:lnTo>
                <a:lnTo>
                  <a:pt x="20995" y="913"/>
                </a:lnTo>
                <a:lnTo>
                  <a:pt x="20447" y="991"/>
                </a:lnTo>
                <a:lnTo>
                  <a:pt x="19873" y="1096"/>
                </a:lnTo>
                <a:lnTo>
                  <a:pt x="19300" y="1252"/>
                </a:lnTo>
                <a:lnTo>
                  <a:pt x="18726" y="1461"/>
                </a:lnTo>
                <a:lnTo>
                  <a:pt x="18152" y="1696"/>
                </a:lnTo>
                <a:lnTo>
                  <a:pt x="17578" y="1982"/>
                </a:lnTo>
                <a:lnTo>
                  <a:pt x="17031" y="2321"/>
                </a:lnTo>
                <a:lnTo>
                  <a:pt x="16483" y="2739"/>
                </a:lnTo>
                <a:lnTo>
                  <a:pt x="15961" y="3208"/>
                </a:lnTo>
                <a:lnTo>
                  <a:pt x="15727" y="3469"/>
                </a:lnTo>
                <a:lnTo>
                  <a:pt x="15466" y="3730"/>
                </a:lnTo>
                <a:lnTo>
                  <a:pt x="15231" y="4017"/>
                </a:lnTo>
                <a:lnTo>
                  <a:pt x="14997" y="4330"/>
                </a:lnTo>
                <a:lnTo>
                  <a:pt x="14762" y="4669"/>
                </a:lnTo>
                <a:lnTo>
                  <a:pt x="14527" y="5008"/>
                </a:lnTo>
                <a:lnTo>
                  <a:pt x="14318" y="5373"/>
                </a:lnTo>
                <a:lnTo>
                  <a:pt x="14110" y="5764"/>
                </a:lnTo>
                <a:lnTo>
                  <a:pt x="13927" y="6181"/>
                </a:lnTo>
                <a:lnTo>
                  <a:pt x="13745" y="6598"/>
                </a:lnTo>
                <a:lnTo>
                  <a:pt x="13562" y="7042"/>
                </a:lnTo>
                <a:lnTo>
                  <a:pt x="13380" y="7511"/>
                </a:lnTo>
                <a:lnTo>
                  <a:pt x="13249" y="8007"/>
                </a:lnTo>
                <a:lnTo>
                  <a:pt x="13093" y="8528"/>
                </a:lnTo>
                <a:lnTo>
                  <a:pt x="12962" y="9076"/>
                </a:lnTo>
                <a:lnTo>
                  <a:pt x="12832" y="9624"/>
                </a:lnTo>
                <a:lnTo>
                  <a:pt x="12728" y="10223"/>
                </a:lnTo>
                <a:lnTo>
                  <a:pt x="12649" y="10823"/>
                </a:lnTo>
                <a:lnTo>
                  <a:pt x="12623" y="9780"/>
                </a:lnTo>
                <a:lnTo>
                  <a:pt x="12571" y="8789"/>
                </a:lnTo>
                <a:lnTo>
                  <a:pt x="12441" y="7876"/>
                </a:lnTo>
                <a:lnTo>
                  <a:pt x="12284" y="7042"/>
                </a:lnTo>
                <a:lnTo>
                  <a:pt x="12076" y="6259"/>
                </a:lnTo>
                <a:lnTo>
                  <a:pt x="11815" y="5529"/>
                </a:lnTo>
                <a:lnTo>
                  <a:pt x="11502" y="4877"/>
                </a:lnTo>
                <a:lnTo>
                  <a:pt x="11163" y="4251"/>
                </a:lnTo>
                <a:lnTo>
                  <a:pt x="10798" y="3704"/>
                </a:lnTo>
                <a:lnTo>
                  <a:pt x="10407" y="3182"/>
                </a:lnTo>
                <a:lnTo>
                  <a:pt x="9989" y="2739"/>
                </a:lnTo>
                <a:lnTo>
                  <a:pt x="9546" y="2321"/>
                </a:lnTo>
                <a:lnTo>
                  <a:pt x="9077" y="1956"/>
                </a:lnTo>
                <a:lnTo>
                  <a:pt x="8607" y="1617"/>
                </a:lnTo>
                <a:lnTo>
                  <a:pt x="8138" y="1330"/>
                </a:lnTo>
                <a:lnTo>
                  <a:pt x="7642" y="1096"/>
                </a:lnTo>
                <a:lnTo>
                  <a:pt x="7173" y="861"/>
                </a:lnTo>
                <a:lnTo>
                  <a:pt x="6677" y="678"/>
                </a:lnTo>
                <a:lnTo>
                  <a:pt x="6208" y="522"/>
                </a:lnTo>
                <a:lnTo>
                  <a:pt x="5738" y="392"/>
                </a:lnTo>
                <a:lnTo>
                  <a:pt x="5295" y="287"/>
                </a:lnTo>
                <a:lnTo>
                  <a:pt x="4878" y="183"/>
                </a:lnTo>
                <a:lnTo>
                  <a:pt x="4095" y="79"/>
                </a:lnTo>
                <a:lnTo>
                  <a:pt x="3417" y="27"/>
                </a:lnTo>
                <a:lnTo>
                  <a:pt x="289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 flipH="1">
            <a:off x="4927619" y="129963"/>
            <a:ext cx="806275" cy="260708"/>
          </a:xfrm>
          <a:custGeom>
            <a:avLst/>
            <a:gdLst/>
            <a:ahLst/>
            <a:cxnLst/>
            <a:rect l="l" t="t" r="r" b="b"/>
            <a:pathLst>
              <a:path w="11604" h="3752" extrusionOk="0">
                <a:moveTo>
                  <a:pt x="7929" y="0"/>
                </a:moveTo>
                <a:lnTo>
                  <a:pt x="7697" y="20"/>
                </a:lnTo>
                <a:lnTo>
                  <a:pt x="7465" y="58"/>
                </a:lnTo>
                <a:lnTo>
                  <a:pt x="7252" y="97"/>
                </a:lnTo>
                <a:lnTo>
                  <a:pt x="7039" y="174"/>
                </a:lnTo>
                <a:lnTo>
                  <a:pt x="6846" y="271"/>
                </a:lnTo>
                <a:lnTo>
                  <a:pt x="6653" y="387"/>
                </a:lnTo>
                <a:lnTo>
                  <a:pt x="6479" y="503"/>
                </a:lnTo>
                <a:lnTo>
                  <a:pt x="6305" y="639"/>
                </a:lnTo>
                <a:lnTo>
                  <a:pt x="6150" y="793"/>
                </a:lnTo>
                <a:lnTo>
                  <a:pt x="6015" y="967"/>
                </a:lnTo>
                <a:lnTo>
                  <a:pt x="5899" y="1141"/>
                </a:lnTo>
                <a:lnTo>
                  <a:pt x="5783" y="1335"/>
                </a:lnTo>
                <a:lnTo>
                  <a:pt x="5705" y="1528"/>
                </a:lnTo>
                <a:lnTo>
                  <a:pt x="5628" y="1741"/>
                </a:lnTo>
                <a:lnTo>
                  <a:pt x="5589" y="1973"/>
                </a:lnTo>
                <a:lnTo>
                  <a:pt x="5550" y="2186"/>
                </a:lnTo>
                <a:lnTo>
                  <a:pt x="5376" y="2224"/>
                </a:lnTo>
                <a:lnTo>
                  <a:pt x="5222" y="2302"/>
                </a:lnTo>
                <a:lnTo>
                  <a:pt x="5106" y="2166"/>
                </a:lnTo>
                <a:lnTo>
                  <a:pt x="4990" y="2031"/>
                </a:lnTo>
                <a:lnTo>
                  <a:pt x="4835" y="1934"/>
                </a:lnTo>
                <a:lnTo>
                  <a:pt x="4680" y="1837"/>
                </a:lnTo>
                <a:lnTo>
                  <a:pt x="4526" y="1760"/>
                </a:lnTo>
                <a:lnTo>
                  <a:pt x="4351" y="1721"/>
                </a:lnTo>
                <a:lnTo>
                  <a:pt x="4158" y="1683"/>
                </a:lnTo>
                <a:lnTo>
                  <a:pt x="3984" y="1663"/>
                </a:lnTo>
                <a:lnTo>
                  <a:pt x="3829" y="1683"/>
                </a:lnTo>
                <a:lnTo>
                  <a:pt x="3694" y="1683"/>
                </a:lnTo>
                <a:lnTo>
                  <a:pt x="3443" y="1760"/>
                </a:lnTo>
                <a:lnTo>
                  <a:pt x="3211" y="1876"/>
                </a:lnTo>
                <a:lnTo>
                  <a:pt x="2998" y="2012"/>
                </a:lnTo>
                <a:lnTo>
                  <a:pt x="2804" y="2186"/>
                </a:lnTo>
                <a:lnTo>
                  <a:pt x="2650" y="2398"/>
                </a:lnTo>
                <a:lnTo>
                  <a:pt x="2534" y="2630"/>
                </a:lnTo>
                <a:lnTo>
                  <a:pt x="2456" y="2882"/>
                </a:lnTo>
                <a:lnTo>
                  <a:pt x="2282" y="2959"/>
                </a:lnTo>
                <a:lnTo>
                  <a:pt x="2128" y="3056"/>
                </a:lnTo>
                <a:lnTo>
                  <a:pt x="1954" y="2959"/>
                </a:lnTo>
                <a:lnTo>
                  <a:pt x="1760" y="2882"/>
                </a:lnTo>
                <a:lnTo>
                  <a:pt x="1547" y="2843"/>
                </a:lnTo>
                <a:lnTo>
                  <a:pt x="1335" y="2824"/>
                </a:lnTo>
                <a:lnTo>
                  <a:pt x="1103" y="2843"/>
                </a:lnTo>
                <a:lnTo>
                  <a:pt x="890" y="2882"/>
                </a:lnTo>
                <a:lnTo>
                  <a:pt x="697" y="2978"/>
                </a:lnTo>
                <a:lnTo>
                  <a:pt x="503" y="3075"/>
                </a:lnTo>
                <a:lnTo>
                  <a:pt x="348" y="3211"/>
                </a:lnTo>
                <a:lnTo>
                  <a:pt x="213" y="3385"/>
                </a:lnTo>
                <a:lnTo>
                  <a:pt x="78" y="3559"/>
                </a:lnTo>
                <a:lnTo>
                  <a:pt x="0" y="3752"/>
                </a:lnTo>
                <a:lnTo>
                  <a:pt x="11603" y="3752"/>
                </a:lnTo>
                <a:lnTo>
                  <a:pt x="11545" y="3501"/>
                </a:lnTo>
                <a:lnTo>
                  <a:pt x="11449" y="3288"/>
                </a:lnTo>
                <a:lnTo>
                  <a:pt x="11333" y="3075"/>
                </a:lnTo>
                <a:lnTo>
                  <a:pt x="11178" y="2882"/>
                </a:lnTo>
                <a:lnTo>
                  <a:pt x="10985" y="2727"/>
                </a:lnTo>
                <a:lnTo>
                  <a:pt x="10791" y="2592"/>
                </a:lnTo>
                <a:lnTo>
                  <a:pt x="10559" y="2495"/>
                </a:lnTo>
                <a:lnTo>
                  <a:pt x="10327" y="2437"/>
                </a:lnTo>
                <a:lnTo>
                  <a:pt x="10327" y="2398"/>
                </a:lnTo>
                <a:lnTo>
                  <a:pt x="10308" y="2166"/>
                </a:lnTo>
                <a:lnTo>
                  <a:pt x="10269" y="1915"/>
                </a:lnTo>
                <a:lnTo>
                  <a:pt x="10211" y="1683"/>
                </a:lnTo>
                <a:lnTo>
                  <a:pt x="10134" y="1470"/>
                </a:lnTo>
                <a:lnTo>
                  <a:pt x="10037" y="1257"/>
                </a:lnTo>
                <a:lnTo>
                  <a:pt x="9921" y="1064"/>
                </a:lnTo>
                <a:lnTo>
                  <a:pt x="9786" y="890"/>
                </a:lnTo>
                <a:lnTo>
                  <a:pt x="9631" y="716"/>
                </a:lnTo>
                <a:lnTo>
                  <a:pt x="9457" y="561"/>
                </a:lnTo>
                <a:lnTo>
                  <a:pt x="9263" y="426"/>
                </a:lnTo>
                <a:lnTo>
                  <a:pt x="9070" y="290"/>
                </a:lnTo>
                <a:lnTo>
                  <a:pt x="8857" y="194"/>
                </a:lnTo>
                <a:lnTo>
                  <a:pt x="8645" y="116"/>
                </a:lnTo>
                <a:lnTo>
                  <a:pt x="8413" y="58"/>
                </a:lnTo>
                <a:lnTo>
                  <a:pt x="8180" y="20"/>
                </a:lnTo>
                <a:lnTo>
                  <a:pt x="7929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 flipH="1">
            <a:off x="7578425" y="823387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 flipH="1">
            <a:off x="7647769" y="49308"/>
            <a:ext cx="1135471" cy="422036"/>
          </a:xfrm>
          <a:custGeom>
            <a:avLst/>
            <a:gdLst/>
            <a:ahLst/>
            <a:cxnLst/>
            <a:rect l="l" t="t" r="r" b="b"/>
            <a:pathLst>
              <a:path w="14311" h="5319" extrusionOk="0">
                <a:moveTo>
                  <a:pt x="4293" y="1"/>
                </a:moveTo>
                <a:lnTo>
                  <a:pt x="4061" y="20"/>
                </a:lnTo>
                <a:lnTo>
                  <a:pt x="3829" y="59"/>
                </a:lnTo>
                <a:lnTo>
                  <a:pt x="3617" y="117"/>
                </a:lnTo>
                <a:lnTo>
                  <a:pt x="3404" y="194"/>
                </a:lnTo>
                <a:lnTo>
                  <a:pt x="3211" y="291"/>
                </a:lnTo>
                <a:lnTo>
                  <a:pt x="3017" y="407"/>
                </a:lnTo>
                <a:lnTo>
                  <a:pt x="2843" y="523"/>
                </a:lnTo>
                <a:lnTo>
                  <a:pt x="2669" y="678"/>
                </a:lnTo>
                <a:lnTo>
                  <a:pt x="2534" y="852"/>
                </a:lnTo>
                <a:lnTo>
                  <a:pt x="2398" y="1026"/>
                </a:lnTo>
                <a:lnTo>
                  <a:pt x="2282" y="1200"/>
                </a:lnTo>
                <a:lnTo>
                  <a:pt x="2186" y="1413"/>
                </a:lnTo>
                <a:lnTo>
                  <a:pt x="2108" y="1625"/>
                </a:lnTo>
                <a:lnTo>
                  <a:pt x="2050" y="1838"/>
                </a:lnTo>
                <a:lnTo>
                  <a:pt x="2012" y="2070"/>
                </a:lnTo>
                <a:lnTo>
                  <a:pt x="2012" y="2302"/>
                </a:lnTo>
                <a:lnTo>
                  <a:pt x="2012" y="2573"/>
                </a:lnTo>
                <a:lnTo>
                  <a:pt x="2070" y="2824"/>
                </a:lnTo>
                <a:lnTo>
                  <a:pt x="1857" y="2998"/>
                </a:lnTo>
                <a:lnTo>
                  <a:pt x="1663" y="3192"/>
                </a:lnTo>
                <a:lnTo>
                  <a:pt x="1509" y="3424"/>
                </a:lnTo>
                <a:lnTo>
                  <a:pt x="1373" y="3656"/>
                </a:lnTo>
                <a:lnTo>
                  <a:pt x="1238" y="3695"/>
                </a:lnTo>
                <a:lnTo>
                  <a:pt x="1083" y="3733"/>
                </a:lnTo>
                <a:lnTo>
                  <a:pt x="948" y="3772"/>
                </a:lnTo>
                <a:lnTo>
                  <a:pt x="813" y="3849"/>
                </a:lnTo>
                <a:lnTo>
                  <a:pt x="697" y="3927"/>
                </a:lnTo>
                <a:lnTo>
                  <a:pt x="581" y="4004"/>
                </a:lnTo>
                <a:lnTo>
                  <a:pt x="465" y="4101"/>
                </a:lnTo>
                <a:lnTo>
                  <a:pt x="368" y="4217"/>
                </a:lnTo>
                <a:lnTo>
                  <a:pt x="290" y="4333"/>
                </a:lnTo>
                <a:lnTo>
                  <a:pt x="213" y="4449"/>
                </a:lnTo>
                <a:lnTo>
                  <a:pt x="136" y="4584"/>
                </a:lnTo>
                <a:lnTo>
                  <a:pt x="78" y="4720"/>
                </a:lnTo>
                <a:lnTo>
                  <a:pt x="39" y="4855"/>
                </a:lnTo>
                <a:lnTo>
                  <a:pt x="0" y="5010"/>
                </a:lnTo>
                <a:lnTo>
                  <a:pt x="0" y="5164"/>
                </a:lnTo>
                <a:lnTo>
                  <a:pt x="0" y="5319"/>
                </a:lnTo>
                <a:lnTo>
                  <a:pt x="14311" y="5319"/>
                </a:lnTo>
                <a:lnTo>
                  <a:pt x="14214" y="5145"/>
                </a:lnTo>
                <a:lnTo>
                  <a:pt x="14098" y="4990"/>
                </a:lnTo>
                <a:lnTo>
                  <a:pt x="13963" y="4836"/>
                </a:lnTo>
                <a:lnTo>
                  <a:pt x="13808" y="4720"/>
                </a:lnTo>
                <a:lnTo>
                  <a:pt x="13653" y="4603"/>
                </a:lnTo>
                <a:lnTo>
                  <a:pt x="13479" y="4507"/>
                </a:lnTo>
                <a:lnTo>
                  <a:pt x="13286" y="4429"/>
                </a:lnTo>
                <a:lnTo>
                  <a:pt x="13092" y="4371"/>
                </a:lnTo>
                <a:lnTo>
                  <a:pt x="12880" y="4333"/>
                </a:lnTo>
                <a:lnTo>
                  <a:pt x="12648" y="4313"/>
                </a:lnTo>
                <a:lnTo>
                  <a:pt x="12396" y="4333"/>
                </a:lnTo>
                <a:lnTo>
                  <a:pt x="12145" y="4391"/>
                </a:lnTo>
                <a:lnTo>
                  <a:pt x="11913" y="4468"/>
                </a:lnTo>
                <a:lnTo>
                  <a:pt x="11700" y="4565"/>
                </a:lnTo>
                <a:lnTo>
                  <a:pt x="11661" y="4410"/>
                </a:lnTo>
                <a:lnTo>
                  <a:pt x="11603" y="4275"/>
                </a:lnTo>
                <a:lnTo>
                  <a:pt x="11545" y="4120"/>
                </a:lnTo>
                <a:lnTo>
                  <a:pt x="11468" y="3985"/>
                </a:lnTo>
                <a:lnTo>
                  <a:pt x="11371" y="3869"/>
                </a:lnTo>
                <a:lnTo>
                  <a:pt x="11275" y="3753"/>
                </a:lnTo>
                <a:lnTo>
                  <a:pt x="11178" y="3637"/>
                </a:lnTo>
                <a:lnTo>
                  <a:pt x="11043" y="3540"/>
                </a:lnTo>
                <a:lnTo>
                  <a:pt x="10927" y="3443"/>
                </a:lnTo>
                <a:lnTo>
                  <a:pt x="10791" y="3346"/>
                </a:lnTo>
                <a:lnTo>
                  <a:pt x="10656" y="3288"/>
                </a:lnTo>
                <a:lnTo>
                  <a:pt x="10501" y="3230"/>
                </a:lnTo>
                <a:lnTo>
                  <a:pt x="10366" y="3172"/>
                </a:lnTo>
                <a:lnTo>
                  <a:pt x="10211" y="3134"/>
                </a:lnTo>
                <a:lnTo>
                  <a:pt x="10037" y="3114"/>
                </a:lnTo>
                <a:lnTo>
                  <a:pt x="9882" y="3114"/>
                </a:lnTo>
                <a:lnTo>
                  <a:pt x="9650" y="3134"/>
                </a:lnTo>
                <a:lnTo>
                  <a:pt x="9437" y="3172"/>
                </a:lnTo>
                <a:lnTo>
                  <a:pt x="9225" y="3230"/>
                </a:lnTo>
                <a:lnTo>
                  <a:pt x="9031" y="3327"/>
                </a:lnTo>
                <a:lnTo>
                  <a:pt x="8838" y="3424"/>
                </a:lnTo>
                <a:lnTo>
                  <a:pt x="8664" y="3559"/>
                </a:lnTo>
                <a:lnTo>
                  <a:pt x="8509" y="3695"/>
                </a:lnTo>
                <a:lnTo>
                  <a:pt x="8374" y="3869"/>
                </a:lnTo>
                <a:lnTo>
                  <a:pt x="8258" y="3849"/>
                </a:lnTo>
                <a:lnTo>
                  <a:pt x="8103" y="3869"/>
                </a:lnTo>
                <a:lnTo>
                  <a:pt x="7929" y="3888"/>
                </a:lnTo>
                <a:lnTo>
                  <a:pt x="7755" y="3927"/>
                </a:lnTo>
                <a:lnTo>
                  <a:pt x="7600" y="3985"/>
                </a:lnTo>
                <a:lnTo>
                  <a:pt x="7504" y="3830"/>
                </a:lnTo>
                <a:lnTo>
                  <a:pt x="7368" y="3695"/>
                </a:lnTo>
                <a:lnTo>
                  <a:pt x="7252" y="3559"/>
                </a:lnTo>
                <a:lnTo>
                  <a:pt x="7098" y="3463"/>
                </a:lnTo>
                <a:lnTo>
                  <a:pt x="6943" y="3346"/>
                </a:lnTo>
                <a:lnTo>
                  <a:pt x="6788" y="3269"/>
                </a:lnTo>
                <a:lnTo>
                  <a:pt x="6614" y="3211"/>
                </a:lnTo>
                <a:lnTo>
                  <a:pt x="6421" y="3153"/>
                </a:lnTo>
                <a:lnTo>
                  <a:pt x="6498" y="2921"/>
                </a:lnTo>
                <a:lnTo>
                  <a:pt x="6556" y="2650"/>
                </a:lnTo>
                <a:lnTo>
                  <a:pt x="6595" y="2399"/>
                </a:lnTo>
                <a:lnTo>
                  <a:pt x="6575" y="2128"/>
                </a:lnTo>
                <a:lnTo>
                  <a:pt x="6556" y="1915"/>
                </a:lnTo>
                <a:lnTo>
                  <a:pt x="6517" y="1703"/>
                </a:lnTo>
                <a:lnTo>
                  <a:pt x="6440" y="1490"/>
                </a:lnTo>
                <a:lnTo>
                  <a:pt x="6363" y="1297"/>
                </a:lnTo>
                <a:lnTo>
                  <a:pt x="6247" y="1123"/>
                </a:lnTo>
                <a:lnTo>
                  <a:pt x="6131" y="949"/>
                </a:lnTo>
                <a:lnTo>
                  <a:pt x="6015" y="794"/>
                </a:lnTo>
                <a:lnTo>
                  <a:pt x="5860" y="639"/>
                </a:lnTo>
                <a:lnTo>
                  <a:pt x="5705" y="504"/>
                </a:lnTo>
                <a:lnTo>
                  <a:pt x="5531" y="368"/>
                </a:lnTo>
                <a:lnTo>
                  <a:pt x="5357" y="272"/>
                </a:lnTo>
                <a:lnTo>
                  <a:pt x="5164" y="175"/>
                </a:lnTo>
                <a:lnTo>
                  <a:pt x="4970" y="117"/>
                </a:lnTo>
                <a:lnTo>
                  <a:pt x="4758" y="59"/>
                </a:lnTo>
                <a:lnTo>
                  <a:pt x="4545" y="20"/>
                </a:lnTo>
                <a:lnTo>
                  <a:pt x="433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 flipH="1">
            <a:off x="2787304" y="184248"/>
            <a:ext cx="470513" cy="152153"/>
          </a:xfrm>
          <a:custGeom>
            <a:avLst/>
            <a:gdLst/>
            <a:ahLst/>
            <a:cxnLst/>
            <a:rect l="l" t="t" r="r" b="b"/>
            <a:pathLst>
              <a:path w="11604" h="3752" extrusionOk="0">
                <a:moveTo>
                  <a:pt x="7929" y="0"/>
                </a:moveTo>
                <a:lnTo>
                  <a:pt x="7697" y="20"/>
                </a:lnTo>
                <a:lnTo>
                  <a:pt x="7465" y="58"/>
                </a:lnTo>
                <a:lnTo>
                  <a:pt x="7252" y="97"/>
                </a:lnTo>
                <a:lnTo>
                  <a:pt x="7039" y="174"/>
                </a:lnTo>
                <a:lnTo>
                  <a:pt x="6846" y="271"/>
                </a:lnTo>
                <a:lnTo>
                  <a:pt x="6653" y="387"/>
                </a:lnTo>
                <a:lnTo>
                  <a:pt x="6479" y="503"/>
                </a:lnTo>
                <a:lnTo>
                  <a:pt x="6305" y="639"/>
                </a:lnTo>
                <a:lnTo>
                  <a:pt x="6150" y="793"/>
                </a:lnTo>
                <a:lnTo>
                  <a:pt x="6015" y="967"/>
                </a:lnTo>
                <a:lnTo>
                  <a:pt x="5899" y="1141"/>
                </a:lnTo>
                <a:lnTo>
                  <a:pt x="5783" y="1335"/>
                </a:lnTo>
                <a:lnTo>
                  <a:pt x="5705" y="1528"/>
                </a:lnTo>
                <a:lnTo>
                  <a:pt x="5628" y="1741"/>
                </a:lnTo>
                <a:lnTo>
                  <a:pt x="5589" y="1973"/>
                </a:lnTo>
                <a:lnTo>
                  <a:pt x="5550" y="2186"/>
                </a:lnTo>
                <a:lnTo>
                  <a:pt x="5376" y="2224"/>
                </a:lnTo>
                <a:lnTo>
                  <a:pt x="5222" y="2302"/>
                </a:lnTo>
                <a:lnTo>
                  <a:pt x="5106" y="2166"/>
                </a:lnTo>
                <a:lnTo>
                  <a:pt x="4990" y="2031"/>
                </a:lnTo>
                <a:lnTo>
                  <a:pt x="4835" y="1934"/>
                </a:lnTo>
                <a:lnTo>
                  <a:pt x="4680" y="1837"/>
                </a:lnTo>
                <a:lnTo>
                  <a:pt x="4526" y="1760"/>
                </a:lnTo>
                <a:lnTo>
                  <a:pt x="4351" y="1721"/>
                </a:lnTo>
                <a:lnTo>
                  <a:pt x="4158" y="1683"/>
                </a:lnTo>
                <a:lnTo>
                  <a:pt x="3984" y="1663"/>
                </a:lnTo>
                <a:lnTo>
                  <a:pt x="3829" y="1683"/>
                </a:lnTo>
                <a:lnTo>
                  <a:pt x="3694" y="1683"/>
                </a:lnTo>
                <a:lnTo>
                  <a:pt x="3443" y="1760"/>
                </a:lnTo>
                <a:lnTo>
                  <a:pt x="3211" y="1876"/>
                </a:lnTo>
                <a:lnTo>
                  <a:pt x="2998" y="2012"/>
                </a:lnTo>
                <a:lnTo>
                  <a:pt x="2804" y="2186"/>
                </a:lnTo>
                <a:lnTo>
                  <a:pt x="2650" y="2398"/>
                </a:lnTo>
                <a:lnTo>
                  <a:pt x="2534" y="2630"/>
                </a:lnTo>
                <a:lnTo>
                  <a:pt x="2456" y="2882"/>
                </a:lnTo>
                <a:lnTo>
                  <a:pt x="2282" y="2959"/>
                </a:lnTo>
                <a:lnTo>
                  <a:pt x="2128" y="3056"/>
                </a:lnTo>
                <a:lnTo>
                  <a:pt x="1954" y="2959"/>
                </a:lnTo>
                <a:lnTo>
                  <a:pt x="1760" y="2882"/>
                </a:lnTo>
                <a:lnTo>
                  <a:pt x="1547" y="2843"/>
                </a:lnTo>
                <a:lnTo>
                  <a:pt x="1335" y="2824"/>
                </a:lnTo>
                <a:lnTo>
                  <a:pt x="1103" y="2843"/>
                </a:lnTo>
                <a:lnTo>
                  <a:pt x="890" y="2882"/>
                </a:lnTo>
                <a:lnTo>
                  <a:pt x="697" y="2978"/>
                </a:lnTo>
                <a:lnTo>
                  <a:pt x="503" y="3075"/>
                </a:lnTo>
                <a:lnTo>
                  <a:pt x="348" y="3211"/>
                </a:lnTo>
                <a:lnTo>
                  <a:pt x="213" y="3385"/>
                </a:lnTo>
                <a:lnTo>
                  <a:pt x="78" y="3559"/>
                </a:lnTo>
                <a:lnTo>
                  <a:pt x="0" y="3752"/>
                </a:lnTo>
                <a:lnTo>
                  <a:pt x="11603" y="3752"/>
                </a:lnTo>
                <a:lnTo>
                  <a:pt x="11545" y="3501"/>
                </a:lnTo>
                <a:lnTo>
                  <a:pt x="11449" y="3288"/>
                </a:lnTo>
                <a:lnTo>
                  <a:pt x="11333" y="3075"/>
                </a:lnTo>
                <a:lnTo>
                  <a:pt x="11178" y="2882"/>
                </a:lnTo>
                <a:lnTo>
                  <a:pt x="10985" y="2727"/>
                </a:lnTo>
                <a:lnTo>
                  <a:pt x="10791" y="2592"/>
                </a:lnTo>
                <a:lnTo>
                  <a:pt x="10559" y="2495"/>
                </a:lnTo>
                <a:lnTo>
                  <a:pt x="10327" y="2437"/>
                </a:lnTo>
                <a:lnTo>
                  <a:pt x="10327" y="2398"/>
                </a:lnTo>
                <a:lnTo>
                  <a:pt x="10308" y="2166"/>
                </a:lnTo>
                <a:lnTo>
                  <a:pt x="10269" y="1915"/>
                </a:lnTo>
                <a:lnTo>
                  <a:pt x="10211" y="1683"/>
                </a:lnTo>
                <a:lnTo>
                  <a:pt x="10134" y="1470"/>
                </a:lnTo>
                <a:lnTo>
                  <a:pt x="10037" y="1257"/>
                </a:lnTo>
                <a:lnTo>
                  <a:pt x="9921" y="1064"/>
                </a:lnTo>
                <a:lnTo>
                  <a:pt x="9786" y="890"/>
                </a:lnTo>
                <a:lnTo>
                  <a:pt x="9631" y="716"/>
                </a:lnTo>
                <a:lnTo>
                  <a:pt x="9457" y="561"/>
                </a:lnTo>
                <a:lnTo>
                  <a:pt x="9263" y="426"/>
                </a:lnTo>
                <a:lnTo>
                  <a:pt x="9070" y="290"/>
                </a:lnTo>
                <a:lnTo>
                  <a:pt x="8857" y="194"/>
                </a:lnTo>
                <a:lnTo>
                  <a:pt x="8645" y="116"/>
                </a:lnTo>
                <a:lnTo>
                  <a:pt x="8413" y="58"/>
                </a:lnTo>
                <a:lnTo>
                  <a:pt x="8180" y="20"/>
                </a:lnTo>
                <a:lnTo>
                  <a:pt x="7929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 flipH="1">
            <a:off x="-2859100" y="463312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 flipH="1">
            <a:off x="-402187" y="1066849"/>
            <a:ext cx="1305160" cy="422025"/>
          </a:xfrm>
          <a:custGeom>
            <a:avLst/>
            <a:gdLst/>
            <a:ahLst/>
            <a:cxnLst/>
            <a:rect l="l" t="t" r="r" b="b"/>
            <a:pathLst>
              <a:path w="11604" h="3752" extrusionOk="0">
                <a:moveTo>
                  <a:pt x="7929" y="0"/>
                </a:moveTo>
                <a:lnTo>
                  <a:pt x="7697" y="20"/>
                </a:lnTo>
                <a:lnTo>
                  <a:pt x="7465" y="58"/>
                </a:lnTo>
                <a:lnTo>
                  <a:pt x="7252" y="97"/>
                </a:lnTo>
                <a:lnTo>
                  <a:pt x="7039" y="174"/>
                </a:lnTo>
                <a:lnTo>
                  <a:pt x="6846" y="271"/>
                </a:lnTo>
                <a:lnTo>
                  <a:pt x="6653" y="387"/>
                </a:lnTo>
                <a:lnTo>
                  <a:pt x="6479" y="503"/>
                </a:lnTo>
                <a:lnTo>
                  <a:pt x="6305" y="639"/>
                </a:lnTo>
                <a:lnTo>
                  <a:pt x="6150" y="793"/>
                </a:lnTo>
                <a:lnTo>
                  <a:pt x="6015" y="967"/>
                </a:lnTo>
                <a:lnTo>
                  <a:pt x="5899" y="1141"/>
                </a:lnTo>
                <a:lnTo>
                  <a:pt x="5783" y="1335"/>
                </a:lnTo>
                <a:lnTo>
                  <a:pt x="5705" y="1528"/>
                </a:lnTo>
                <a:lnTo>
                  <a:pt x="5628" y="1741"/>
                </a:lnTo>
                <a:lnTo>
                  <a:pt x="5589" y="1973"/>
                </a:lnTo>
                <a:lnTo>
                  <a:pt x="5550" y="2186"/>
                </a:lnTo>
                <a:lnTo>
                  <a:pt x="5376" y="2224"/>
                </a:lnTo>
                <a:lnTo>
                  <a:pt x="5222" y="2302"/>
                </a:lnTo>
                <a:lnTo>
                  <a:pt x="5106" y="2166"/>
                </a:lnTo>
                <a:lnTo>
                  <a:pt x="4990" y="2031"/>
                </a:lnTo>
                <a:lnTo>
                  <a:pt x="4835" y="1934"/>
                </a:lnTo>
                <a:lnTo>
                  <a:pt x="4680" y="1837"/>
                </a:lnTo>
                <a:lnTo>
                  <a:pt x="4526" y="1760"/>
                </a:lnTo>
                <a:lnTo>
                  <a:pt x="4351" y="1721"/>
                </a:lnTo>
                <a:lnTo>
                  <a:pt x="4158" y="1683"/>
                </a:lnTo>
                <a:lnTo>
                  <a:pt x="3984" y="1663"/>
                </a:lnTo>
                <a:lnTo>
                  <a:pt x="3829" y="1683"/>
                </a:lnTo>
                <a:lnTo>
                  <a:pt x="3694" y="1683"/>
                </a:lnTo>
                <a:lnTo>
                  <a:pt x="3443" y="1760"/>
                </a:lnTo>
                <a:lnTo>
                  <a:pt x="3211" y="1876"/>
                </a:lnTo>
                <a:lnTo>
                  <a:pt x="2998" y="2012"/>
                </a:lnTo>
                <a:lnTo>
                  <a:pt x="2804" y="2186"/>
                </a:lnTo>
                <a:lnTo>
                  <a:pt x="2650" y="2398"/>
                </a:lnTo>
                <a:lnTo>
                  <a:pt x="2534" y="2630"/>
                </a:lnTo>
                <a:lnTo>
                  <a:pt x="2456" y="2882"/>
                </a:lnTo>
                <a:lnTo>
                  <a:pt x="2282" y="2959"/>
                </a:lnTo>
                <a:lnTo>
                  <a:pt x="2128" y="3056"/>
                </a:lnTo>
                <a:lnTo>
                  <a:pt x="1954" y="2959"/>
                </a:lnTo>
                <a:lnTo>
                  <a:pt x="1760" y="2882"/>
                </a:lnTo>
                <a:lnTo>
                  <a:pt x="1547" y="2843"/>
                </a:lnTo>
                <a:lnTo>
                  <a:pt x="1335" y="2824"/>
                </a:lnTo>
                <a:lnTo>
                  <a:pt x="1103" y="2843"/>
                </a:lnTo>
                <a:lnTo>
                  <a:pt x="890" y="2882"/>
                </a:lnTo>
                <a:lnTo>
                  <a:pt x="697" y="2978"/>
                </a:lnTo>
                <a:lnTo>
                  <a:pt x="503" y="3075"/>
                </a:lnTo>
                <a:lnTo>
                  <a:pt x="348" y="3211"/>
                </a:lnTo>
                <a:lnTo>
                  <a:pt x="213" y="3385"/>
                </a:lnTo>
                <a:lnTo>
                  <a:pt x="78" y="3559"/>
                </a:lnTo>
                <a:lnTo>
                  <a:pt x="0" y="3752"/>
                </a:lnTo>
                <a:lnTo>
                  <a:pt x="11603" y="3752"/>
                </a:lnTo>
                <a:lnTo>
                  <a:pt x="11545" y="3501"/>
                </a:lnTo>
                <a:lnTo>
                  <a:pt x="11449" y="3288"/>
                </a:lnTo>
                <a:lnTo>
                  <a:pt x="11333" y="3075"/>
                </a:lnTo>
                <a:lnTo>
                  <a:pt x="11178" y="2882"/>
                </a:lnTo>
                <a:lnTo>
                  <a:pt x="10985" y="2727"/>
                </a:lnTo>
                <a:lnTo>
                  <a:pt x="10791" y="2592"/>
                </a:lnTo>
                <a:lnTo>
                  <a:pt x="10559" y="2495"/>
                </a:lnTo>
                <a:lnTo>
                  <a:pt x="10327" y="2437"/>
                </a:lnTo>
                <a:lnTo>
                  <a:pt x="10327" y="2398"/>
                </a:lnTo>
                <a:lnTo>
                  <a:pt x="10308" y="2166"/>
                </a:lnTo>
                <a:lnTo>
                  <a:pt x="10269" y="1915"/>
                </a:lnTo>
                <a:lnTo>
                  <a:pt x="10211" y="1683"/>
                </a:lnTo>
                <a:lnTo>
                  <a:pt x="10134" y="1470"/>
                </a:lnTo>
                <a:lnTo>
                  <a:pt x="10037" y="1257"/>
                </a:lnTo>
                <a:lnTo>
                  <a:pt x="9921" y="1064"/>
                </a:lnTo>
                <a:lnTo>
                  <a:pt x="9786" y="890"/>
                </a:lnTo>
                <a:lnTo>
                  <a:pt x="9631" y="716"/>
                </a:lnTo>
                <a:lnTo>
                  <a:pt x="9457" y="561"/>
                </a:lnTo>
                <a:lnTo>
                  <a:pt x="9263" y="426"/>
                </a:lnTo>
                <a:lnTo>
                  <a:pt x="9070" y="290"/>
                </a:lnTo>
                <a:lnTo>
                  <a:pt x="8857" y="194"/>
                </a:lnTo>
                <a:lnTo>
                  <a:pt x="8645" y="116"/>
                </a:lnTo>
                <a:lnTo>
                  <a:pt x="8413" y="58"/>
                </a:lnTo>
                <a:lnTo>
                  <a:pt x="8180" y="20"/>
                </a:lnTo>
                <a:lnTo>
                  <a:pt x="7929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0"/>
          <p:cNvSpPr/>
          <p:nvPr/>
        </p:nvSpPr>
        <p:spPr>
          <a:xfrm>
            <a:off x="-57425" y="4518578"/>
            <a:ext cx="9201795" cy="548663"/>
          </a:xfrm>
          <a:custGeom>
            <a:avLst/>
            <a:gdLst/>
            <a:ahLst/>
            <a:cxnLst/>
            <a:rect l="l" t="t" r="r" b="b"/>
            <a:pathLst>
              <a:path w="258550" h="34764" extrusionOk="0">
                <a:moveTo>
                  <a:pt x="56462" y="0"/>
                </a:moveTo>
                <a:lnTo>
                  <a:pt x="54271" y="52"/>
                </a:lnTo>
                <a:lnTo>
                  <a:pt x="52132" y="130"/>
                </a:lnTo>
                <a:lnTo>
                  <a:pt x="50020" y="287"/>
                </a:lnTo>
                <a:lnTo>
                  <a:pt x="47934" y="496"/>
                </a:lnTo>
                <a:lnTo>
                  <a:pt x="45926" y="730"/>
                </a:lnTo>
                <a:lnTo>
                  <a:pt x="43943" y="1017"/>
                </a:lnTo>
                <a:lnTo>
                  <a:pt x="41988" y="1356"/>
                </a:lnTo>
                <a:lnTo>
                  <a:pt x="40084" y="1721"/>
                </a:lnTo>
                <a:lnTo>
                  <a:pt x="38232" y="2138"/>
                </a:lnTo>
                <a:lnTo>
                  <a:pt x="36407" y="2608"/>
                </a:lnTo>
                <a:lnTo>
                  <a:pt x="34633" y="3077"/>
                </a:lnTo>
                <a:lnTo>
                  <a:pt x="32912" y="3599"/>
                </a:lnTo>
                <a:lnTo>
                  <a:pt x="31217" y="4147"/>
                </a:lnTo>
                <a:lnTo>
                  <a:pt x="29574" y="4720"/>
                </a:lnTo>
                <a:lnTo>
                  <a:pt x="27957" y="5320"/>
                </a:lnTo>
                <a:lnTo>
                  <a:pt x="26392" y="5946"/>
                </a:lnTo>
                <a:lnTo>
                  <a:pt x="24880" y="6572"/>
                </a:lnTo>
                <a:lnTo>
                  <a:pt x="23419" y="7224"/>
                </a:lnTo>
                <a:lnTo>
                  <a:pt x="21985" y="7902"/>
                </a:lnTo>
                <a:lnTo>
                  <a:pt x="20603" y="8606"/>
                </a:lnTo>
                <a:lnTo>
                  <a:pt x="19273" y="9284"/>
                </a:lnTo>
                <a:lnTo>
                  <a:pt x="17969" y="9988"/>
                </a:lnTo>
                <a:lnTo>
                  <a:pt x="16717" y="10692"/>
                </a:lnTo>
                <a:lnTo>
                  <a:pt x="15517" y="11423"/>
                </a:lnTo>
                <a:lnTo>
                  <a:pt x="14344" y="12127"/>
                </a:lnTo>
                <a:lnTo>
                  <a:pt x="13248" y="12831"/>
                </a:lnTo>
                <a:lnTo>
                  <a:pt x="12179" y="13561"/>
                </a:lnTo>
                <a:lnTo>
                  <a:pt x="11136" y="14239"/>
                </a:lnTo>
                <a:lnTo>
                  <a:pt x="10171" y="14943"/>
                </a:lnTo>
                <a:lnTo>
                  <a:pt x="9232" y="15621"/>
                </a:lnTo>
                <a:lnTo>
                  <a:pt x="8345" y="16300"/>
                </a:lnTo>
                <a:lnTo>
                  <a:pt x="6702" y="17577"/>
                </a:lnTo>
                <a:lnTo>
                  <a:pt x="5268" y="18803"/>
                </a:lnTo>
                <a:lnTo>
                  <a:pt x="4016" y="19898"/>
                </a:lnTo>
                <a:lnTo>
                  <a:pt x="2947" y="20889"/>
                </a:lnTo>
                <a:lnTo>
                  <a:pt x="2060" y="21750"/>
                </a:lnTo>
                <a:lnTo>
                  <a:pt x="1382" y="22454"/>
                </a:lnTo>
                <a:lnTo>
                  <a:pt x="887" y="22976"/>
                </a:lnTo>
                <a:lnTo>
                  <a:pt x="496" y="23419"/>
                </a:lnTo>
                <a:lnTo>
                  <a:pt x="0" y="34764"/>
                </a:lnTo>
                <a:lnTo>
                  <a:pt x="258549" y="34764"/>
                </a:lnTo>
                <a:lnTo>
                  <a:pt x="258549" y="10536"/>
                </a:lnTo>
                <a:lnTo>
                  <a:pt x="257245" y="10223"/>
                </a:lnTo>
                <a:lnTo>
                  <a:pt x="255968" y="9910"/>
                </a:lnTo>
                <a:lnTo>
                  <a:pt x="254690" y="9649"/>
                </a:lnTo>
                <a:lnTo>
                  <a:pt x="253438" y="9415"/>
                </a:lnTo>
                <a:lnTo>
                  <a:pt x="252212" y="9180"/>
                </a:lnTo>
                <a:lnTo>
                  <a:pt x="250986" y="8997"/>
                </a:lnTo>
                <a:lnTo>
                  <a:pt x="249787" y="8841"/>
                </a:lnTo>
                <a:lnTo>
                  <a:pt x="248587" y="8710"/>
                </a:lnTo>
                <a:lnTo>
                  <a:pt x="247414" y="8606"/>
                </a:lnTo>
                <a:lnTo>
                  <a:pt x="246240" y="8528"/>
                </a:lnTo>
                <a:lnTo>
                  <a:pt x="245093" y="8450"/>
                </a:lnTo>
                <a:lnTo>
                  <a:pt x="243971" y="8424"/>
                </a:lnTo>
                <a:lnTo>
                  <a:pt x="242824" y="8398"/>
                </a:lnTo>
                <a:lnTo>
                  <a:pt x="241702" y="8398"/>
                </a:lnTo>
                <a:lnTo>
                  <a:pt x="240607" y="8424"/>
                </a:lnTo>
                <a:lnTo>
                  <a:pt x="239485" y="8476"/>
                </a:lnTo>
                <a:lnTo>
                  <a:pt x="238390" y="8554"/>
                </a:lnTo>
                <a:lnTo>
                  <a:pt x="237295" y="8632"/>
                </a:lnTo>
                <a:lnTo>
                  <a:pt x="236226" y="8737"/>
                </a:lnTo>
                <a:lnTo>
                  <a:pt x="235130" y="8841"/>
                </a:lnTo>
                <a:lnTo>
                  <a:pt x="234061" y="8971"/>
                </a:lnTo>
                <a:lnTo>
                  <a:pt x="232992" y="9128"/>
                </a:lnTo>
                <a:lnTo>
                  <a:pt x="230827" y="9467"/>
                </a:lnTo>
                <a:lnTo>
                  <a:pt x="228689" y="9858"/>
                </a:lnTo>
                <a:lnTo>
                  <a:pt x="226550" y="10301"/>
                </a:lnTo>
                <a:lnTo>
                  <a:pt x="224386" y="10797"/>
                </a:lnTo>
                <a:lnTo>
                  <a:pt x="222195" y="11318"/>
                </a:lnTo>
                <a:lnTo>
                  <a:pt x="219978" y="11866"/>
                </a:lnTo>
                <a:lnTo>
                  <a:pt x="217735" y="12440"/>
                </a:lnTo>
                <a:lnTo>
                  <a:pt x="213145" y="13666"/>
                </a:lnTo>
                <a:lnTo>
                  <a:pt x="208321" y="14891"/>
                </a:lnTo>
                <a:lnTo>
                  <a:pt x="205817" y="15517"/>
                </a:lnTo>
                <a:lnTo>
                  <a:pt x="203235" y="16143"/>
                </a:lnTo>
                <a:lnTo>
                  <a:pt x="200575" y="16717"/>
                </a:lnTo>
                <a:lnTo>
                  <a:pt x="197837" y="17291"/>
                </a:lnTo>
                <a:lnTo>
                  <a:pt x="194994" y="17838"/>
                </a:lnTo>
                <a:lnTo>
                  <a:pt x="192047" y="18360"/>
                </a:lnTo>
                <a:lnTo>
                  <a:pt x="189022" y="18829"/>
                </a:lnTo>
                <a:lnTo>
                  <a:pt x="187457" y="19064"/>
                </a:lnTo>
                <a:lnTo>
                  <a:pt x="185867" y="19273"/>
                </a:lnTo>
                <a:lnTo>
                  <a:pt x="184250" y="19481"/>
                </a:lnTo>
                <a:lnTo>
                  <a:pt x="182581" y="19664"/>
                </a:lnTo>
                <a:lnTo>
                  <a:pt x="180912" y="19820"/>
                </a:lnTo>
                <a:lnTo>
                  <a:pt x="179190" y="19977"/>
                </a:lnTo>
                <a:lnTo>
                  <a:pt x="176817" y="20159"/>
                </a:lnTo>
                <a:lnTo>
                  <a:pt x="174366" y="20316"/>
                </a:lnTo>
                <a:lnTo>
                  <a:pt x="171888" y="20394"/>
                </a:lnTo>
                <a:lnTo>
                  <a:pt x="169332" y="20472"/>
                </a:lnTo>
                <a:lnTo>
                  <a:pt x="166724" y="20472"/>
                </a:lnTo>
                <a:lnTo>
                  <a:pt x="164064" y="20446"/>
                </a:lnTo>
                <a:lnTo>
                  <a:pt x="161378" y="20394"/>
                </a:lnTo>
                <a:lnTo>
                  <a:pt x="158666" y="20290"/>
                </a:lnTo>
                <a:lnTo>
                  <a:pt x="155902" y="20159"/>
                </a:lnTo>
                <a:lnTo>
                  <a:pt x="153137" y="19977"/>
                </a:lnTo>
                <a:lnTo>
                  <a:pt x="150321" y="19768"/>
                </a:lnTo>
                <a:lnTo>
                  <a:pt x="147504" y="19507"/>
                </a:lnTo>
                <a:lnTo>
                  <a:pt x="144661" y="19220"/>
                </a:lnTo>
                <a:lnTo>
                  <a:pt x="141819" y="18907"/>
                </a:lnTo>
                <a:lnTo>
                  <a:pt x="138950" y="18542"/>
                </a:lnTo>
                <a:lnTo>
                  <a:pt x="136107" y="18151"/>
                </a:lnTo>
                <a:lnTo>
                  <a:pt x="133265" y="17734"/>
                </a:lnTo>
                <a:lnTo>
                  <a:pt x="130422" y="17264"/>
                </a:lnTo>
                <a:lnTo>
                  <a:pt x="127606" y="16769"/>
                </a:lnTo>
                <a:lnTo>
                  <a:pt x="124789" y="16247"/>
                </a:lnTo>
                <a:lnTo>
                  <a:pt x="121999" y="15700"/>
                </a:lnTo>
                <a:lnTo>
                  <a:pt x="119260" y="15100"/>
                </a:lnTo>
                <a:lnTo>
                  <a:pt x="116522" y="14500"/>
                </a:lnTo>
                <a:lnTo>
                  <a:pt x="113836" y="13848"/>
                </a:lnTo>
                <a:lnTo>
                  <a:pt x="111176" y="13170"/>
                </a:lnTo>
                <a:lnTo>
                  <a:pt x="108568" y="12466"/>
                </a:lnTo>
                <a:lnTo>
                  <a:pt x="106012" y="11736"/>
                </a:lnTo>
                <a:lnTo>
                  <a:pt x="103535" y="10979"/>
                </a:lnTo>
                <a:lnTo>
                  <a:pt x="101083" y="10197"/>
                </a:lnTo>
                <a:lnTo>
                  <a:pt x="98710" y="9362"/>
                </a:lnTo>
                <a:lnTo>
                  <a:pt x="96389" y="8528"/>
                </a:lnTo>
                <a:lnTo>
                  <a:pt x="94146" y="7667"/>
                </a:lnTo>
                <a:lnTo>
                  <a:pt x="92764" y="7120"/>
                </a:lnTo>
                <a:lnTo>
                  <a:pt x="91356" y="6598"/>
                </a:lnTo>
                <a:lnTo>
                  <a:pt x="89999" y="6076"/>
                </a:lnTo>
                <a:lnTo>
                  <a:pt x="88617" y="5607"/>
                </a:lnTo>
                <a:lnTo>
                  <a:pt x="87261" y="5138"/>
                </a:lnTo>
                <a:lnTo>
                  <a:pt x="85905" y="4720"/>
                </a:lnTo>
                <a:lnTo>
                  <a:pt x="84575" y="4303"/>
                </a:lnTo>
                <a:lnTo>
                  <a:pt x="83245" y="3912"/>
                </a:lnTo>
                <a:lnTo>
                  <a:pt x="81915" y="3521"/>
                </a:lnTo>
                <a:lnTo>
                  <a:pt x="80611" y="3182"/>
                </a:lnTo>
                <a:lnTo>
                  <a:pt x="79307" y="2843"/>
                </a:lnTo>
                <a:lnTo>
                  <a:pt x="78029" y="2530"/>
                </a:lnTo>
                <a:lnTo>
                  <a:pt x="76725" y="2243"/>
                </a:lnTo>
                <a:lnTo>
                  <a:pt x="75473" y="1982"/>
                </a:lnTo>
                <a:lnTo>
                  <a:pt x="74195" y="1721"/>
                </a:lnTo>
                <a:lnTo>
                  <a:pt x="72944" y="1487"/>
                </a:lnTo>
                <a:lnTo>
                  <a:pt x="71718" y="1278"/>
                </a:lnTo>
                <a:lnTo>
                  <a:pt x="70466" y="1069"/>
                </a:lnTo>
                <a:lnTo>
                  <a:pt x="69266" y="887"/>
                </a:lnTo>
                <a:lnTo>
                  <a:pt x="68041" y="730"/>
                </a:lnTo>
                <a:lnTo>
                  <a:pt x="66841" y="574"/>
                </a:lnTo>
                <a:lnTo>
                  <a:pt x="65641" y="443"/>
                </a:lnTo>
                <a:lnTo>
                  <a:pt x="63294" y="235"/>
                </a:lnTo>
                <a:lnTo>
                  <a:pt x="60973" y="104"/>
                </a:lnTo>
                <a:lnTo>
                  <a:pt x="58704" y="26"/>
                </a:lnTo>
                <a:lnTo>
                  <a:pt x="5646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0"/>
          <p:cNvSpPr/>
          <p:nvPr/>
        </p:nvSpPr>
        <p:spPr>
          <a:xfrm flipH="1">
            <a:off x="-269" y="4658128"/>
            <a:ext cx="9201795" cy="485392"/>
          </a:xfrm>
          <a:custGeom>
            <a:avLst/>
            <a:gdLst/>
            <a:ahLst/>
            <a:cxnLst/>
            <a:rect l="l" t="t" r="r" b="b"/>
            <a:pathLst>
              <a:path w="258550" h="34764" extrusionOk="0">
                <a:moveTo>
                  <a:pt x="56462" y="0"/>
                </a:moveTo>
                <a:lnTo>
                  <a:pt x="54271" y="52"/>
                </a:lnTo>
                <a:lnTo>
                  <a:pt x="52132" y="130"/>
                </a:lnTo>
                <a:lnTo>
                  <a:pt x="50020" y="287"/>
                </a:lnTo>
                <a:lnTo>
                  <a:pt x="47934" y="496"/>
                </a:lnTo>
                <a:lnTo>
                  <a:pt x="45926" y="730"/>
                </a:lnTo>
                <a:lnTo>
                  <a:pt x="43943" y="1017"/>
                </a:lnTo>
                <a:lnTo>
                  <a:pt x="41988" y="1356"/>
                </a:lnTo>
                <a:lnTo>
                  <a:pt x="40084" y="1721"/>
                </a:lnTo>
                <a:lnTo>
                  <a:pt x="38232" y="2138"/>
                </a:lnTo>
                <a:lnTo>
                  <a:pt x="36407" y="2608"/>
                </a:lnTo>
                <a:lnTo>
                  <a:pt x="34633" y="3077"/>
                </a:lnTo>
                <a:lnTo>
                  <a:pt x="32912" y="3599"/>
                </a:lnTo>
                <a:lnTo>
                  <a:pt x="31217" y="4147"/>
                </a:lnTo>
                <a:lnTo>
                  <a:pt x="29574" y="4720"/>
                </a:lnTo>
                <a:lnTo>
                  <a:pt x="27957" y="5320"/>
                </a:lnTo>
                <a:lnTo>
                  <a:pt x="26392" y="5946"/>
                </a:lnTo>
                <a:lnTo>
                  <a:pt x="24880" y="6572"/>
                </a:lnTo>
                <a:lnTo>
                  <a:pt x="23419" y="7224"/>
                </a:lnTo>
                <a:lnTo>
                  <a:pt x="21985" y="7902"/>
                </a:lnTo>
                <a:lnTo>
                  <a:pt x="20603" y="8606"/>
                </a:lnTo>
                <a:lnTo>
                  <a:pt x="19273" y="9284"/>
                </a:lnTo>
                <a:lnTo>
                  <a:pt x="17969" y="9988"/>
                </a:lnTo>
                <a:lnTo>
                  <a:pt x="16717" y="10692"/>
                </a:lnTo>
                <a:lnTo>
                  <a:pt x="15517" y="11423"/>
                </a:lnTo>
                <a:lnTo>
                  <a:pt x="14344" y="12127"/>
                </a:lnTo>
                <a:lnTo>
                  <a:pt x="13248" y="12831"/>
                </a:lnTo>
                <a:lnTo>
                  <a:pt x="12179" y="13561"/>
                </a:lnTo>
                <a:lnTo>
                  <a:pt x="11136" y="14239"/>
                </a:lnTo>
                <a:lnTo>
                  <a:pt x="10171" y="14943"/>
                </a:lnTo>
                <a:lnTo>
                  <a:pt x="9232" y="15621"/>
                </a:lnTo>
                <a:lnTo>
                  <a:pt x="8345" y="16300"/>
                </a:lnTo>
                <a:lnTo>
                  <a:pt x="6702" y="17577"/>
                </a:lnTo>
                <a:lnTo>
                  <a:pt x="5268" y="18803"/>
                </a:lnTo>
                <a:lnTo>
                  <a:pt x="4016" y="19898"/>
                </a:lnTo>
                <a:lnTo>
                  <a:pt x="2947" y="20889"/>
                </a:lnTo>
                <a:lnTo>
                  <a:pt x="2060" y="21750"/>
                </a:lnTo>
                <a:lnTo>
                  <a:pt x="1382" y="22454"/>
                </a:lnTo>
                <a:lnTo>
                  <a:pt x="887" y="22976"/>
                </a:lnTo>
                <a:lnTo>
                  <a:pt x="496" y="23419"/>
                </a:lnTo>
                <a:lnTo>
                  <a:pt x="0" y="34764"/>
                </a:lnTo>
                <a:lnTo>
                  <a:pt x="258549" y="34764"/>
                </a:lnTo>
                <a:lnTo>
                  <a:pt x="258549" y="10536"/>
                </a:lnTo>
                <a:lnTo>
                  <a:pt x="257245" y="10223"/>
                </a:lnTo>
                <a:lnTo>
                  <a:pt x="255968" y="9910"/>
                </a:lnTo>
                <a:lnTo>
                  <a:pt x="254690" y="9649"/>
                </a:lnTo>
                <a:lnTo>
                  <a:pt x="253438" y="9415"/>
                </a:lnTo>
                <a:lnTo>
                  <a:pt x="252212" y="9180"/>
                </a:lnTo>
                <a:lnTo>
                  <a:pt x="250986" y="8997"/>
                </a:lnTo>
                <a:lnTo>
                  <a:pt x="249787" y="8841"/>
                </a:lnTo>
                <a:lnTo>
                  <a:pt x="248587" y="8710"/>
                </a:lnTo>
                <a:lnTo>
                  <a:pt x="247414" y="8606"/>
                </a:lnTo>
                <a:lnTo>
                  <a:pt x="246240" y="8528"/>
                </a:lnTo>
                <a:lnTo>
                  <a:pt x="245093" y="8450"/>
                </a:lnTo>
                <a:lnTo>
                  <a:pt x="243971" y="8424"/>
                </a:lnTo>
                <a:lnTo>
                  <a:pt x="242824" y="8398"/>
                </a:lnTo>
                <a:lnTo>
                  <a:pt x="241702" y="8398"/>
                </a:lnTo>
                <a:lnTo>
                  <a:pt x="240607" y="8424"/>
                </a:lnTo>
                <a:lnTo>
                  <a:pt x="239485" y="8476"/>
                </a:lnTo>
                <a:lnTo>
                  <a:pt x="238390" y="8554"/>
                </a:lnTo>
                <a:lnTo>
                  <a:pt x="237295" y="8632"/>
                </a:lnTo>
                <a:lnTo>
                  <a:pt x="236226" y="8737"/>
                </a:lnTo>
                <a:lnTo>
                  <a:pt x="235130" y="8841"/>
                </a:lnTo>
                <a:lnTo>
                  <a:pt x="234061" y="8971"/>
                </a:lnTo>
                <a:lnTo>
                  <a:pt x="232992" y="9128"/>
                </a:lnTo>
                <a:lnTo>
                  <a:pt x="230827" y="9467"/>
                </a:lnTo>
                <a:lnTo>
                  <a:pt x="228689" y="9858"/>
                </a:lnTo>
                <a:lnTo>
                  <a:pt x="226550" y="10301"/>
                </a:lnTo>
                <a:lnTo>
                  <a:pt x="224386" y="10797"/>
                </a:lnTo>
                <a:lnTo>
                  <a:pt x="222195" y="11318"/>
                </a:lnTo>
                <a:lnTo>
                  <a:pt x="219978" y="11866"/>
                </a:lnTo>
                <a:lnTo>
                  <a:pt x="217735" y="12440"/>
                </a:lnTo>
                <a:lnTo>
                  <a:pt x="213145" y="13666"/>
                </a:lnTo>
                <a:lnTo>
                  <a:pt x="208321" y="14891"/>
                </a:lnTo>
                <a:lnTo>
                  <a:pt x="205817" y="15517"/>
                </a:lnTo>
                <a:lnTo>
                  <a:pt x="203235" y="16143"/>
                </a:lnTo>
                <a:lnTo>
                  <a:pt x="200575" y="16717"/>
                </a:lnTo>
                <a:lnTo>
                  <a:pt x="197837" y="17291"/>
                </a:lnTo>
                <a:lnTo>
                  <a:pt x="194994" y="17838"/>
                </a:lnTo>
                <a:lnTo>
                  <a:pt x="192047" y="18360"/>
                </a:lnTo>
                <a:lnTo>
                  <a:pt x="189022" y="18829"/>
                </a:lnTo>
                <a:lnTo>
                  <a:pt x="187457" y="19064"/>
                </a:lnTo>
                <a:lnTo>
                  <a:pt x="185867" y="19273"/>
                </a:lnTo>
                <a:lnTo>
                  <a:pt x="184250" y="19481"/>
                </a:lnTo>
                <a:lnTo>
                  <a:pt x="182581" y="19664"/>
                </a:lnTo>
                <a:lnTo>
                  <a:pt x="180912" y="19820"/>
                </a:lnTo>
                <a:lnTo>
                  <a:pt x="179190" y="19977"/>
                </a:lnTo>
                <a:lnTo>
                  <a:pt x="176817" y="20159"/>
                </a:lnTo>
                <a:lnTo>
                  <a:pt x="174366" y="20316"/>
                </a:lnTo>
                <a:lnTo>
                  <a:pt x="171888" y="20394"/>
                </a:lnTo>
                <a:lnTo>
                  <a:pt x="169332" y="20472"/>
                </a:lnTo>
                <a:lnTo>
                  <a:pt x="166724" y="20472"/>
                </a:lnTo>
                <a:lnTo>
                  <a:pt x="164064" y="20446"/>
                </a:lnTo>
                <a:lnTo>
                  <a:pt x="161378" y="20394"/>
                </a:lnTo>
                <a:lnTo>
                  <a:pt x="158666" y="20290"/>
                </a:lnTo>
                <a:lnTo>
                  <a:pt x="155902" y="20159"/>
                </a:lnTo>
                <a:lnTo>
                  <a:pt x="153137" y="19977"/>
                </a:lnTo>
                <a:lnTo>
                  <a:pt x="150321" y="19768"/>
                </a:lnTo>
                <a:lnTo>
                  <a:pt x="147504" y="19507"/>
                </a:lnTo>
                <a:lnTo>
                  <a:pt x="144661" y="19220"/>
                </a:lnTo>
                <a:lnTo>
                  <a:pt x="141819" y="18907"/>
                </a:lnTo>
                <a:lnTo>
                  <a:pt x="138950" y="18542"/>
                </a:lnTo>
                <a:lnTo>
                  <a:pt x="136107" y="18151"/>
                </a:lnTo>
                <a:lnTo>
                  <a:pt x="133265" y="17734"/>
                </a:lnTo>
                <a:lnTo>
                  <a:pt x="130422" y="17264"/>
                </a:lnTo>
                <a:lnTo>
                  <a:pt x="127606" y="16769"/>
                </a:lnTo>
                <a:lnTo>
                  <a:pt x="124789" y="16247"/>
                </a:lnTo>
                <a:lnTo>
                  <a:pt x="121999" y="15700"/>
                </a:lnTo>
                <a:lnTo>
                  <a:pt x="119260" y="15100"/>
                </a:lnTo>
                <a:lnTo>
                  <a:pt x="116522" y="14500"/>
                </a:lnTo>
                <a:lnTo>
                  <a:pt x="113836" y="13848"/>
                </a:lnTo>
                <a:lnTo>
                  <a:pt x="111176" y="13170"/>
                </a:lnTo>
                <a:lnTo>
                  <a:pt x="108568" y="12466"/>
                </a:lnTo>
                <a:lnTo>
                  <a:pt x="106012" y="11736"/>
                </a:lnTo>
                <a:lnTo>
                  <a:pt x="103535" y="10979"/>
                </a:lnTo>
                <a:lnTo>
                  <a:pt x="101083" y="10197"/>
                </a:lnTo>
                <a:lnTo>
                  <a:pt x="98710" y="9362"/>
                </a:lnTo>
                <a:lnTo>
                  <a:pt x="96389" y="8528"/>
                </a:lnTo>
                <a:lnTo>
                  <a:pt x="94146" y="7667"/>
                </a:lnTo>
                <a:lnTo>
                  <a:pt x="92764" y="7120"/>
                </a:lnTo>
                <a:lnTo>
                  <a:pt x="91356" y="6598"/>
                </a:lnTo>
                <a:lnTo>
                  <a:pt x="89999" y="6076"/>
                </a:lnTo>
                <a:lnTo>
                  <a:pt x="88617" y="5607"/>
                </a:lnTo>
                <a:lnTo>
                  <a:pt x="87261" y="5138"/>
                </a:lnTo>
                <a:lnTo>
                  <a:pt x="85905" y="4720"/>
                </a:lnTo>
                <a:lnTo>
                  <a:pt x="84575" y="4303"/>
                </a:lnTo>
                <a:lnTo>
                  <a:pt x="83245" y="3912"/>
                </a:lnTo>
                <a:lnTo>
                  <a:pt x="81915" y="3521"/>
                </a:lnTo>
                <a:lnTo>
                  <a:pt x="80611" y="3182"/>
                </a:lnTo>
                <a:lnTo>
                  <a:pt x="79307" y="2843"/>
                </a:lnTo>
                <a:lnTo>
                  <a:pt x="78029" y="2530"/>
                </a:lnTo>
                <a:lnTo>
                  <a:pt x="76725" y="2243"/>
                </a:lnTo>
                <a:lnTo>
                  <a:pt x="75473" y="1982"/>
                </a:lnTo>
                <a:lnTo>
                  <a:pt x="74195" y="1721"/>
                </a:lnTo>
                <a:lnTo>
                  <a:pt x="72944" y="1487"/>
                </a:lnTo>
                <a:lnTo>
                  <a:pt x="71718" y="1278"/>
                </a:lnTo>
                <a:lnTo>
                  <a:pt x="70466" y="1069"/>
                </a:lnTo>
                <a:lnTo>
                  <a:pt x="69266" y="887"/>
                </a:lnTo>
                <a:lnTo>
                  <a:pt x="68041" y="730"/>
                </a:lnTo>
                <a:lnTo>
                  <a:pt x="66841" y="574"/>
                </a:lnTo>
                <a:lnTo>
                  <a:pt x="65641" y="443"/>
                </a:lnTo>
                <a:lnTo>
                  <a:pt x="63294" y="235"/>
                </a:lnTo>
                <a:lnTo>
                  <a:pt x="60973" y="104"/>
                </a:lnTo>
                <a:lnTo>
                  <a:pt x="58704" y="26"/>
                </a:lnTo>
                <a:lnTo>
                  <a:pt x="5646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0"/>
          <p:cNvSpPr/>
          <p:nvPr/>
        </p:nvSpPr>
        <p:spPr>
          <a:xfrm flipH="1">
            <a:off x="1629000" y="3989209"/>
            <a:ext cx="511591" cy="622685"/>
          </a:xfrm>
          <a:custGeom>
            <a:avLst/>
            <a:gdLst/>
            <a:ahLst/>
            <a:cxnLst/>
            <a:rect l="l" t="t" r="r" b="b"/>
            <a:pathLst>
              <a:path w="30045" h="36564" extrusionOk="0">
                <a:moveTo>
                  <a:pt x="2896" y="0"/>
                </a:moveTo>
                <a:lnTo>
                  <a:pt x="2452" y="27"/>
                </a:lnTo>
                <a:lnTo>
                  <a:pt x="3261" y="496"/>
                </a:lnTo>
                <a:lnTo>
                  <a:pt x="4017" y="1018"/>
                </a:lnTo>
                <a:lnTo>
                  <a:pt x="4747" y="1565"/>
                </a:lnTo>
                <a:lnTo>
                  <a:pt x="5452" y="2165"/>
                </a:lnTo>
                <a:lnTo>
                  <a:pt x="6103" y="2791"/>
                </a:lnTo>
                <a:lnTo>
                  <a:pt x="6729" y="3443"/>
                </a:lnTo>
                <a:lnTo>
                  <a:pt x="7303" y="4095"/>
                </a:lnTo>
                <a:lnTo>
                  <a:pt x="7851" y="4773"/>
                </a:lnTo>
                <a:lnTo>
                  <a:pt x="8372" y="5477"/>
                </a:lnTo>
                <a:lnTo>
                  <a:pt x="8842" y="6155"/>
                </a:lnTo>
                <a:lnTo>
                  <a:pt x="9285" y="6859"/>
                </a:lnTo>
                <a:lnTo>
                  <a:pt x="9702" y="7537"/>
                </a:lnTo>
                <a:lnTo>
                  <a:pt x="10094" y="8189"/>
                </a:lnTo>
                <a:lnTo>
                  <a:pt x="10433" y="8841"/>
                </a:lnTo>
                <a:lnTo>
                  <a:pt x="10772" y="9493"/>
                </a:lnTo>
                <a:lnTo>
                  <a:pt x="11059" y="10093"/>
                </a:lnTo>
                <a:lnTo>
                  <a:pt x="10720" y="9624"/>
                </a:lnTo>
                <a:lnTo>
                  <a:pt x="10354" y="9128"/>
                </a:lnTo>
                <a:lnTo>
                  <a:pt x="9937" y="8659"/>
                </a:lnTo>
                <a:lnTo>
                  <a:pt x="9468" y="8215"/>
                </a:lnTo>
                <a:lnTo>
                  <a:pt x="8972" y="7772"/>
                </a:lnTo>
                <a:lnTo>
                  <a:pt x="8425" y="7381"/>
                </a:lnTo>
                <a:lnTo>
                  <a:pt x="8138" y="7198"/>
                </a:lnTo>
                <a:lnTo>
                  <a:pt x="7825" y="7016"/>
                </a:lnTo>
                <a:lnTo>
                  <a:pt x="7512" y="6859"/>
                </a:lnTo>
                <a:lnTo>
                  <a:pt x="7173" y="6729"/>
                </a:lnTo>
                <a:lnTo>
                  <a:pt x="6834" y="6598"/>
                </a:lnTo>
                <a:lnTo>
                  <a:pt x="6469" y="6468"/>
                </a:lnTo>
                <a:lnTo>
                  <a:pt x="6103" y="6364"/>
                </a:lnTo>
                <a:lnTo>
                  <a:pt x="5738" y="6286"/>
                </a:lnTo>
                <a:lnTo>
                  <a:pt x="5321" y="6233"/>
                </a:lnTo>
                <a:lnTo>
                  <a:pt x="4930" y="6181"/>
                </a:lnTo>
                <a:lnTo>
                  <a:pt x="4043" y="6181"/>
                </a:lnTo>
                <a:lnTo>
                  <a:pt x="3600" y="6207"/>
                </a:lnTo>
                <a:lnTo>
                  <a:pt x="3130" y="6259"/>
                </a:lnTo>
                <a:lnTo>
                  <a:pt x="2661" y="6312"/>
                </a:lnTo>
                <a:lnTo>
                  <a:pt x="2166" y="6416"/>
                </a:lnTo>
                <a:lnTo>
                  <a:pt x="1644" y="6546"/>
                </a:lnTo>
                <a:lnTo>
                  <a:pt x="1122" y="6703"/>
                </a:lnTo>
                <a:lnTo>
                  <a:pt x="575" y="6911"/>
                </a:lnTo>
                <a:lnTo>
                  <a:pt x="1" y="7120"/>
                </a:lnTo>
                <a:lnTo>
                  <a:pt x="314" y="7172"/>
                </a:lnTo>
                <a:lnTo>
                  <a:pt x="1148" y="7355"/>
                </a:lnTo>
                <a:lnTo>
                  <a:pt x="1722" y="7511"/>
                </a:lnTo>
                <a:lnTo>
                  <a:pt x="2426" y="7720"/>
                </a:lnTo>
                <a:lnTo>
                  <a:pt x="3183" y="7955"/>
                </a:lnTo>
                <a:lnTo>
                  <a:pt x="4043" y="8215"/>
                </a:lnTo>
                <a:lnTo>
                  <a:pt x="4930" y="8554"/>
                </a:lnTo>
                <a:lnTo>
                  <a:pt x="5895" y="8946"/>
                </a:lnTo>
                <a:lnTo>
                  <a:pt x="6886" y="9389"/>
                </a:lnTo>
                <a:lnTo>
                  <a:pt x="7903" y="9884"/>
                </a:lnTo>
                <a:lnTo>
                  <a:pt x="8920" y="10458"/>
                </a:lnTo>
                <a:lnTo>
                  <a:pt x="9963" y="11084"/>
                </a:lnTo>
                <a:lnTo>
                  <a:pt x="10485" y="11423"/>
                </a:lnTo>
                <a:lnTo>
                  <a:pt x="10980" y="11788"/>
                </a:lnTo>
                <a:lnTo>
                  <a:pt x="11476" y="12179"/>
                </a:lnTo>
                <a:lnTo>
                  <a:pt x="11971" y="12571"/>
                </a:lnTo>
                <a:lnTo>
                  <a:pt x="11789" y="13144"/>
                </a:lnTo>
                <a:lnTo>
                  <a:pt x="11293" y="12857"/>
                </a:lnTo>
                <a:lnTo>
                  <a:pt x="10720" y="12518"/>
                </a:lnTo>
                <a:lnTo>
                  <a:pt x="10068" y="12179"/>
                </a:lnTo>
                <a:lnTo>
                  <a:pt x="9337" y="11840"/>
                </a:lnTo>
                <a:lnTo>
                  <a:pt x="8581" y="11554"/>
                </a:lnTo>
                <a:lnTo>
                  <a:pt x="8164" y="11423"/>
                </a:lnTo>
                <a:lnTo>
                  <a:pt x="7773" y="11293"/>
                </a:lnTo>
                <a:lnTo>
                  <a:pt x="7355" y="11188"/>
                </a:lnTo>
                <a:lnTo>
                  <a:pt x="6938" y="11110"/>
                </a:lnTo>
                <a:lnTo>
                  <a:pt x="6495" y="11058"/>
                </a:lnTo>
                <a:lnTo>
                  <a:pt x="6077" y="11006"/>
                </a:lnTo>
                <a:lnTo>
                  <a:pt x="5634" y="10980"/>
                </a:lnTo>
                <a:lnTo>
                  <a:pt x="5217" y="11006"/>
                </a:lnTo>
                <a:lnTo>
                  <a:pt x="4800" y="11032"/>
                </a:lnTo>
                <a:lnTo>
                  <a:pt x="4356" y="11110"/>
                </a:lnTo>
                <a:lnTo>
                  <a:pt x="3939" y="11214"/>
                </a:lnTo>
                <a:lnTo>
                  <a:pt x="3522" y="11345"/>
                </a:lnTo>
                <a:lnTo>
                  <a:pt x="3130" y="11527"/>
                </a:lnTo>
                <a:lnTo>
                  <a:pt x="2713" y="11762"/>
                </a:lnTo>
                <a:lnTo>
                  <a:pt x="2322" y="12023"/>
                </a:lnTo>
                <a:lnTo>
                  <a:pt x="1957" y="12336"/>
                </a:lnTo>
                <a:lnTo>
                  <a:pt x="1592" y="12675"/>
                </a:lnTo>
                <a:lnTo>
                  <a:pt x="1227" y="13092"/>
                </a:lnTo>
                <a:lnTo>
                  <a:pt x="914" y="13536"/>
                </a:lnTo>
                <a:lnTo>
                  <a:pt x="575" y="14057"/>
                </a:lnTo>
                <a:lnTo>
                  <a:pt x="288" y="14631"/>
                </a:lnTo>
                <a:lnTo>
                  <a:pt x="1" y="15257"/>
                </a:lnTo>
                <a:lnTo>
                  <a:pt x="236" y="15126"/>
                </a:lnTo>
                <a:lnTo>
                  <a:pt x="862" y="14839"/>
                </a:lnTo>
                <a:lnTo>
                  <a:pt x="1331" y="14631"/>
                </a:lnTo>
                <a:lnTo>
                  <a:pt x="1905" y="14422"/>
                </a:lnTo>
                <a:lnTo>
                  <a:pt x="2557" y="14188"/>
                </a:lnTo>
                <a:lnTo>
                  <a:pt x="3287" y="13979"/>
                </a:lnTo>
                <a:lnTo>
                  <a:pt x="4095" y="13770"/>
                </a:lnTo>
                <a:lnTo>
                  <a:pt x="4982" y="13588"/>
                </a:lnTo>
                <a:lnTo>
                  <a:pt x="5947" y="13457"/>
                </a:lnTo>
                <a:lnTo>
                  <a:pt x="6964" y="13353"/>
                </a:lnTo>
                <a:lnTo>
                  <a:pt x="7512" y="13327"/>
                </a:lnTo>
                <a:lnTo>
                  <a:pt x="8059" y="13301"/>
                </a:lnTo>
                <a:lnTo>
                  <a:pt x="8633" y="13301"/>
                </a:lnTo>
                <a:lnTo>
                  <a:pt x="9207" y="13327"/>
                </a:lnTo>
                <a:lnTo>
                  <a:pt x="9807" y="13353"/>
                </a:lnTo>
                <a:lnTo>
                  <a:pt x="10407" y="13405"/>
                </a:lnTo>
                <a:lnTo>
                  <a:pt x="11032" y="13483"/>
                </a:lnTo>
                <a:lnTo>
                  <a:pt x="11658" y="13562"/>
                </a:lnTo>
                <a:lnTo>
                  <a:pt x="10302" y="17813"/>
                </a:lnTo>
                <a:lnTo>
                  <a:pt x="9676" y="17578"/>
                </a:lnTo>
                <a:lnTo>
                  <a:pt x="9676" y="22298"/>
                </a:lnTo>
                <a:lnTo>
                  <a:pt x="8946" y="22298"/>
                </a:lnTo>
                <a:lnTo>
                  <a:pt x="8946" y="26966"/>
                </a:lnTo>
                <a:lnTo>
                  <a:pt x="8138" y="26966"/>
                </a:lnTo>
                <a:lnTo>
                  <a:pt x="8425" y="31348"/>
                </a:lnTo>
                <a:lnTo>
                  <a:pt x="7851" y="31348"/>
                </a:lnTo>
                <a:lnTo>
                  <a:pt x="8242" y="36563"/>
                </a:lnTo>
                <a:lnTo>
                  <a:pt x="9963" y="36563"/>
                </a:lnTo>
                <a:lnTo>
                  <a:pt x="11215" y="31348"/>
                </a:lnTo>
                <a:lnTo>
                  <a:pt x="10459" y="31348"/>
                </a:lnTo>
                <a:lnTo>
                  <a:pt x="11658" y="27201"/>
                </a:lnTo>
                <a:lnTo>
                  <a:pt x="10928" y="27201"/>
                </a:lnTo>
                <a:lnTo>
                  <a:pt x="12415" y="22481"/>
                </a:lnTo>
                <a:lnTo>
                  <a:pt x="11658" y="22481"/>
                </a:lnTo>
                <a:lnTo>
                  <a:pt x="13041" y="18047"/>
                </a:lnTo>
                <a:lnTo>
                  <a:pt x="12284" y="18256"/>
                </a:lnTo>
                <a:lnTo>
                  <a:pt x="13145" y="13744"/>
                </a:lnTo>
                <a:lnTo>
                  <a:pt x="13666" y="13822"/>
                </a:lnTo>
                <a:lnTo>
                  <a:pt x="14188" y="13927"/>
                </a:lnTo>
                <a:lnTo>
                  <a:pt x="14710" y="14031"/>
                </a:lnTo>
                <a:lnTo>
                  <a:pt x="15231" y="14188"/>
                </a:lnTo>
                <a:lnTo>
                  <a:pt x="15727" y="14344"/>
                </a:lnTo>
                <a:lnTo>
                  <a:pt x="16222" y="14527"/>
                </a:lnTo>
                <a:lnTo>
                  <a:pt x="16692" y="14735"/>
                </a:lnTo>
                <a:lnTo>
                  <a:pt x="17187" y="14970"/>
                </a:lnTo>
                <a:lnTo>
                  <a:pt x="17631" y="15205"/>
                </a:lnTo>
                <a:lnTo>
                  <a:pt x="18100" y="15439"/>
                </a:lnTo>
                <a:lnTo>
                  <a:pt x="18961" y="15987"/>
                </a:lnTo>
                <a:lnTo>
                  <a:pt x="19769" y="16535"/>
                </a:lnTo>
                <a:lnTo>
                  <a:pt x="20499" y="17082"/>
                </a:lnTo>
                <a:lnTo>
                  <a:pt x="21177" y="17656"/>
                </a:lnTo>
                <a:lnTo>
                  <a:pt x="21803" y="18178"/>
                </a:lnTo>
                <a:lnTo>
                  <a:pt x="22325" y="18673"/>
                </a:lnTo>
                <a:lnTo>
                  <a:pt x="22768" y="19116"/>
                </a:lnTo>
                <a:lnTo>
                  <a:pt x="23394" y="19768"/>
                </a:lnTo>
                <a:lnTo>
                  <a:pt x="23603" y="20003"/>
                </a:lnTo>
                <a:lnTo>
                  <a:pt x="23603" y="19273"/>
                </a:lnTo>
                <a:lnTo>
                  <a:pt x="23524" y="18621"/>
                </a:lnTo>
                <a:lnTo>
                  <a:pt x="23446" y="17969"/>
                </a:lnTo>
                <a:lnTo>
                  <a:pt x="23290" y="17395"/>
                </a:lnTo>
                <a:lnTo>
                  <a:pt x="23107" y="16874"/>
                </a:lnTo>
                <a:lnTo>
                  <a:pt x="22899" y="16378"/>
                </a:lnTo>
                <a:lnTo>
                  <a:pt x="22664" y="15935"/>
                </a:lnTo>
                <a:lnTo>
                  <a:pt x="22377" y="15518"/>
                </a:lnTo>
                <a:lnTo>
                  <a:pt x="22090" y="15152"/>
                </a:lnTo>
                <a:lnTo>
                  <a:pt x="21751" y="14839"/>
                </a:lnTo>
                <a:lnTo>
                  <a:pt x="21412" y="14527"/>
                </a:lnTo>
                <a:lnTo>
                  <a:pt x="21021" y="14292"/>
                </a:lnTo>
                <a:lnTo>
                  <a:pt x="20656" y="14057"/>
                </a:lnTo>
                <a:lnTo>
                  <a:pt x="20238" y="13848"/>
                </a:lnTo>
                <a:lnTo>
                  <a:pt x="19821" y="13692"/>
                </a:lnTo>
                <a:lnTo>
                  <a:pt x="19404" y="13536"/>
                </a:lnTo>
                <a:lnTo>
                  <a:pt x="18961" y="13431"/>
                </a:lnTo>
                <a:lnTo>
                  <a:pt x="18517" y="13327"/>
                </a:lnTo>
                <a:lnTo>
                  <a:pt x="18074" y="13275"/>
                </a:lnTo>
                <a:lnTo>
                  <a:pt x="17631" y="13223"/>
                </a:lnTo>
                <a:lnTo>
                  <a:pt x="17187" y="13197"/>
                </a:lnTo>
                <a:lnTo>
                  <a:pt x="16770" y="13170"/>
                </a:lnTo>
                <a:lnTo>
                  <a:pt x="15909" y="13170"/>
                </a:lnTo>
                <a:lnTo>
                  <a:pt x="15101" y="13223"/>
                </a:lnTo>
                <a:lnTo>
                  <a:pt x="14371" y="13327"/>
                </a:lnTo>
                <a:lnTo>
                  <a:pt x="13719" y="13431"/>
                </a:lnTo>
                <a:lnTo>
                  <a:pt x="13197" y="13536"/>
                </a:lnTo>
                <a:lnTo>
                  <a:pt x="13275" y="13118"/>
                </a:lnTo>
                <a:lnTo>
                  <a:pt x="13979" y="12779"/>
                </a:lnTo>
                <a:lnTo>
                  <a:pt x="14684" y="12466"/>
                </a:lnTo>
                <a:lnTo>
                  <a:pt x="15414" y="12205"/>
                </a:lnTo>
                <a:lnTo>
                  <a:pt x="16144" y="11945"/>
                </a:lnTo>
                <a:lnTo>
                  <a:pt x="16874" y="11736"/>
                </a:lnTo>
                <a:lnTo>
                  <a:pt x="17604" y="11527"/>
                </a:lnTo>
                <a:lnTo>
                  <a:pt x="18335" y="11345"/>
                </a:lnTo>
                <a:lnTo>
                  <a:pt x="19039" y="11214"/>
                </a:lnTo>
                <a:lnTo>
                  <a:pt x="19769" y="11084"/>
                </a:lnTo>
                <a:lnTo>
                  <a:pt x="20473" y="10954"/>
                </a:lnTo>
                <a:lnTo>
                  <a:pt x="21177" y="10875"/>
                </a:lnTo>
                <a:lnTo>
                  <a:pt x="21855" y="10797"/>
                </a:lnTo>
                <a:lnTo>
                  <a:pt x="23185" y="10693"/>
                </a:lnTo>
                <a:lnTo>
                  <a:pt x="24463" y="10641"/>
                </a:lnTo>
                <a:lnTo>
                  <a:pt x="25637" y="10641"/>
                </a:lnTo>
                <a:lnTo>
                  <a:pt x="26706" y="10667"/>
                </a:lnTo>
                <a:lnTo>
                  <a:pt x="27645" y="10719"/>
                </a:lnTo>
                <a:lnTo>
                  <a:pt x="28453" y="10797"/>
                </a:lnTo>
                <a:lnTo>
                  <a:pt x="29627" y="10928"/>
                </a:lnTo>
                <a:lnTo>
                  <a:pt x="30044" y="10980"/>
                </a:lnTo>
                <a:lnTo>
                  <a:pt x="29783" y="10615"/>
                </a:lnTo>
                <a:lnTo>
                  <a:pt x="29549" y="10276"/>
                </a:lnTo>
                <a:lnTo>
                  <a:pt x="29288" y="9963"/>
                </a:lnTo>
                <a:lnTo>
                  <a:pt x="29027" y="9650"/>
                </a:lnTo>
                <a:lnTo>
                  <a:pt x="28766" y="9389"/>
                </a:lnTo>
                <a:lnTo>
                  <a:pt x="28506" y="9128"/>
                </a:lnTo>
                <a:lnTo>
                  <a:pt x="28219" y="8867"/>
                </a:lnTo>
                <a:lnTo>
                  <a:pt x="27958" y="8659"/>
                </a:lnTo>
                <a:lnTo>
                  <a:pt x="27671" y="8450"/>
                </a:lnTo>
                <a:lnTo>
                  <a:pt x="27384" y="8268"/>
                </a:lnTo>
                <a:lnTo>
                  <a:pt x="27097" y="8111"/>
                </a:lnTo>
                <a:lnTo>
                  <a:pt x="26810" y="7955"/>
                </a:lnTo>
                <a:lnTo>
                  <a:pt x="26524" y="7824"/>
                </a:lnTo>
                <a:lnTo>
                  <a:pt x="26237" y="7694"/>
                </a:lnTo>
                <a:lnTo>
                  <a:pt x="25663" y="7511"/>
                </a:lnTo>
                <a:lnTo>
                  <a:pt x="25063" y="7381"/>
                </a:lnTo>
                <a:lnTo>
                  <a:pt x="24463" y="7303"/>
                </a:lnTo>
                <a:lnTo>
                  <a:pt x="23837" y="7277"/>
                </a:lnTo>
                <a:lnTo>
                  <a:pt x="23238" y="7303"/>
                </a:lnTo>
                <a:lnTo>
                  <a:pt x="22638" y="7355"/>
                </a:lnTo>
                <a:lnTo>
                  <a:pt x="22038" y="7485"/>
                </a:lnTo>
                <a:lnTo>
                  <a:pt x="21438" y="7642"/>
                </a:lnTo>
                <a:lnTo>
                  <a:pt x="20838" y="7824"/>
                </a:lnTo>
                <a:lnTo>
                  <a:pt x="20238" y="8033"/>
                </a:lnTo>
                <a:lnTo>
                  <a:pt x="19665" y="8268"/>
                </a:lnTo>
                <a:lnTo>
                  <a:pt x="19091" y="8554"/>
                </a:lnTo>
                <a:lnTo>
                  <a:pt x="18543" y="8841"/>
                </a:lnTo>
                <a:lnTo>
                  <a:pt x="17996" y="9128"/>
                </a:lnTo>
                <a:lnTo>
                  <a:pt x="17448" y="9467"/>
                </a:lnTo>
                <a:lnTo>
                  <a:pt x="16952" y="9780"/>
                </a:lnTo>
                <a:lnTo>
                  <a:pt x="16457" y="10119"/>
                </a:lnTo>
                <a:lnTo>
                  <a:pt x="15518" y="10797"/>
                </a:lnTo>
                <a:lnTo>
                  <a:pt x="14684" y="11475"/>
                </a:lnTo>
                <a:lnTo>
                  <a:pt x="13953" y="12075"/>
                </a:lnTo>
                <a:lnTo>
                  <a:pt x="13354" y="12623"/>
                </a:lnTo>
                <a:lnTo>
                  <a:pt x="13484" y="11945"/>
                </a:lnTo>
                <a:lnTo>
                  <a:pt x="13406" y="11945"/>
                </a:lnTo>
                <a:lnTo>
                  <a:pt x="13771" y="11397"/>
                </a:lnTo>
                <a:lnTo>
                  <a:pt x="14214" y="10771"/>
                </a:lnTo>
                <a:lnTo>
                  <a:pt x="14710" y="10093"/>
                </a:lnTo>
                <a:lnTo>
                  <a:pt x="15257" y="9389"/>
                </a:lnTo>
                <a:lnTo>
                  <a:pt x="15883" y="8633"/>
                </a:lnTo>
                <a:lnTo>
                  <a:pt x="16535" y="7876"/>
                </a:lnTo>
                <a:lnTo>
                  <a:pt x="17239" y="7094"/>
                </a:lnTo>
                <a:lnTo>
                  <a:pt x="17996" y="6338"/>
                </a:lnTo>
                <a:lnTo>
                  <a:pt x="18804" y="5581"/>
                </a:lnTo>
                <a:lnTo>
                  <a:pt x="19665" y="4825"/>
                </a:lnTo>
                <a:lnTo>
                  <a:pt x="20577" y="4121"/>
                </a:lnTo>
                <a:lnTo>
                  <a:pt x="21047" y="3782"/>
                </a:lnTo>
                <a:lnTo>
                  <a:pt x="21516" y="3443"/>
                </a:lnTo>
                <a:lnTo>
                  <a:pt x="22012" y="3130"/>
                </a:lnTo>
                <a:lnTo>
                  <a:pt x="22507" y="2843"/>
                </a:lnTo>
                <a:lnTo>
                  <a:pt x="23003" y="2556"/>
                </a:lnTo>
                <a:lnTo>
                  <a:pt x="23524" y="2269"/>
                </a:lnTo>
                <a:lnTo>
                  <a:pt x="24072" y="2035"/>
                </a:lnTo>
                <a:lnTo>
                  <a:pt x="24594" y="1800"/>
                </a:lnTo>
                <a:lnTo>
                  <a:pt x="25141" y="1565"/>
                </a:lnTo>
                <a:lnTo>
                  <a:pt x="25715" y="1383"/>
                </a:lnTo>
                <a:lnTo>
                  <a:pt x="25220" y="1226"/>
                </a:lnTo>
                <a:lnTo>
                  <a:pt x="24672" y="1122"/>
                </a:lnTo>
                <a:lnTo>
                  <a:pt x="23942" y="991"/>
                </a:lnTo>
                <a:lnTo>
                  <a:pt x="23498" y="939"/>
                </a:lnTo>
                <a:lnTo>
                  <a:pt x="23055" y="887"/>
                </a:lnTo>
                <a:lnTo>
                  <a:pt x="22559" y="861"/>
                </a:lnTo>
                <a:lnTo>
                  <a:pt x="22064" y="861"/>
                </a:lnTo>
                <a:lnTo>
                  <a:pt x="21542" y="887"/>
                </a:lnTo>
                <a:lnTo>
                  <a:pt x="20995" y="913"/>
                </a:lnTo>
                <a:lnTo>
                  <a:pt x="20447" y="991"/>
                </a:lnTo>
                <a:lnTo>
                  <a:pt x="19873" y="1096"/>
                </a:lnTo>
                <a:lnTo>
                  <a:pt x="19300" y="1252"/>
                </a:lnTo>
                <a:lnTo>
                  <a:pt x="18726" y="1461"/>
                </a:lnTo>
                <a:lnTo>
                  <a:pt x="18152" y="1696"/>
                </a:lnTo>
                <a:lnTo>
                  <a:pt x="17578" y="1982"/>
                </a:lnTo>
                <a:lnTo>
                  <a:pt x="17031" y="2321"/>
                </a:lnTo>
                <a:lnTo>
                  <a:pt x="16483" y="2739"/>
                </a:lnTo>
                <a:lnTo>
                  <a:pt x="15961" y="3208"/>
                </a:lnTo>
                <a:lnTo>
                  <a:pt x="15727" y="3469"/>
                </a:lnTo>
                <a:lnTo>
                  <a:pt x="15466" y="3730"/>
                </a:lnTo>
                <a:lnTo>
                  <a:pt x="15231" y="4017"/>
                </a:lnTo>
                <a:lnTo>
                  <a:pt x="14997" y="4330"/>
                </a:lnTo>
                <a:lnTo>
                  <a:pt x="14762" y="4669"/>
                </a:lnTo>
                <a:lnTo>
                  <a:pt x="14527" y="5008"/>
                </a:lnTo>
                <a:lnTo>
                  <a:pt x="14318" y="5373"/>
                </a:lnTo>
                <a:lnTo>
                  <a:pt x="14110" y="5764"/>
                </a:lnTo>
                <a:lnTo>
                  <a:pt x="13927" y="6181"/>
                </a:lnTo>
                <a:lnTo>
                  <a:pt x="13745" y="6598"/>
                </a:lnTo>
                <a:lnTo>
                  <a:pt x="13562" y="7042"/>
                </a:lnTo>
                <a:lnTo>
                  <a:pt x="13380" y="7511"/>
                </a:lnTo>
                <a:lnTo>
                  <a:pt x="13249" y="8007"/>
                </a:lnTo>
                <a:lnTo>
                  <a:pt x="13093" y="8528"/>
                </a:lnTo>
                <a:lnTo>
                  <a:pt x="12962" y="9076"/>
                </a:lnTo>
                <a:lnTo>
                  <a:pt x="12832" y="9624"/>
                </a:lnTo>
                <a:lnTo>
                  <a:pt x="12728" y="10223"/>
                </a:lnTo>
                <a:lnTo>
                  <a:pt x="12649" y="10823"/>
                </a:lnTo>
                <a:lnTo>
                  <a:pt x="12623" y="9780"/>
                </a:lnTo>
                <a:lnTo>
                  <a:pt x="12571" y="8789"/>
                </a:lnTo>
                <a:lnTo>
                  <a:pt x="12441" y="7876"/>
                </a:lnTo>
                <a:lnTo>
                  <a:pt x="12284" y="7042"/>
                </a:lnTo>
                <a:lnTo>
                  <a:pt x="12076" y="6259"/>
                </a:lnTo>
                <a:lnTo>
                  <a:pt x="11815" y="5529"/>
                </a:lnTo>
                <a:lnTo>
                  <a:pt x="11502" y="4877"/>
                </a:lnTo>
                <a:lnTo>
                  <a:pt x="11163" y="4251"/>
                </a:lnTo>
                <a:lnTo>
                  <a:pt x="10798" y="3704"/>
                </a:lnTo>
                <a:lnTo>
                  <a:pt x="10407" y="3182"/>
                </a:lnTo>
                <a:lnTo>
                  <a:pt x="9989" y="2739"/>
                </a:lnTo>
                <a:lnTo>
                  <a:pt x="9546" y="2321"/>
                </a:lnTo>
                <a:lnTo>
                  <a:pt x="9077" y="1956"/>
                </a:lnTo>
                <a:lnTo>
                  <a:pt x="8607" y="1617"/>
                </a:lnTo>
                <a:lnTo>
                  <a:pt x="8138" y="1330"/>
                </a:lnTo>
                <a:lnTo>
                  <a:pt x="7642" y="1096"/>
                </a:lnTo>
                <a:lnTo>
                  <a:pt x="7173" y="861"/>
                </a:lnTo>
                <a:lnTo>
                  <a:pt x="6677" y="678"/>
                </a:lnTo>
                <a:lnTo>
                  <a:pt x="6208" y="522"/>
                </a:lnTo>
                <a:lnTo>
                  <a:pt x="5738" y="392"/>
                </a:lnTo>
                <a:lnTo>
                  <a:pt x="5295" y="287"/>
                </a:lnTo>
                <a:lnTo>
                  <a:pt x="4878" y="183"/>
                </a:lnTo>
                <a:lnTo>
                  <a:pt x="4095" y="79"/>
                </a:lnTo>
                <a:lnTo>
                  <a:pt x="3417" y="27"/>
                </a:lnTo>
                <a:lnTo>
                  <a:pt x="289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0" name="Google Shape;520;p30"/>
          <p:cNvGrpSpPr/>
          <p:nvPr/>
        </p:nvGrpSpPr>
        <p:grpSpPr>
          <a:xfrm>
            <a:off x="237103" y="4408974"/>
            <a:ext cx="1135465" cy="430862"/>
            <a:chOff x="5250250" y="4451325"/>
            <a:chExt cx="963728" cy="365695"/>
          </a:xfrm>
        </p:grpSpPr>
        <p:sp>
          <p:nvSpPr>
            <p:cNvPr id="521" name="Google Shape;521;p30"/>
            <p:cNvSpPr/>
            <p:nvPr/>
          </p:nvSpPr>
          <p:spPr>
            <a:xfrm>
              <a:off x="5753860" y="4451325"/>
              <a:ext cx="460119" cy="365695"/>
            </a:xfrm>
            <a:custGeom>
              <a:avLst/>
              <a:gdLst/>
              <a:ahLst/>
              <a:cxnLst/>
              <a:rect l="l" t="t" r="r" b="b"/>
              <a:pathLst>
                <a:path w="12962" h="10302" extrusionOk="0">
                  <a:moveTo>
                    <a:pt x="11058" y="0"/>
                  </a:moveTo>
                  <a:lnTo>
                    <a:pt x="10875" y="53"/>
                  </a:lnTo>
                  <a:lnTo>
                    <a:pt x="10719" y="131"/>
                  </a:lnTo>
                  <a:lnTo>
                    <a:pt x="10693" y="131"/>
                  </a:lnTo>
                  <a:lnTo>
                    <a:pt x="10667" y="79"/>
                  </a:lnTo>
                  <a:lnTo>
                    <a:pt x="10640" y="53"/>
                  </a:lnTo>
                  <a:lnTo>
                    <a:pt x="10614" y="27"/>
                  </a:lnTo>
                  <a:lnTo>
                    <a:pt x="10588" y="79"/>
                  </a:lnTo>
                  <a:lnTo>
                    <a:pt x="10562" y="157"/>
                  </a:lnTo>
                  <a:lnTo>
                    <a:pt x="10562" y="261"/>
                  </a:lnTo>
                  <a:lnTo>
                    <a:pt x="10510" y="392"/>
                  </a:lnTo>
                  <a:lnTo>
                    <a:pt x="10406" y="600"/>
                  </a:lnTo>
                  <a:lnTo>
                    <a:pt x="10380" y="705"/>
                  </a:lnTo>
                  <a:lnTo>
                    <a:pt x="10354" y="809"/>
                  </a:lnTo>
                  <a:lnTo>
                    <a:pt x="10328" y="1148"/>
                  </a:lnTo>
                  <a:lnTo>
                    <a:pt x="10275" y="1461"/>
                  </a:lnTo>
                  <a:lnTo>
                    <a:pt x="10145" y="1982"/>
                  </a:lnTo>
                  <a:lnTo>
                    <a:pt x="10041" y="2243"/>
                  </a:lnTo>
                  <a:lnTo>
                    <a:pt x="9936" y="2478"/>
                  </a:lnTo>
                  <a:lnTo>
                    <a:pt x="9806" y="2713"/>
                  </a:lnTo>
                  <a:lnTo>
                    <a:pt x="9676" y="2869"/>
                  </a:lnTo>
                  <a:lnTo>
                    <a:pt x="9519" y="3000"/>
                  </a:lnTo>
                  <a:lnTo>
                    <a:pt x="9310" y="3130"/>
                  </a:lnTo>
                  <a:lnTo>
                    <a:pt x="9076" y="3208"/>
                  </a:lnTo>
                  <a:lnTo>
                    <a:pt x="8815" y="3260"/>
                  </a:lnTo>
                  <a:lnTo>
                    <a:pt x="8711" y="3260"/>
                  </a:lnTo>
                  <a:lnTo>
                    <a:pt x="8580" y="3234"/>
                  </a:lnTo>
                  <a:lnTo>
                    <a:pt x="8450" y="3208"/>
                  </a:lnTo>
                  <a:lnTo>
                    <a:pt x="8346" y="3156"/>
                  </a:lnTo>
                  <a:lnTo>
                    <a:pt x="8215" y="3052"/>
                  </a:lnTo>
                  <a:lnTo>
                    <a:pt x="8111" y="2947"/>
                  </a:lnTo>
                  <a:lnTo>
                    <a:pt x="8006" y="2843"/>
                  </a:lnTo>
                  <a:lnTo>
                    <a:pt x="7928" y="2661"/>
                  </a:lnTo>
                  <a:lnTo>
                    <a:pt x="7641" y="2113"/>
                  </a:lnTo>
                  <a:lnTo>
                    <a:pt x="7511" y="1956"/>
                  </a:lnTo>
                  <a:lnTo>
                    <a:pt x="7407" y="1826"/>
                  </a:lnTo>
                  <a:lnTo>
                    <a:pt x="7276" y="1748"/>
                  </a:lnTo>
                  <a:lnTo>
                    <a:pt x="7146" y="1696"/>
                  </a:lnTo>
                  <a:lnTo>
                    <a:pt x="6989" y="1670"/>
                  </a:lnTo>
                  <a:lnTo>
                    <a:pt x="6807" y="1670"/>
                  </a:lnTo>
                  <a:lnTo>
                    <a:pt x="6703" y="1643"/>
                  </a:lnTo>
                  <a:lnTo>
                    <a:pt x="6598" y="1617"/>
                  </a:lnTo>
                  <a:lnTo>
                    <a:pt x="6494" y="1565"/>
                  </a:lnTo>
                  <a:lnTo>
                    <a:pt x="6416" y="1513"/>
                  </a:lnTo>
                  <a:lnTo>
                    <a:pt x="6259" y="1330"/>
                  </a:lnTo>
                  <a:lnTo>
                    <a:pt x="6103" y="1122"/>
                  </a:lnTo>
                  <a:lnTo>
                    <a:pt x="5764" y="679"/>
                  </a:lnTo>
                  <a:lnTo>
                    <a:pt x="5581" y="470"/>
                  </a:lnTo>
                  <a:lnTo>
                    <a:pt x="5372" y="287"/>
                  </a:lnTo>
                  <a:lnTo>
                    <a:pt x="5164" y="183"/>
                  </a:lnTo>
                  <a:lnTo>
                    <a:pt x="4903" y="105"/>
                  </a:lnTo>
                  <a:lnTo>
                    <a:pt x="4642" y="105"/>
                  </a:lnTo>
                  <a:lnTo>
                    <a:pt x="4355" y="131"/>
                  </a:lnTo>
                  <a:lnTo>
                    <a:pt x="4095" y="235"/>
                  </a:lnTo>
                  <a:lnTo>
                    <a:pt x="3834" y="392"/>
                  </a:lnTo>
                  <a:lnTo>
                    <a:pt x="3573" y="574"/>
                  </a:lnTo>
                  <a:lnTo>
                    <a:pt x="3364" y="835"/>
                  </a:lnTo>
                  <a:lnTo>
                    <a:pt x="3051" y="1304"/>
                  </a:lnTo>
                  <a:lnTo>
                    <a:pt x="2817" y="1591"/>
                  </a:lnTo>
                  <a:lnTo>
                    <a:pt x="2686" y="1696"/>
                  </a:lnTo>
                  <a:lnTo>
                    <a:pt x="2582" y="1774"/>
                  </a:lnTo>
                  <a:lnTo>
                    <a:pt x="2321" y="1904"/>
                  </a:lnTo>
                  <a:lnTo>
                    <a:pt x="1904" y="2035"/>
                  </a:lnTo>
                  <a:lnTo>
                    <a:pt x="1669" y="2165"/>
                  </a:lnTo>
                  <a:lnTo>
                    <a:pt x="1435" y="2295"/>
                  </a:lnTo>
                  <a:lnTo>
                    <a:pt x="1174" y="2452"/>
                  </a:lnTo>
                  <a:lnTo>
                    <a:pt x="939" y="2661"/>
                  </a:lnTo>
                  <a:lnTo>
                    <a:pt x="704" y="2895"/>
                  </a:lnTo>
                  <a:lnTo>
                    <a:pt x="522" y="3182"/>
                  </a:lnTo>
                  <a:lnTo>
                    <a:pt x="365" y="3495"/>
                  </a:lnTo>
                  <a:lnTo>
                    <a:pt x="235" y="3834"/>
                  </a:lnTo>
                  <a:lnTo>
                    <a:pt x="183" y="4173"/>
                  </a:lnTo>
                  <a:lnTo>
                    <a:pt x="131" y="4538"/>
                  </a:lnTo>
                  <a:lnTo>
                    <a:pt x="131" y="4877"/>
                  </a:lnTo>
                  <a:lnTo>
                    <a:pt x="131" y="5190"/>
                  </a:lnTo>
                  <a:lnTo>
                    <a:pt x="183" y="5686"/>
                  </a:lnTo>
                  <a:lnTo>
                    <a:pt x="235" y="5660"/>
                  </a:lnTo>
                  <a:lnTo>
                    <a:pt x="287" y="5607"/>
                  </a:lnTo>
                  <a:lnTo>
                    <a:pt x="339" y="5529"/>
                  </a:lnTo>
                  <a:lnTo>
                    <a:pt x="391" y="5425"/>
                  </a:lnTo>
                  <a:lnTo>
                    <a:pt x="391" y="5295"/>
                  </a:lnTo>
                  <a:lnTo>
                    <a:pt x="365" y="5138"/>
                  </a:lnTo>
                  <a:lnTo>
                    <a:pt x="313" y="4929"/>
                  </a:lnTo>
                  <a:lnTo>
                    <a:pt x="339" y="4747"/>
                  </a:lnTo>
                  <a:lnTo>
                    <a:pt x="443" y="4356"/>
                  </a:lnTo>
                  <a:lnTo>
                    <a:pt x="496" y="4147"/>
                  </a:lnTo>
                  <a:lnTo>
                    <a:pt x="574" y="3964"/>
                  </a:lnTo>
                  <a:lnTo>
                    <a:pt x="626" y="3834"/>
                  </a:lnTo>
                  <a:lnTo>
                    <a:pt x="678" y="3808"/>
                  </a:lnTo>
                  <a:lnTo>
                    <a:pt x="730" y="3808"/>
                  </a:lnTo>
                  <a:lnTo>
                    <a:pt x="756" y="3886"/>
                  </a:lnTo>
                  <a:lnTo>
                    <a:pt x="809" y="4069"/>
                  </a:lnTo>
                  <a:lnTo>
                    <a:pt x="809" y="4330"/>
                  </a:lnTo>
                  <a:lnTo>
                    <a:pt x="809" y="4643"/>
                  </a:lnTo>
                  <a:lnTo>
                    <a:pt x="809" y="5295"/>
                  </a:lnTo>
                  <a:lnTo>
                    <a:pt x="783" y="5738"/>
                  </a:lnTo>
                  <a:lnTo>
                    <a:pt x="756" y="5894"/>
                  </a:lnTo>
                  <a:lnTo>
                    <a:pt x="704" y="6025"/>
                  </a:lnTo>
                  <a:lnTo>
                    <a:pt x="548" y="6364"/>
                  </a:lnTo>
                  <a:lnTo>
                    <a:pt x="339" y="6677"/>
                  </a:lnTo>
                  <a:lnTo>
                    <a:pt x="131" y="6938"/>
                  </a:lnTo>
                  <a:lnTo>
                    <a:pt x="52" y="7042"/>
                  </a:lnTo>
                  <a:lnTo>
                    <a:pt x="0" y="7146"/>
                  </a:lnTo>
                  <a:lnTo>
                    <a:pt x="0" y="7198"/>
                  </a:lnTo>
                  <a:lnTo>
                    <a:pt x="26" y="7277"/>
                  </a:lnTo>
                  <a:lnTo>
                    <a:pt x="104" y="7407"/>
                  </a:lnTo>
                  <a:lnTo>
                    <a:pt x="131" y="7511"/>
                  </a:lnTo>
                  <a:lnTo>
                    <a:pt x="157" y="7616"/>
                  </a:lnTo>
                  <a:lnTo>
                    <a:pt x="235" y="8685"/>
                  </a:lnTo>
                  <a:lnTo>
                    <a:pt x="287" y="9311"/>
                  </a:lnTo>
                  <a:lnTo>
                    <a:pt x="287" y="9650"/>
                  </a:lnTo>
                  <a:lnTo>
                    <a:pt x="287" y="9754"/>
                  </a:lnTo>
                  <a:lnTo>
                    <a:pt x="313" y="9858"/>
                  </a:lnTo>
                  <a:lnTo>
                    <a:pt x="365" y="9911"/>
                  </a:lnTo>
                  <a:lnTo>
                    <a:pt x="470" y="9937"/>
                  </a:lnTo>
                  <a:lnTo>
                    <a:pt x="496" y="9963"/>
                  </a:lnTo>
                  <a:lnTo>
                    <a:pt x="522" y="10015"/>
                  </a:lnTo>
                  <a:lnTo>
                    <a:pt x="548" y="10093"/>
                  </a:lnTo>
                  <a:lnTo>
                    <a:pt x="522" y="10197"/>
                  </a:lnTo>
                  <a:lnTo>
                    <a:pt x="1278" y="10223"/>
                  </a:lnTo>
                  <a:lnTo>
                    <a:pt x="1278" y="10197"/>
                  </a:lnTo>
                  <a:lnTo>
                    <a:pt x="1226" y="10093"/>
                  </a:lnTo>
                  <a:lnTo>
                    <a:pt x="1148" y="9989"/>
                  </a:lnTo>
                  <a:lnTo>
                    <a:pt x="965" y="9884"/>
                  </a:lnTo>
                  <a:lnTo>
                    <a:pt x="887" y="9832"/>
                  </a:lnTo>
                  <a:lnTo>
                    <a:pt x="835" y="9754"/>
                  </a:lnTo>
                  <a:lnTo>
                    <a:pt x="783" y="9702"/>
                  </a:lnTo>
                  <a:lnTo>
                    <a:pt x="756" y="9624"/>
                  </a:lnTo>
                  <a:lnTo>
                    <a:pt x="730" y="9415"/>
                  </a:lnTo>
                  <a:lnTo>
                    <a:pt x="704" y="9180"/>
                  </a:lnTo>
                  <a:lnTo>
                    <a:pt x="626" y="8398"/>
                  </a:lnTo>
                  <a:lnTo>
                    <a:pt x="574" y="7955"/>
                  </a:lnTo>
                  <a:lnTo>
                    <a:pt x="574" y="7772"/>
                  </a:lnTo>
                  <a:lnTo>
                    <a:pt x="600" y="7642"/>
                  </a:lnTo>
                  <a:lnTo>
                    <a:pt x="652" y="7303"/>
                  </a:lnTo>
                  <a:lnTo>
                    <a:pt x="835" y="7172"/>
                  </a:lnTo>
                  <a:lnTo>
                    <a:pt x="1174" y="6885"/>
                  </a:lnTo>
                  <a:lnTo>
                    <a:pt x="1382" y="6703"/>
                  </a:lnTo>
                  <a:lnTo>
                    <a:pt x="1565" y="6494"/>
                  </a:lnTo>
                  <a:lnTo>
                    <a:pt x="1695" y="6259"/>
                  </a:lnTo>
                  <a:lnTo>
                    <a:pt x="1747" y="6155"/>
                  </a:lnTo>
                  <a:lnTo>
                    <a:pt x="1774" y="6025"/>
                  </a:lnTo>
                  <a:lnTo>
                    <a:pt x="1800" y="6025"/>
                  </a:lnTo>
                  <a:lnTo>
                    <a:pt x="1826" y="6051"/>
                  </a:lnTo>
                  <a:lnTo>
                    <a:pt x="1852" y="6103"/>
                  </a:lnTo>
                  <a:lnTo>
                    <a:pt x="1852" y="6207"/>
                  </a:lnTo>
                  <a:lnTo>
                    <a:pt x="1852" y="6807"/>
                  </a:lnTo>
                  <a:lnTo>
                    <a:pt x="1826" y="6964"/>
                  </a:lnTo>
                  <a:lnTo>
                    <a:pt x="1774" y="7120"/>
                  </a:lnTo>
                  <a:lnTo>
                    <a:pt x="1669" y="7277"/>
                  </a:lnTo>
                  <a:lnTo>
                    <a:pt x="1565" y="7407"/>
                  </a:lnTo>
                  <a:lnTo>
                    <a:pt x="1539" y="7459"/>
                  </a:lnTo>
                  <a:lnTo>
                    <a:pt x="1539" y="7511"/>
                  </a:lnTo>
                  <a:lnTo>
                    <a:pt x="1565" y="7642"/>
                  </a:lnTo>
                  <a:lnTo>
                    <a:pt x="1669" y="7798"/>
                  </a:lnTo>
                  <a:lnTo>
                    <a:pt x="1852" y="8111"/>
                  </a:lnTo>
                  <a:lnTo>
                    <a:pt x="2060" y="8554"/>
                  </a:lnTo>
                  <a:lnTo>
                    <a:pt x="2269" y="9024"/>
                  </a:lnTo>
                  <a:lnTo>
                    <a:pt x="2399" y="9311"/>
                  </a:lnTo>
                  <a:lnTo>
                    <a:pt x="2478" y="9598"/>
                  </a:lnTo>
                  <a:lnTo>
                    <a:pt x="2504" y="9780"/>
                  </a:lnTo>
                  <a:lnTo>
                    <a:pt x="2504" y="9832"/>
                  </a:lnTo>
                  <a:lnTo>
                    <a:pt x="2556" y="9832"/>
                  </a:lnTo>
                  <a:lnTo>
                    <a:pt x="2582" y="9858"/>
                  </a:lnTo>
                  <a:lnTo>
                    <a:pt x="2660" y="9911"/>
                  </a:lnTo>
                  <a:lnTo>
                    <a:pt x="2712" y="9989"/>
                  </a:lnTo>
                  <a:lnTo>
                    <a:pt x="2738" y="10067"/>
                  </a:lnTo>
                  <a:lnTo>
                    <a:pt x="2738" y="10145"/>
                  </a:lnTo>
                  <a:lnTo>
                    <a:pt x="2712" y="10250"/>
                  </a:lnTo>
                  <a:lnTo>
                    <a:pt x="3547" y="10250"/>
                  </a:lnTo>
                  <a:lnTo>
                    <a:pt x="3338" y="10015"/>
                  </a:lnTo>
                  <a:lnTo>
                    <a:pt x="3156" y="9780"/>
                  </a:lnTo>
                  <a:lnTo>
                    <a:pt x="2999" y="9545"/>
                  </a:lnTo>
                  <a:lnTo>
                    <a:pt x="2686" y="8920"/>
                  </a:lnTo>
                  <a:lnTo>
                    <a:pt x="2530" y="8581"/>
                  </a:lnTo>
                  <a:lnTo>
                    <a:pt x="2426" y="8294"/>
                  </a:lnTo>
                  <a:lnTo>
                    <a:pt x="2347" y="8033"/>
                  </a:lnTo>
                  <a:lnTo>
                    <a:pt x="2243" y="7746"/>
                  </a:lnTo>
                  <a:lnTo>
                    <a:pt x="2217" y="7589"/>
                  </a:lnTo>
                  <a:lnTo>
                    <a:pt x="2217" y="7433"/>
                  </a:lnTo>
                  <a:lnTo>
                    <a:pt x="2243" y="7277"/>
                  </a:lnTo>
                  <a:lnTo>
                    <a:pt x="2295" y="7120"/>
                  </a:lnTo>
                  <a:lnTo>
                    <a:pt x="2452" y="6781"/>
                  </a:lnTo>
                  <a:lnTo>
                    <a:pt x="2634" y="6494"/>
                  </a:lnTo>
                  <a:lnTo>
                    <a:pt x="2843" y="6233"/>
                  </a:lnTo>
                  <a:lnTo>
                    <a:pt x="3025" y="5999"/>
                  </a:lnTo>
                  <a:lnTo>
                    <a:pt x="3208" y="5816"/>
                  </a:lnTo>
                  <a:lnTo>
                    <a:pt x="3338" y="5634"/>
                  </a:lnTo>
                  <a:lnTo>
                    <a:pt x="3443" y="5451"/>
                  </a:lnTo>
                  <a:lnTo>
                    <a:pt x="3521" y="5268"/>
                  </a:lnTo>
                  <a:lnTo>
                    <a:pt x="3703" y="5321"/>
                  </a:lnTo>
                  <a:lnTo>
                    <a:pt x="4199" y="5425"/>
                  </a:lnTo>
                  <a:lnTo>
                    <a:pt x="4564" y="5477"/>
                  </a:lnTo>
                  <a:lnTo>
                    <a:pt x="5007" y="5503"/>
                  </a:lnTo>
                  <a:lnTo>
                    <a:pt x="5529" y="5529"/>
                  </a:lnTo>
                  <a:lnTo>
                    <a:pt x="6103" y="5503"/>
                  </a:lnTo>
                  <a:lnTo>
                    <a:pt x="6207" y="6286"/>
                  </a:lnTo>
                  <a:lnTo>
                    <a:pt x="6207" y="6468"/>
                  </a:lnTo>
                  <a:lnTo>
                    <a:pt x="6181" y="6651"/>
                  </a:lnTo>
                  <a:lnTo>
                    <a:pt x="6129" y="7016"/>
                  </a:lnTo>
                  <a:lnTo>
                    <a:pt x="6024" y="7329"/>
                  </a:lnTo>
                  <a:lnTo>
                    <a:pt x="5946" y="7589"/>
                  </a:lnTo>
                  <a:lnTo>
                    <a:pt x="5868" y="7746"/>
                  </a:lnTo>
                  <a:lnTo>
                    <a:pt x="5842" y="7850"/>
                  </a:lnTo>
                  <a:lnTo>
                    <a:pt x="5868" y="7929"/>
                  </a:lnTo>
                  <a:lnTo>
                    <a:pt x="5946" y="8059"/>
                  </a:lnTo>
                  <a:lnTo>
                    <a:pt x="5998" y="8241"/>
                  </a:lnTo>
                  <a:lnTo>
                    <a:pt x="6024" y="8450"/>
                  </a:lnTo>
                  <a:lnTo>
                    <a:pt x="5998" y="9128"/>
                  </a:lnTo>
                  <a:lnTo>
                    <a:pt x="5972" y="9493"/>
                  </a:lnTo>
                  <a:lnTo>
                    <a:pt x="5972" y="9754"/>
                  </a:lnTo>
                  <a:lnTo>
                    <a:pt x="6024" y="9884"/>
                  </a:lnTo>
                  <a:lnTo>
                    <a:pt x="6051" y="9911"/>
                  </a:lnTo>
                  <a:lnTo>
                    <a:pt x="6103" y="9937"/>
                  </a:lnTo>
                  <a:lnTo>
                    <a:pt x="6129" y="9937"/>
                  </a:lnTo>
                  <a:lnTo>
                    <a:pt x="6155" y="9963"/>
                  </a:lnTo>
                  <a:lnTo>
                    <a:pt x="6181" y="10067"/>
                  </a:lnTo>
                  <a:lnTo>
                    <a:pt x="6181" y="10171"/>
                  </a:lnTo>
                  <a:lnTo>
                    <a:pt x="6129" y="10302"/>
                  </a:lnTo>
                  <a:lnTo>
                    <a:pt x="6963" y="10302"/>
                  </a:lnTo>
                  <a:lnTo>
                    <a:pt x="6911" y="10250"/>
                  </a:lnTo>
                  <a:lnTo>
                    <a:pt x="6755" y="10093"/>
                  </a:lnTo>
                  <a:lnTo>
                    <a:pt x="6598" y="9858"/>
                  </a:lnTo>
                  <a:lnTo>
                    <a:pt x="6546" y="9754"/>
                  </a:lnTo>
                  <a:lnTo>
                    <a:pt x="6546" y="9624"/>
                  </a:lnTo>
                  <a:lnTo>
                    <a:pt x="6520" y="9285"/>
                  </a:lnTo>
                  <a:lnTo>
                    <a:pt x="6520" y="8815"/>
                  </a:lnTo>
                  <a:lnTo>
                    <a:pt x="6546" y="8320"/>
                  </a:lnTo>
                  <a:lnTo>
                    <a:pt x="6572" y="8111"/>
                  </a:lnTo>
                  <a:lnTo>
                    <a:pt x="6624" y="7955"/>
                  </a:lnTo>
                  <a:lnTo>
                    <a:pt x="6781" y="7537"/>
                  </a:lnTo>
                  <a:lnTo>
                    <a:pt x="6937" y="6990"/>
                  </a:lnTo>
                  <a:lnTo>
                    <a:pt x="7015" y="6703"/>
                  </a:lnTo>
                  <a:lnTo>
                    <a:pt x="7094" y="6390"/>
                  </a:lnTo>
                  <a:lnTo>
                    <a:pt x="7146" y="6077"/>
                  </a:lnTo>
                  <a:lnTo>
                    <a:pt x="7146" y="5764"/>
                  </a:lnTo>
                  <a:lnTo>
                    <a:pt x="7224" y="5868"/>
                  </a:lnTo>
                  <a:lnTo>
                    <a:pt x="7459" y="6155"/>
                  </a:lnTo>
                  <a:lnTo>
                    <a:pt x="7641" y="6312"/>
                  </a:lnTo>
                  <a:lnTo>
                    <a:pt x="7850" y="6520"/>
                  </a:lnTo>
                  <a:lnTo>
                    <a:pt x="8111" y="6729"/>
                  </a:lnTo>
                  <a:lnTo>
                    <a:pt x="8398" y="6911"/>
                  </a:lnTo>
                  <a:lnTo>
                    <a:pt x="8398" y="7042"/>
                  </a:lnTo>
                  <a:lnTo>
                    <a:pt x="8398" y="7172"/>
                  </a:lnTo>
                  <a:lnTo>
                    <a:pt x="8346" y="7381"/>
                  </a:lnTo>
                  <a:lnTo>
                    <a:pt x="8267" y="7642"/>
                  </a:lnTo>
                  <a:lnTo>
                    <a:pt x="8137" y="7981"/>
                  </a:lnTo>
                  <a:lnTo>
                    <a:pt x="7954" y="8398"/>
                  </a:lnTo>
                  <a:lnTo>
                    <a:pt x="7667" y="8867"/>
                  </a:lnTo>
                  <a:lnTo>
                    <a:pt x="7667" y="8893"/>
                  </a:lnTo>
                  <a:lnTo>
                    <a:pt x="7641" y="8920"/>
                  </a:lnTo>
                  <a:lnTo>
                    <a:pt x="7641" y="8972"/>
                  </a:lnTo>
                  <a:lnTo>
                    <a:pt x="7720" y="9024"/>
                  </a:lnTo>
                  <a:lnTo>
                    <a:pt x="7772" y="9076"/>
                  </a:lnTo>
                  <a:lnTo>
                    <a:pt x="7772" y="9128"/>
                  </a:lnTo>
                  <a:lnTo>
                    <a:pt x="7694" y="9259"/>
                  </a:lnTo>
                  <a:lnTo>
                    <a:pt x="7563" y="9441"/>
                  </a:lnTo>
                  <a:lnTo>
                    <a:pt x="7511" y="9519"/>
                  </a:lnTo>
                  <a:lnTo>
                    <a:pt x="7485" y="9598"/>
                  </a:lnTo>
                  <a:lnTo>
                    <a:pt x="7485" y="9676"/>
                  </a:lnTo>
                  <a:lnTo>
                    <a:pt x="7511" y="9754"/>
                  </a:lnTo>
                  <a:lnTo>
                    <a:pt x="7537" y="9780"/>
                  </a:lnTo>
                  <a:lnTo>
                    <a:pt x="7589" y="9832"/>
                  </a:lnTo>
                  <a:lnTo>
                    <a:pt x="7746" y="9937"/>
                  </a:lnTo>
                  <a:lnTo>
                    <a:pt x="7798" y="9989"/>
                  </a:lnTo>
                  <a:lnTo>
                    <a:pt x="7876" y="10067"/>
                  </a:lnTo>
                  <a:lnTo>
                    <a:pt x="7954" y="10145"/>
                  </a:lnTo>
                  <a:lnTo>
                    <a:pt x="8006" y="10171"/>
                  </a:lnTo>
                  <a:lnTo>
                    <a:pt x="8059" y="10171"/>
                  </a:lnTo>
                  <a:lnTo>
                    <a:pt x="8111" y="10119"/>
                  </a:lnTo>
                  <a:lnTo>
                    <a:pt x="8137" y="10041"/>
                  </a:lnTo>
                  <a:lnTo>
                    <a:pt x="8163" y="9963"/>
                  </a:lnTo>
                  <a:lnTo>
                    <a:pt x="8189" y="9858"/>
                  </a:lnTo>
                  <a:lnTo>
                    <a:pt x="8163" y="9780"/>
                  </a:lnTo>
                  <a:lnTo>
                    <a:pt x="8111" y="9519"/>
                  </a:lnTo>
                  <a:lnTo>
                    <a:pt x="8137" y="9415"/>
                  </a:lnTo>
                  <a:lnTo>
                    <a:pt x="8189" y="9363"/>
                  </a:lnTo>
                  <a:lnTo>
                    <a:pt x="8267" y="9311"/>
                  </a:lnTo>
                  <a:lnTo>
                    <a:pt x="8319" y="9232"/>
                  </a:lnTo>
                  <a:lnTo>
                    <a:pt x="8372" y="9128"/>
                  </a:lnTo>
                  <a:lnTo>
                    <a:pt x="8450" y="8867"/>
                  </a:lnTo>
                  <a:lnTo>
                    <a:pt x="8580" y="8137"/>
                  </a:lnTo>
                  <a:lnTo>
                    <a:pt x="8606" y="7955"/>
                  </a:lnTo>
                  <a:lnTo>
                    <a:pt x="8685" y="7798"/>
                  </a:lnTo>
                  <a:lnTo>
                    <a:pt x="8737" y="7616"/>
                  </a:lnTo>
                  <a:lnTo>
                    <a:pt x="8841" y="7459"/>
                  </a:lnTo>
                  <a:lnTo>
                    <a:pt x="9050" y="7224"/>
                  </a:lnTo>
                  <a:lnTo>
                    <a:pt x="9128" y="7146"/>
                  </a:lnTo>
                  <a:lnTo>
                    <a:pt x="9180" y="7042"/>
                  </a:lnTo>
                  <a:lnTo>
                    <a:pt x="9180" y="6938"/>
                  </a:lnTo>
                  <a:lnTo>
                    <a:pt x="9180" y="6833"/>
                  </a:lnTo>
                  <a:lnTo>
                    <a:pt x="9102" y="6729"/>
                  </a:lnTo>
                  <a:lnTo>
                    <a:pt x="8997" y="6572"/>
                  </a:lnTo>
                  <a:lnTo>
                    <a:pt x="8424" y="5999"/>
                  </a:lnTo>
                  <a:lnTo>
                    <a:pt x="8293" y="5868"/>
                  </a:lnTo>
                  <a:lnTo>
                    <a:pt x="8189" y="5712"/>
                  </a:lnTo>
                  <a:lnTo>
                    <a:pt x="8111" y="5555"/>
                  </a:lnTo>
                  <a:lnTo>
                    <a:pt x="8033" y="5399"/>
                  </a:lnTo>
                  <a:lnTo>
                    <a:pt x="7954" y="5138"/>
                  </a:lnTo>
                  <a:lnTo>
                    <a:pt x="7928" y="4982"/>
                  </a:lnTo>
                  <a:lnTo>
                    <a:pt x="7928" y="4955"/>
                  </a:lnTo>
                  <a:lnTo>
                    <a:pt x="7980" y="4929"/>
                  </a:lnTo>
                  <a:lnTo>
                    <a:pt x="8841" y="4929"/>
                  </a:lnTo>
                  <a:lnTo>
                    <a:pt x="9102" y="4903"/>
                  </a:lnTo>
                  <a:lnTo>
                    <a:pt x="9415" y="4825"/>
                  </a:lnTo>
                  <a:lnTo>
                    <a:pt x="9728" y="4721"/>
                  </a:lnTo>
                  <a:lnTo>
                    <a:pt x="9884" y="4643"/>
                  </a:lnTo>
                  <a:lnTo>
                    <a:pt x="10041" y="4538"/>
                  </a:lnTo>
                  <a:lnTo>
                    <a:pt x="10171" y="4408"/>
                  </a:lnTo>
                  <a:lnTo>
                    <a:pt x="10328" y="4277"/>
                  </a:lnTo>
                  <a:lnTo>
                    <a:pt x="10588" y="3991"/>
                  </a:lnTo>
                  <a:lnTo>
                    <a:pt x="10771" y="3678"/>
                  </a:lnTo>
                  <a:lnTo>
                    <a:pt x="10927" y="3365"/>
                  </a:lnTo>
                  <a:lnTo>
                    <a:pt x="11032" y="3078"/>
                  </a:lnTo>
                  <a:lnTo>
                    <a:pt x="11136" y="2791"/>
                  </a:lnTo>
                  <a:lnTo>
                    <a:pt x="11188" y="2556"/>
                  </a:lnTo>
                  <a:lnTo>
                    <a:pt x="11319" y="2113"/>
                  </a:lnTo>
                  <a:lnTo>
                    <a:pt x="11423" y="1800"/>
                  </a:lnTo>
                  <a:lnTo>
                    <a:pt x="11553" y="1565"/>
                  </a:lnTo>
                  <a:lnTo>
                    <a:pt x="11684" y="1409"/>
                  </a:lnTo>
                  <a:lnTo>
                    <a:pt x="11736" y="1357"/>
                  </a:lnTo>
                  <a:lnTo>
                    <a:pt x="11762" y="1357"/>
                  </a:lnTo>
                  <a:lnTo>
                    <a:pt x="11840" y="1304"/>
                  </a:lnTo>
                  <a:lnTo>
                    <a:pt x="11918" y="1226"/>
                  </a:lnTo>
                  <a:lnTo>
                    <a:pt x="11997" y="1122"/>
                  </a:lnTo>
                  <a:lnTo>
                    <a:pt x="12075" y="1044"/>
                  </a:lnTo>
                  <a:lnTo>
                    <a:pt x="12179" y="991"/>
                  </a:lnTo>
                  <a:lnTo>
                    <a:pt x="12805" y="991"/>
                  </a:lnTo>
                  <a:lnTo>
                    <a:pt x="12883" y="965"/>
                  </a:lnTo>
                  <a:lnTo>
                    <a:pt x="12935" y="913"/>
                  </a:lnTo>
                  <a:lnTo>
                    <a:pt x="12935" y="861"/>
                  </a:lnTo>
                  <a:lnTo>
                    <a:pt x="12909" y="835"/>
                  </a:lnTo>
                  <a:lnTo>
                    <a:pt x="12883" y="809"/>
                  </a:lnTo>
                  <a:lnTo>
                    <a:pt x="12857" y="809"/>
                  </a:lnTo>
                  <a:lnTo>
                    <a:pt x="12857" y="731"/>
                  </a:lnTo>
                  <a:lnTo>
                    <a:pt x="12857" y="705"/>
                  </a:lnTo>
                  <a:lnTo>
                    <a:pt x="12883" y="705"/>
                  </a:lnTo>
                  <a:lnTo>
                    <a:pt x="12935" y="679"/>
                  </a:lnTo>
                  <a:lnTo>
                    <a:pt x="12962" y="679"/>
                  </a:lnTo>
                  <a:lnTo>
                    <a:pt x="12962" y="652"/>
                  </a:lnTo>
                  <a:lnTo>
                    <a:pt x="12962" y="548"/>
                  </a:lnTo>
                  <a:lnTo>
                    <a:pt x="12883" y="392"/>
                  </a:lnTo>
                  <a:lnTo>
                    <a:pt x="12753" y="261"/>
                  </a:lnTo>
                  <a:lnTo>
                    <a:pt x="12649" y="209"/>
                  </a:lnTo>
                  <a:lnTo>
                    <a:pt x="12570" y="183"/>
                  </a:lnTo>
                  <a:lnTo>
                    <a:pt x="12440" y="157"/>
                  </a:lnTo>
                  <a:lnTo>
                    <a:pt x="12336" y="131"/>
                  </a:lnTo>
                  <a:lnTo>
                    <a:pt x="11658" y="131"/>
                  </a:lnTo>
                  <a:lnTo>
                    <a:pt x="11579" y="105"/>
                  </a:lnTo>
                  <a:lnTo>
                    <a:pt x="11553" y="79"/>
                  </a:lnTo>
                  <a:lnTo>
                    <a:pt x="11501" y="53"/>
                  </a:lnTo>
                  <a:lnTo>
                    <a:pt x="11449" y="27"/>
                  </a:lnTo>
                  <a:lnTo>
                    <a:pt x="1126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5250250" y="4517067"/>
              <a:ext cx="369387" cy="270349"/>
            </a:xfrm>
            <a:custGeom>
              <a:avLst/>
              <a:gdLst/>
              <a:ahLst/>
              <a:cxnLst/>
              <a:rect l="l" t="t" r="r" b="b"/>
              <a:pathLst>
                <a:path w="10406" h="7616" extrusionOk="0">
                  <a:moveTo>
                    <a:pt x="4016" y="0"/>
                  </a:moveTo>
                  <a:lnTo>
                    <a:pt x="3860" y="26"/>
                  </a:lnTo>
                  <a:lnTo>
                    <a:pt x="3677" y="78"/>
                  </a:lnTo>
                  <a:lnTo>
                    <a:pt x="3495" y="183"/>
                  </a:lnTo>
                  <a:lnTo>
                    <a:pt x="3312" y="313"/>
                  </a:lnTo>
                  <a:lnTo>
                    <a:pt x="3130" y="469"/>
                  </a:lnTo>
                  <a:lnTo>
                    <a:pt x="2973" y="652"/>
                  </a:lnTo>
                  <a:lnTo>
                    <a:pt x="2686" y="965"/>
                  </a:lnTo>
                  <a:lnTo>
                    <a:pt x="2478" y="1174"/>
                  </a:lnTo>
                  <a:lnTo>
                    <a:pt x="2295" y="1278"/>
                  </a:lnTo>
                  <a:lnTo>
                    <a:pt x="2086" y="1330"/>
                  </a:lnTo>
                  <a:lnTo>
                    <a:pt x="1773" y="1408"/>
                  </a:lnTo>
                  <a:lnTo>
                    <a:pt x="1382" y="1565"/>
                  </a:lnTo>
                  <a:lnTo>
                    <a:pt x="1174" y="1669"/>
                  </a:lnTo>
                  <a:lnTo>
                    <a:pt x="991" y="1800"/>
                  </a:lnTo>
                  <a:lnTo>
                    <a:pt x="782" y="1956"/>
                  </a:lnTo>
                  <a:lnTo>
                    <a:pt x="626" y="2139"/>
                  </a:lnTo>
                  <a:lnTo>
                    <a:pt x="469" y="2347"/>
                  </a:lnTo>
                  <a:lnTo>
                    <a:pt x="339" y="2556"/>
                  </a:lnTo>
                  <a:lnTo>
                    <a:pt x="235" y="2791"/>
                  </a:lnTo>
                  <a:lnTo>
                    <a:pt x="157" y="2999"/>
                  </a:lnTo>
                  <a:lnTo>
                    <a:pt x="78" y="3208"/>
                  </a:lnTo>
                  <a:lnTo>
                    <a:pt x="26" y="3416"/>
                  </a:lnTo>
                  <a:lnTo>
                    <a:pt x="0" y="3599"/>
                  </a:lnTo>
                  <a:lnTo>
                    <a:pt x="0" y="3755"/>
                  </a:lnTo>
                  <a:lnTo>
                    <a:pt x="78" y="3729"/>
                  </a:lnTo>
                  <a:lnTo>
                    <a:pt x="130" y="3677"/>
                  </a:lnTo>
                  <a:lnTo>
                    <a:pt x="183" y="3625"/>
                  </a:lnTo>
                  <a:lnTo>
                    <a:pt x="235" y="3573"/>
                  </a:lnTo>
                  <a:lnTo>
                    <a:pt x="287" y="3469"/>
                  </a:lnTo>
                  <a:lnTo>
                    <a:pt x="287" y="3338"/>
                  </a:lnTo>
                  <a:lnTo>
                    <a:pt x="235" y="3182"/>
                  </a:lnTo>
                  <a:lnTo>
                    <a:pt x="443" y="2869"/>
                  </a:lnTo>
                  <a:lnTo>
                    <a:pt x="600" y="2686"/>
                  </a:lnTo>
                  <a:lnTo>
                    <a:pt x="678" y="2608"/>
                  </a:lnTo>
                  <a:lnTo>
                    <a:pt x="730" y="2582"/>
                  </a:lnTo>
                  <a:lnTo>
                    <a:pt x="756" y="2608"/>
                  </a:lnTo>
                  <a:lnTo>
                    <a:pt x="782" y="2660"/>
                  </a:lnTo>
                  <a:lnTo>
                    <a:pt x="809" y="2791"/>
                  </a:lnTo>
                  <a:lnTo>
                    <a:pt x="782" y="3208"/>
                  </a:lnTo>
                  <a:lnTo>
                    <a:pt x="678" y="3990"/>
                  </a:lnTo>
                  <a:lnTo>
                    <a:pt x="652" y="4068"/>
                  </a:lnTo>
                  <a:lnTo>
                    <a:pt x="600" y="4173"/>
                  </a:lnTo>
                  <a:lnTo>
                    <a:pt x="469" y="4407"/>
                  </a:lnTo>
                  <a:lnTo>
                    <a:pt x="287" y="4616"/>
                  </a:lnTo>
                  <a:lnTo>
                    <a:pt x="104" y="4799"/>
                  </a:lnTo>
                  <a:lnTo>
                    <a:pt x="52" y="4851"/>
                  </a:lnTo>
                  <a:lnTo>
                    <a:pt x="0" y="4929"/>
                  </a:lnTo>
                  <a:lnTo>
                    <a:pt x="0" y="4981"/>
                  </a:lnTo>
                  <a:lnTo>
                    <a:pt x="26" y="5007"/>
                  </a:lnTo>
                  <a:lnTo>
                    <a:pt x="78" y="5138"/>
                  </a:lnTo>
                  <a:lnTo>
                    <a:pt x="78" y="5190"/>
                  </a:lnTo>
                  <a:lnTo>
                    <a:pt x="104" y="5268"/>
                  </a:lnTo>
                  <a:lnTo>
                    <a:pt x="104" y="6050"/>
                  </a:lnTo>
                  <a:lnTo>
                    <a:pt x="78" y="6729"/>
                  </a:lnTo>
                  <a:lnTo>
                    <a:pt x="78" y="6807"/>
                  </a:lnTo>
                  <a:lnTo>
                    <a:pt x="104" y="6859"/>
                  </a:lnTo>
                  <a:lnTo>
                    <a:pt x="130" y="6911"/>
                  </a:lnTo>
                  <a:lnTo>
                    <a:pt x="209" y="6937"/>
                  </a:lnTo>
                  <a:lnTo>
                    <a:pt x="235" y="6963"/>
                  </a:lnTo>
                  <a:lnTo>
                    <a:pt x="261" y="6989"/>
                  </a:lnTo>
                  <a:lnTo>
                    <a:pt x="261" y="7068"/>
                  </a:lnTo>
                  <a:lnTo>
                    <a:pt x="235" y="7146"/>
                  </a:lnTo>
                  <a:lnTo>
                    <a:pt x="835" y="7198"/>
                  </a:lnTo>
                  <a:lnTo>
                    <a:pt x="782" y="7094"/>
                  </a:lnTo>
                  <a:lnTo>
                    <a:pt x="730" y="7015"/>
                  </a:lnTo>
                  <a:lnTo>
                    <a:pt x="600" y="6937"/>
                  </a:lnTo>
                  <a:lnTo>
                    <a:pt x="548" y="6885"/>
                  </a:lnTo>
                  <a:lnTo>
                    <a:pt x="496" y="6833"/>
                  </a:lnTo>
                  <a:lnTo>
                    <a:pt x="443" y="6729"/>
                  </a:lnTo>
                  <a:lnTo>
                    <a:pt x="443" y="6598"/>
                  </a:lnTo>
                  <a:lnTo>
                    <a:pt x="443" y="6416"/>
                  </a:lnTo>
                  <a:lnTo>
                    <a:pt x="417" y="5842"/>
                  </a:lnTo>
                  <a:lnTo>
                    <a:pt x="417" y="5529"/>
                  </a:lnTo>
                  <a:lnTo>
                    <a:pt x="443" y="5320"/>
                  </a:lnTo>
                  <a:lnTo>
                    <a:pt x="496" y="5086"/>
                  </a:lnTo>
                  <a:lnTo>
                    <a:pt x="626" y="5007"/>
                  </a:lnTo>
                  <a:lnTo>
                    <a:pt x="939" y="4825"/>
                  </a:lnTo>
                  <a:lnTo>
                    <a:pt x="1095" y="4694"/>
                  </a:lnTo>
                  <a:lnTo>
                    <a:pt x="1252" y="4564"/>
                  </a:lnTo>
                  <a:lnTo>
                    <a:pt x="1356" y="4407"/>
                  </a:lnTo>
                  <a:lnTo>
                    <a:pt x="1434" y="4251"/>
                  </a:lnTo>
                  <a:lnTo>
                    <a:pt x="1487" y="4251"/>
                  </a:lnTo>
                  <a:lnTo>
                    <a:pt x="1487" y="4303"/>
                  </a:lnTo>
                  <a:lnTo>
                    <a:pt x="1487" y="4381"/>
                  </a:lnTo>
                  <a:lnTo>
                    <a:pt x="1460" y="4799"/>
                  </a:lnTo>
                  <a:lnTo>
                    <a:pt x="1434" y="4903"/>
                  </a:lnTo>
                  <a:lnTo>
                    <a:pt x="1382" y="5007"/>
                  </a:lnTo>
                  <a:lnTo>
                    <a:pt x="1278" y="5112"/>
                  </a:lnTo>
                  <a:lnTo>
                    <a:pt x="1200" y="5216"/>
                  </a:lnTo>
                  <a:lnTo>
                    <a:pt x="1174" y="5294"/>
                  </a:lnTo>
                  <a:lnTo>
                    <a:pt x="1200" y="5372"/>
                  </a:lnTo>
                  <a:lnTo>
                    <a:pt x="1252" y="5503"/>
                  </a:lnTo>
                  <a:lnTo>
                    <a:pt x="1513" y="6077"/>
                  </a:lnTo>
                  <a:lnTo>
                    <a:pt x="1669" y="6389"/>
                  </a:lnTo>
                  <a:lnTo>
                    <a:pt x="1747" y="6624"/>
                  </a:lnTo>
                  <a:lnTo>
                    <a:pt x="1773" y="6833"/>
                  </a:lnTo>
                  <a:lnTo>
                    <a:pt x="1800" y="6963"/>
                  </a:lnTo>
                  <a:lnTo>
                    <a:pt x="1800" y="6989"/>
                  </a:lnTo>
                  <a:lnTo>
                    <a:pt x="1826" y="6989"/>
                  </a:lnTo>
                  <a:lnTo>
                    <a:pt x="1852" y="7015"/>
                  </a:lnTo>
                  <a:lnTo>
                    <a:pt x="1904" y="7068"/>
                  </a:lnTo>
                  <a:lnTo>
                    <a:pt x="1930" y="7120"/>
                  </a:lnTo>
                  <a:lnTo>
                    <a:pt x="1956" y="7172"/>
                  </a:lnTo>
                  <a:lnTo>
                    <a:pt x="1930" y="7302"/>
                  </a:lnTo>
                  <a:lnTo>
                    <a:pt x="2582" y="7354"/>
                  </a:lnTo>
                  <a:lnTo>
                    <a:pt x="2582" y="7354"/>
                  </a:lnTo>
                  <a:lnTo>
                    <a:pt x="2425" y="7172"/>
                  </a:lnTo>
                  <a:lnTo>
                    <a:pt x="2295" y="6989"/>
                  </a:lnTo>
                  <a:lnTo>
                    <a:pt x="2191" y="6807"/>
                  </a:lnTo>
                  <a:lnTo>
                    <a:pt x="1982" y="6363"/>
                  </a:lnTo>
                  <a:lnTo>
                    <a:pt x="1826" y="5894"/>
                  </a:lnTo>
                  <a:lnTo>
                    <a:pt x="1773" y="5685"/>
                  </a:lnTo>
                  <a:lnTo>
                    <a:pt x="1695" y="5477"/>
                  </a:lnTo>
                  <a:lnTo>
                    <a:pt x="1695" y="5372"/>
                  </a:lnTo>
                  <a:lnTo>
                    <a:pt x="1695" y="5268"/>
                  </a:lnTo>
                  <a:lnTo>
                    <a:pt x="1721" y="5164"/>
                  </a:lnTo>
                  <a:lnTo>
                    <a:pt x="1773" y="5059"/>
                  </a:lnTo>
                  <a:lnTo>
                    <a:pt x="1930" y="4825"/>
                  </a:lnTo>
                  <a:lnTo>
                    <a:pt x="2086" y="4642"/>
                  </a:lnTo>
                  <a:lnTo>
                    <a:pt x="2243" y="4460"/>
                  </a:lnTo>
                  <a:lnTo>
                    <a:pt x="2399" y="4303"/>
                  </a:lnTo>
                  <a:lnTo>
                    <a:pt x="2556" y="4173"/>
                  </a:lnTo>
                  <a:lnTo>
                    <a:pt x="2686" y="4068"/>
                  </a:lnTo>
                  <a:lnTo>
                    <a:pt x="2764" y="3938"/>
                  </a:lnTo>
                  <a:lnTo>
                    <a:pt x="2843" y="3808"/>
                  </a:lnTo>
                  <a:lnTo>
                    <a:pt x="2973" y="3860"/>
                  </a:lnTo>
                  <a:lnTo>
                    <a:pt x="3338" y="3964"/>
                  </a:lnTo>
                  <a:lnTo>
                    <a:pt x="3625" y="4016"/>
                  </a:lnTo>
                  <a:lnTo>
                    <a:pt x="3964" y="4068"/>
                  </a:lnTo>
                  <a:lnTo>
                    <a:pt x="4355" y="4121"/>
                  </a:lnTo>
                  <a:lnTo>
                    <a:pt x="4825" y="4147"/>
                  </a:lnTo>
                  <a:lnTo>
                    <a:pt x="4851" y="4720"/>
                  </a:lnTo>
                  <a:lnTo>
                    <a:pt x="4825" y="4955"/>
                  </a:lnTo>
                  <a:lnTo>
                    <a:pt x="4746" y="5216"/>
                  </a:lnTo>
                  <a:lnTo>
                    <a:pt x="4668" y="5451"/>
                  </a:lnTo>
                  <a:lnTo>
                    <a:pt x="4564" y="5607"/>
                  </a:lnTo>
                  <a:lnTo>
                    <a:pt x="4512" y="5711"/>
                  </a:lnTo>
                  <a:lnTo>
                    <a:pt x="4486" y="5790"/>
                  </a:lnTo>
                  <a:lnTo>
                    <a:pt x="4512" y="5868"/>
                  </a:lnTo>
                  <a:lnTo>
                    <a:pt x="4538" y="5946"/>
                  </a:lnTo>
                  <a:lnTo>
                    <a:pt x="4590" y="6077"/>
                  </a:lnTo>
                  <a:lnTo>
                    <a:pt x="4590" y="6233"/>
                  </a:lnTo>
                  <a:lnTo>
                    <a:pt x="4538" y="6702"/>
                  </a:lnTo>
                  <a:lnTo>
                    <a:pt x="4486" y="6963"/>
                  </a:lnTo>
                  <a:lnTo>
                    <a:pt x="4486" y="7146"/>
                  </a:lnTo>
                  <a:lnTo>
                    <a:pt x="4512" y="7250"/>
                  </a:lnTo>
                  <a:lnTo>
                    <a:pt x="4538" y="7276"/>
                  </a:lnTo>
                  <a:lnTo>
                    <a:pt x="4564" y="7276"/>
                  </a:lnTo>
                  <a:lnTo>
                    <a:pt x="4616" y="7328"/>
                  </a:lnTo>
                  <a:lnTo>
                    <a:pt x="4616" y="7380"/>
                  </a:lnTo>
                  <a:lnTo>
                    <a:pt x="4616" y="7459"/>
                  </a:lnTo>
                  <a:lnTo>
                    <a:pt x="4564" y="7537"/>
                  </a:lnTo>
                  <a:lnTo>
                    <a:pt x="5216" y="7615"/>
                  </a:lnTo>
                  <a:lnTo>
                    <a:pt x="5059" y="7433"/>
                  </a:lnTo>
                  <a:lnTo>
                    <a:pt x="4955" y="7276"/>
                  </a:lnTo>
                  <a:lnTo>
                    <a:pt x="4929" y="7198"/>
                  </a:lnTo>
                  <a:lnTo>
                    <a:pt x="4929" y="7094"/>
                  </a:lnTo>
                  <a:lnTo>
                    <a:pt x="4955" y="6520"/>
                  </a:lnTo>
                  <a:lnTo>
                    <a:pt x="5007" y="6181"/>
                  </a:lnTo>
                  <a:lnTo>
                    <a:pt x="5033" y="6024"/>
                  </a:lnTo>
                  <a:lnTo>
                    <a:pt x="5086" y="5920"/>
                  </a:lnTo>
                  <a:lnTo>
                    <a:pt x="5216" y="5633"/>
                  </a:lnTo>
                  <a:lnTo>
                    <a:pt x="5372" y="5268"/>
                  </a:lnTo>
                  <a:lnTo>
                    <a:pt x="5529" y="4825"/>
                  </a:lnTo>
                  <a:lnTo>
                    <a:pt x="5581" y="4616"/>
                  </a:lnTo>
                  <a:lnTo>
                    <a:pt x="5607" y="4407"/>
                  </a:lnTo>
                  <a:lnTo>
                    <a:pt x="5659" y="4486"/>
                  </a:lnTo>
                  <a:lnTo>
                    <a:pt x="5842" y="4694"/>
                  </a:lnTo>
                  <a:lnTo>
                    <a:pt x="6103" y="4981"/>
                  </a:lnTo>
                  <a:lnTo>
                    <a:pt x="6285" y="5138"/>
                  </a:lnTo>
                  <a:lnTo>
                    <a:pt x="6520" y="5294"/>
                  </a:lnTo>
                  <a:lnTo>
                    <a:pt x="6311" y="5477"/>
                  </a:lnTo>
                  <a:lnTo>
                    <a:pt x="5998" y="5764"/>
                  </a:lnTo>
                  <a:lnTo>
                    <a:pt x="5529" y="6259"/>
                  </a:lnTo>
                  <a:lnTo>
                    <a:pt x="5503" y="6285"/>
                  </a:lnTo>
                  <a:lnTo>
                    <a:pt x="5503" y="6337"/>
                  </a:lnTo>
                  <a:lnTo>
                    <a:pt x="5555" y="6389"/>
                  </a:lnTo>
                  <a:lnTo>
                    <a:pt x="5581" y="6416"/>
                  </a:lnTo>
                  <a:lnTo>
                    <a:pt x="5581" y="6442"/>
                  </a:lnTo>
                  <a:lnTo>
                    <a:pt x="5529" y="6546"/>
                  </a:lnTo>
                  <a:lnTo>
                    <a:pt x="5425" y="6650"/>
                  </a:lnTo>
                  <a:lnTo>
                    <a:pt x="5346" y="6781"/>
                  </a:lnTo>
                  <a:lnTo>
                    <a:pt x="5346" y="6833"/>
                  </a:lnTo>
                  <a:lnTo>
                    <a:pt x="5346" y="6859"/>
                  </a:lnTo>
                  <a:lnTo>
                    <a:pt x="5425" y="6937"/>
                  </a:lnTo>
                  <a:lnTo>
                    <a:pt x="5529" y="7015"/>
                  </a:lnTo>
                  <a:lnTo>
                    <a:pt x="5633" y="7120"/>
                  </a:lnTo>
                  <a:lnTo>
                    <a:pt x="5685" y="7198"/>
                  </a:lnTo>
                  <a:lnTo>
                    <a:pt x="5764" y="7198"/>
                  </a:lnTo>
                  <a:lnTo>
                    <a:pt x="5790" y="7172"/>
                  </a:lnTo>
                  <a:lnTo>
                    <a:pt x="5842" y="7068"/>
                  </a:lnTo>
                  <a:lnTo>
                    <a:pt x="5868" y="6937"/>
                  </a:lnTo>
                  <a:lnTo>
                    <a:pt x="5842" y="6755"/>
                  </a:lnTo>
                  <a:lnTo>
                    <a:pt x="5868" y="6676"/>
                  </a:lnTo>
                  <a:lnTo>
                    <a:pt x="5894" y="6624"/>
                  </a:lnTo>
                  <a:lnTo>
                    <a:pt x="5946" y="6598"/>
                  </a:lnTo>
                  <a:lnTo>
                    <a:pt x="5946" y="6546"/>
                  </a:lnTo>
                  <a:lnTo>
                    <a:pt x="5946" y="6442"/>
                  </a:lnTo>
                  <a:lnTo>
                    <a:pt x="5998" y="6285"/>
                  </a:lnTo>
                  <a:lnTo>
                    <a:pt x="6050" y="6181"/>
                  </a:lnTo>
                  <a:lnTo>
                    <a:pt x="6103" y="6077"/>
                  </a:lnTo>
                  <a:lnTo>
                    <a:pt x="6207" y="6024"/>
                  </a:lnTo>
                  <a:lnTo>
                    <a:pt x="6311" y="5972"/>
                  </a:lnTo>
                  <a:lnTo>
                    <a:pt x="6520" y="5868"/>
                  </a:lnTo>
                  <a:lnTo>
                    <a:pt x="6728" y="5737"/>
                  </a:lnTo>
                  <a:lnTo>
                    <a:pt x="6937" y="5607"/>
                  </a:lnTo>
                  <a:lnTo>
                    <a:pt x="7015" y="5529"/>
                  </a:lnTo>
                  <a:lnTo>
                    <a:pt x="7068" y="5477"/>
                  </a:lnTo>
                  <a:lnTo>
                    <a:pt x="7094" y="5398"/>
                  </a:lnTo>
                  <a:lnTo>
                    <a:pt x="7094" y="5294"/>
                  </a:lnTo>
                  <a:lnTo>
                    <a:pt x="7068" y="5216"/>
                  </a:lnTo>
                  <a:lnTo>
                    <a:pt x="6989" y="5086"/>
                  </a:lnTo>
                  <a:lnTo>
                    <a:pt x="6572" y="4642"/>
                  </a:lnTo>
                  <a:lnTo>
                    <a:pt x="6416" y="4434"/>
                  </a:lnTo>
                  <a:lnTo>
                    <a:pt x="6363" y="4303"/>
                  </a:lnTo>
                  <a:lnTo>
                    <a:pt x="6337" y="4199"/>
                  </a:lnTo>
                  <a:lnTo>
                    <a:pt x="6259" y="3990"/>
                  </a:lnTo>
                  <a:lnTo>
                    <a:pt x="6259" y="3886"/>
                  </a:lnTo>
                  <a:lnTo>
                    <a:pt x="6259" y="3860"/>
                  </a:lnTo>
                  <a:lnTo>
                    <a:pt x="6442" y="3860"/>
                  </a:lnTo>
                  <a:lnTo>
                    <a:pt x="6755" y="3886"/>
                  </a:lnTo>
                  <a:lnTo>
                    <a:pt x="6963" y="3912"/>
                  </a:lnTo>
                  <a:lnTo>
                    <a:pt x="7172" y="3912"/>
                  </a:lnTo>
                  <a:lnTo>
                    <a:pt x="7407" y="3886"/>
                  </a:lnTo>
                  <a:lnTo>
                    <a:pt x="7667" y="3808"/>
                  </a:lnTo>
                  <a:lnTo>
                    <a:pt x="7902" y="3703"/>
                  </a:lnTo>
                  <a:lnTo>
                    <a:pt x="8163" y="3547"/>
                  </a:lnTo>
                  <a:lnTo>
                    <a:pt x="8371" y="3338"/>
                  </a:lnTo>
                  <a:lnTo>
                    <a:pt x="8528" y="3130"/>
                  </a:lnTo>
                  <a:lnTo>
                    <a:pt x="8658" y="2947"/>
                  </a:lnTo>
                  <a:lnTo>
                    <a:pt x="8763" y="2738"/>
                  </a:lnTo>
                  <a:lnTo>
                    <a:pt x="8919" y="2373"/>
                  </a:lnTo>
                  <a:lnTo>
                    <a:pt x="9023" y="2060"/>
                  </a:lnTo>
                  <a:lnTo>
                    <a:pt x="9154" y="1852"/>
                  </a:lnTo>
                  <a:lnTo>
                    <a:pt x="9258" y="1695"/>
                  </a:lnTo>
                  <a:lnTo>
                    <a:pt x="9362" y="1591"/>
                  </a:lnTo>
                  <a:lnTo>
                    <a:pt x="9441" y="1539"/>
                  </a:lnTo>
                  <a:lnTo>
                    <a:pt x="9493" y="1539"/>
                  </a:lnTo>
                  <a:lnTo>
                    <a:pt x="9545" y="1461"/>
                  </a:lnTo>
                  <a:lnTo>
                    <a:pt x="9623" y="1408"/>
                  </a:lnTo>
                  <a:lnTo>
                    <a:pt x="9702" y="1356"/>
                  </a:lnTo>
                  <a:lnTo>
                    <a:pt x="9780" y="1330"/>
                  </a:lnTo>
                  <a:lnTo>
                    <a:pt x="9884" y="1330"/>
                  </a:lnTo>
                  <a:lnTo>
                    <a:pt x="10119" y="1356"/>
                  </a:lnTo>
                  <a:lnTo>
                    <a:pt x="10327" y="1356"/>
                  </a:lnTo>
                  <a:lnTo>
                    <a:pt x="10354" y="1330"/>
                  </a:lnTo>
                  <a:lnTo>
                    <a:pt x="10354" y="1278"/>
                  </a:lnTo>
                  <a:lnTo>
                    <a:pt x="10354" y="1252"/>
                  </a:lnTo>
                  <a:lnTo>
                    <a:pt x="10327" y="1252"/>
                  </a:lnTo>
                  <a:lnTo>
                    <a:pt x="10301" y="1226"/>
                  </a:lnTo>
                  <a:lnTo>
                    <a:pt x="10301" y="1200"/>
                  </a:lnTo>
                  <a:lnTo>
                    <a:pt x="10327" y="1148"/>
                  </a:lnTo>
                  <a:lnTo>
                    <a:pt x="10354" y="1148"/>
                  </a:lnTo>
                  <a:lnTo>
                    <a:pt x="10406" y="1121"/>
                  </a:lnTo>
                  <a:lnTo>
                    <a:pt x="10406" y="1043"/>
                  </a:lnTo>
                  <a:lnTo>
                    <a:pt x="10354" y="939"/>
                  </a:lnTo>
                  <a:lnTo>
                    <a:pt x="10249" y="835"/>
                  </a:lnTo>
                  <a:lnTo>
                    <a:pt x="10119" y="756"/>
                  </a:lnTo>
                  <a:lnTo>
                    <a:pt x="10041" y="730"/>
                  </a:lnTo>
                  <a:lnTo>
                    <a:pt x="9936" y="730"/>
                  </a:lnTo>
                  <a:lnTo>
                    <a:pt x="9571" y="704"/>
                  </a:lnTo>
                  <a:lnTo>
                    <a:pt x="9415" y="678"/>
                  </a:lnTo>
                  <a:lnTo>
                    <a:pt x="9336" y="626"/>
                  </a:lnTo>
                  <a:lnTo>
                    <a:pt x="9258" y="574"/>
                  </a:lnTo>
                  <a:lnTo>
                    <a:pt x="9102" y="548"/>
                  </a:lnTo>
                  <a:lnTo>
                    <a:pt x="8945" y="548"/>
                  </a:lnTo>
                  <a:lnTo>
                    <a:pt x="8815" y="574"/>
                  </a:lnTo>
                  <a:lnTo>
                    <a:pt x="8684" y="626"/>
                  </a:lnTo>
                  <a:lnTo>
                    <a:pt x="8684" y="600"/>
                  </a:lnTo>
                  <a:lnTo>
                    <a:pt x="8658" y="574"/>
                  </a:lnTo>
                  <a:lnTo>
                    <a:pt x="8632" y="548"/>
                  </a:lnTo>
                  <a:lnTo>
                    <a:pt x="8606" y="548"/>
                  </a:lnTo>
                  <a:lnTo>
                    <a:pt x="8580" y="574"/>
                  </a:lnTo>
                  <a:lnTo>
                    <a:pt x="8580" y="626"/>
                  </a:lnTo>
                  <a:lnTo>
                    <a:pt x="8554" y="704"/>
                  </a:lnTo>
                  <a:lnTo>
                    <a:pt x="8502" y="782"/>
                  </a:lnTo>
                  <a:lnTo>
                    <a:pt x="8424" y="939"/>
                  </a:lnTo>
                  <a:lnTo>
                    <a:pt x="8371" y="1069"/>
                  </a:lnTo>
                  <a:lnTo>
                    <a:pt x="8345" y="1304"/>
                  </a:lnTo>
                  <a:lnTo>
                    <a:pt x="8267" y="1539"/>
                  </a:lnTo>
                  <a:lnTo>
                    <a:pt x="8137" y="1878"/>
                  </a:lnTo>
                  <a:lnTo>
                    <a:pt x="8059" y="2060"/>
                  </a:lnTo>
                  <a:lnTo>
                    <a:pt x="7954" y="2243"/>
                  </a:lnTo>
                  <a:lnTo>
                    <a:pt x="7850" y="2399"/>
                  </a:lnTo>
                  <a:lnTo>
                    <a:pt x="7720" y="2504"/>
                  </a:lnTo>
                  <a:lnTo>
                    <a:pt x="7589" y="2582"/>
                  </a:lnTo>
                  <a:lnTo>
                    <a:pt x="7433" y="2660"/>
                  </a:lnTo>
                  <a:lnTo>
                    <a:pt x="7250" y="2712"/>
                  </a:lnTo>
                  <a:lnTo>
                    <a:pt x="7041" y="2712"/>
                  </a:lnTo>
                  <a:lnTo>
                    <a:pt x="6859" y="2686"/>
                  </a:lnTo>
                  <a:lnTo>
                    <a:pt x="6676" y="2608"/>
                  </a:lnTo>
                  <a:lnTo>
                    <a:pt x="6598" y="2556"/>
                  </a:lnTo>
                  <a:lnTo>
                    <a:pt x="6520" y="2478"/>
                  </a:lnTo>
                  <a:lnTo>
                    <a:pt x="6442" y="2373"/>
                  </a:lnTo>
                  <a:lnTo>
                    <a:pt x="6389" y="2243"/>
                  </a:lnTo>
                  <a:lnTo>
                    <a:pt x="6285" y="2008"/>
                  </a:lnTo>
                  <a:lnTo>
                    <a:pt x="6233" y="1773"/>
                  </a:lnTo>
                  <a:lnTo>
                    <a:pt x="6181" y="1591"/>
                  </a:lnTo>
                  <a:lnTo>
                    <a:pt x="6129" y="1461"/>
                  </a:lnTo>
                  <a:lnTo>
                    <a:pt x="6050" y="1356"/>
                  </a:lnTo>
                  <a:lnTo>
                    <a:pt x="5998" y="1304"/>
                  </a:lnTo>
                  <a:lnTo>
                    <a:pt x="5946" y="1278"/>
                  </a:lnTo>
                  <a:lnTo>
                    <a:pt x="5790" y="1278"/>
                  </a:lnTo>
                  <a:lnTo>
                    <a:pt x="5529" y="1356"/>
                  </a:lnTo>
                  <a:lnTo>
                    <a:pt x="5398" y="1356"/>
                  </a:lnTo>
                  <a:lnTo>
                    <a:pt x="5320" y="1304"/>
                  </a:lnTo>
                  <a:lnTo>
                    <a:pt x="5242" y="1252"/>
                  </a:lnTo>
                  <a:lnTo>
                    <a:pt x="5086" y="1095"/>
                  </a:lnTo>
                  <a:lnTo>
                    <a:pt x="4955" y="913"/>
                  </a:lnTo>
                  <a:lnTo>
                    <a:pt x="4668" y="469"/>
                  </a:lnTo>
                  <a:lnTo>
                    <a:pt x="4512" y="261"/>
                  </a:lnTo>
                  <a:lnTo>
                    <a:pt x="4355" y="130"/>
                  </a:lnTo>
                  <a:lnTo>
                    <a:pt x="4199" y="26"/>
                  </a:lnTo>
                  <a:lnTo>
                    <a:pt x="401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3" name="Google Shape;523;p30"/>
          <p:cNvSpPr/>
          <p:nvPr/>
        </p:nvSpPr>
        <p:spPr>
          <a:xfrm rot="-833954">
            <a:off x="7735795" y="3741551"/>
            <a:ext cx="1305112" cy="1502412"/>
          </a:xfrm>
          <a:custGeom>
            <a:avLst/>
            <a:gdLst/>
            <a:ahLst/>
            <a:cxnLst/>
            <a:rect l="l" t="t" r="r" b="b"/>
            <a:pathLst>
              <a:path w="38128" h="43892" extrusionOk="0">
                <a:moveTo>
                  <a:pt x="22480" y="29183"/>
                </a:moveTo>
                <a:lnTo>
                  <a:pt x="23445" y="32234"/>
                </a:lnTo>
                <a:lnTo>
                  <a:pt x="22532" y="32234"/>
                </a:lnTo>
                <a:lnTo>
                  <a:pt x="24019" y="37398"/>
                </a:lnTo>
                <a:lnTo>
                  <a:pt x="23106" y="37398"/>
                </a:lnTo>
                <a:lnTo>
                  <a:pt x="23237" y="38050"/>
                </a:lnTo>
                <a:lnTo>
                  <a:pt x="22637" y="37033"/>
                </a:lnTo>
                <a:lnTo>
                  <a:pt x="21985" y="36068"/>
                </a:lnTo>
                <a:lnTo>
                  <a:pt x="21333" y="35129"/>
                </a:lnTo>
                <a:lnTo>
                  <a:pt x="20655" y="34269"/>
                </a:lnTo>
                <a:lnTo>
                  <a:pt x="20342" y="33877"/>
                </a:lnTo>
                <a:lnTo>
                  <a:pt x="20003" y="33512"/>
                </a:lnTo>
                <a:lnTo>
                  <a:pt x="19690" y="33173"/>
                </a:lnTo>
                <a:lnTo>
                  <a:pt x="19377" y="32860"/>
                </a:lnTo>
                <a:lnTo>
                  <a:pt x="19064" y="32600"/>
                </a:lnTo>
                <a:lnTo>
                  <a:pt x="18751" y="32365"/>
                </a:lnTo>
                <a:lnTo>
                  <a:pt x="18464" y="32182"/>
                </a:lnTo>
                <a:lnTo>
                  <a:pt x="18177" y="32052"/>
                </a:lnTo>
                <a:lnTo>
                  <a:pt x="18699" y="32026"/>
                </a:lnTo>
                <a:lnTo>
                  <a:pt x="19194" y="32026"/>
                </a:lnTo>
                <a:lnTo>
                  <a:pt x="19638" y="32078"/>
                </a:lnTo>
                <a:lnTo>
                  <a:pt x="20081" y="32156"/>
                </a:lnTo>
                <a:lnTo>
                  <a:pt x="20472" y="32234"/>
                </a:lnTo>
                <a:lnTo>
                  <a:pt x="20863" y="32339"/>
                </a:lnTo>
                <a:lnTo>
                  <a:pt x="21202" y="32469"/>
                </a:lnTo>
                <a:lnTo>
                  <a:pt x="21515" y="32600"/>
                </a:lnTo>
                <a:lnTo>
                  <a:pt x="22011" y="32860"/>
                </a:lnTo>
                <a:lnTo>
                  <a:pt x="22402" y="33069"/>
                </a:lnTo>
                <a:lnTo>
                  <a:pt x="22637" y="33252"/>
                </a:lnTo>
                <a:lnTo>
                  <a:pt x="22715" y="33304"/>
                </a:lnTo>
                <a:lnTo>
                  <a:pt x="22611" y="33043"/>
                </a:lnTo>
                <a:lnTo>
                  <a:pt x="22532" y="32808"/>
                </a:lnTo>
                <a:lnTo>
                  <a:pt x="22428" y="32600"/>
                </a:lnTo>
                <a:lnTo>
                  <a:pt x="22324" y="32391"/>
                </a:lnTo>
                <a:lnTo>
                  <a:pt x="22193" y="32208"/>
                </a:lnTo>
                <a:lnTo>
                  <a:pt x="22063" y="32052"/>
                </a:lnTo>
                <a:lnTo>
                  <a:pt x="21933" y="31922"/>
                </a:lnTo>
                <a:lnTo>
                  <a:pt x="21802" y="31791"/>
                </a:lnTo>
                <a:lnTo>
                  <a:pt x="21646" y="31687"/>
                </a:lnTo>
                <a:lnTo>
                  <a:pt x="21515" y="31583"/>
                </a:lnTo>
                <a:lnTo>
                  <a:pt x="21202" y="31452"/>
                </a:lnTo>
                <a:lnTo>
                  <a:pt x="20863" y="31374"/>
                </a:lnTo>
                <a:lnTo>
                  <a:pt x="20550" y="31322"/>
                </a:lnTo>
                <a:lnTo>
                  <a:pt x="20211" y="31322"/>
                </a:lnTo>
                <a:lnTo>
                  <a:pt x="19898" y="31348"/>
                </a:lnTo>
                <a:lnTo>
                  <a:pt x="19586" y="31400"/>
                </a:lnTo>
                <a:lnTo>
                  <a:pt x="19273" y="31478"/>
                </a:lnTo>
                <a:lnTo>
                  <a:pt x="18986" y="31583"/>
                </a:lnTo>
                <a:lnTo>
                  <a:pt x="18725" y="31687"/>
                </a:lnTo>
                <a:lnTo>
                  <a:pt x="18308" y="31869"/>
                </a:lnTo>
                <a:lnTo>
                  <a:pt x="18647" y="31556"/>
                </a:lnTo>
                <a:lnTo>
                  <a:pt x="18986" y="31243"/>
                </a:lnTo>
                <a:lnTo>
                  <a:pt x="19351" y="30957"/>
                </a:lnTo>
                <a:lnTo>
                  <a:pt x="19690" y="30696"/>
                </a:lnTo>
                <a:lnTo>
                  <a:pt x="20368" y="30252"/>
                </a:lnTo>
                <a:lnTo>
                  <a:pt x="21020" y="29861"/>
                </a:lnTo>
                <a:lnTo>
                  <a:pt x="21568" y="29574"/>
                </a:lnTo>
                <a:lnTo>
                  <a:pt x="22037" y="29366"/>
                </a:lnTo>
                <a:lnTo>
                  <a:pt x="22480" y="29183"/>
                </a:lnTo>
                <a:close/>
                <a:moveTo>
                  <a:pt x="33251" y="1"/>
                </a:moveTo>
                <a:lnTo>
                  <a:pt x="32756" y="27"/>
                </a:lnTo>
                <a:lnTo>
                  <a:pt x="32208" y="53"/>
                </a:lnTo>
                <a:lnTo>
                  <a:pt x="31660" y="131"/>
                </a:lnTo>
                <a:lnTo>
                  <a:pt x="31086" y="209"/>
                </a:lnTo>
                <a:lnTo>
                  <a:pt x="30513" y="314"/>
                </a:lnTo>
                <a:lnTo>
                  <a:pt x="29887" y="470"/>
                </a:lnTo>
                <a:lnTo>
                  <a:pt x="29287" y="653"/>
                </a:lnTo>
                <a:lnTo>
                  <a:pt x="28661" y="887"/>
                </a:lnTo>
                <a:lnTo>
                  <a:pt x="28035" y="1148"/>
                </a:lnTo>
                <a:lnTo>
                  <a:pt x="27435" y="1487"/>
                </a:lnTo>
                <a:lnTo>
                  <a:pt x="26809" y="1852"/>
                </a:lnTo>
                <a:lnTo>
                  <a:pt x="26236" y="2269"/>
                </a:lnTo>
                <a:lnTo>
                  <a:pt x="25636" y="2765"/>
                </a:lnTo>
                <a:lnTo>
                  <a:pt x="25088" y="3313"/>
                </a:lnTo>
                <a:lnTo>
                  <a:pt x="24801" y="3600"/>
                </a:lnTo>
                <a:lnTo>
                  <a:pt x="24541" y="3912"/>
                </a:lnTo>
                <a:lnTo>
                  <a:pt x="24280" y="4251"/>
                </a:lnTo>
                <a:lnTo>
                  <a:pt x="24045" y="4591"/>
                </a:lnTo>
                <a:lnTo>
                  <a:pt x="23810" y="4956"/>
                </a:lnTo>
                <a:lnTo>
                  <a:pt x="23576" y="5347"/>
                </a:lnTo>
                <a:lnTo>
                  <a:pt x="23341" y="5764"/>
                </a:lnTo>
                <a:lnTo>
                  <a:pt x="23132" y="6181"/>
                </a:lnTo>
                <a:lnTo>
                  <a:pt x="22924" y="6625"/>
                </a:lnTo>
                <a:lnTo>
                  <a:pt x="22741" y="7094"/>
                </a:lnTo>
                <a:lnTo>
                  <a:pt x="22559" y="7564"/>
                </a:lnTo>
                <a:lnTo>
                  <a:pt x="22402" y="8085"/>
                </a:lnTo>
                <a:lnTo>
                  <a:pt x="22246" y="8607"/>
                </a:lnTo>
                <a:lnTo>
                  <a:pt x="22089" y="9154"/>
                </a:lnTo>
                <a:lnTo>
                  <a:pt x="21959" y="9728"/>
                </a:lnTo>
                <a:lnTo>
                  <a:pt x="21854" y="10328"/>
                </a:lnTo>
                <a:lnTo>
                  <a:pt x="21750" y="10928"/>
                </a:lnTo>
                <a:lnTo>
                  <a:pt x="21672" y="11580"/>
                </a:lnTo>
                <a:lnTo>
                  <a:pt x="21515" y="10876"/>
                </a:lnTo>
                <a:lnTo>
                  <a:pt x="21359" y="10198"/>
                </a:lnTo>
                <a:lnTo>
                  <a:pt x="21202" y="9572"/>
                </a:lnTo>
                <a:lnTo>
                  <a:pt x="21020" y="8972"/>
                </a:lnTo>
                <a:lnTo>
                  <a:pt x="20811" y="8372"/>
                </a:lnTo>
                <a:lnTo>
                  <a:pt x="20603" y="7824"/>
                </a:lnTo>
                <a:lnTo>
                  <a:pt x="20394" y="7303"/>
                </a:lnTo>
                <a:lnTo>
                  <a:pt x="20159" y="6807"/>
                </a:lnTo>
                <a:lnTo>
                  <a:pt x="19898" y="6338"/>
                </a:lnTo>
                <a:lnTo>
                  <a:pt x="19638" y="5894"/>
                </a:lnTo>
                <a:lnTo>
                  <a:pt x="19377" y="5477"/>
                </a:lnTo>
                <a:lnTo>
                  <a:pt x="19090" y="5086"/>
                </a:lnTo>
                <a:lnTo>
                  <a:pt x="18803" y="4721"/>
                </a:lnTo>
                <a:lnTo>
                  <a:pt x="18516" y="4382"/>
                </a:lnTo>
                <a:lnTo>
                  <a:pt x="18203" y="4069"/>
                </a:lnTo>
                <a:lnTo>
                  <a:pt x="17890" y="3756"/>
                </a:lnTo>
                <a:lnTo>
                  <a:pt x="17577" y="3469"/>
                </a:lnTo>
                <a:lnTo>
                  <a:pt x="17238" y="3208"/>
                </a:lnTo>
                <a:lnTo>
                  <a:pt x="16899" y="2974"/>
                </a:lnTo>
                <a:lnTo>
                  <a:pt x="16560" y="2765"/>
                </a:lnTo>
                <a:lnTo>
                  <a:pt x="16221" y="2556"/>
                </a:lnTo>
                <a:lnTo>
                  <a:pt x="15856" y="2374"/>
                </a:lnTo>
                <a:lnTo>
                  <a:pt x="15517" y="2217"/>
                </a:lnTo>
                <a:lnTo>
                  <a:pt x="15152" y="2061"/>
                </a:lnTo>
                <a:lnTo>
                  <a:pt x="14787" y="1930"/>
                </a:lnTo>
                <a:lnTo>
                  <a:pt x="14448" y="1826"/>
                </a:lnTo>
                <a:lnTo>
                  <a:pt x="13718" y="1644"/>
                </a:lnTo>
                <a:lnTo>
                  <a:pt x="12987" y="1513"/>
                </a:lnTo>
                <a:lnTo>
                  <a:pt x="12257" y="1435"/>
                </a:lnTo>
                <a:lnTo>
                  <a:pt x="11553" y="1409"/>
                </a:lnTo>
                <a:lnTo>
                  <a:pt x="10849" y="1409"/>
                </a:lnTo>
                <a:lnTo>
                  <a:pt x="10145" y="1435"/>
                </a:lnTo>
                <a:lnTo>
                  <a:pt x="9493" y="1513"/>
                </a:lnTo>
                <a:lnTo>
                  <a:pt x="8841" y="1591"/>
                </a:lnTo>
                <a:lnTo>
                  <a:pt x="8241" y="1722"/>
                </a:lnTo>
                <a:lnTo>
                  <a:pt x="7667" y="1826"/>
                </a:lnTo>
                <a:lnTo>
                  <a:pt x="7146" y="1957"/>
                </a:lnTo>
                <a:lnTo>
                  <a:pt x="6233" y="2243"/>
                </a:lnTo>
                <a:lnTo>
                  <a:pt x="5529" y="2478"/>
                </a:lnTo>
                <a:lnTo>
                  <a:pt x="5085" y="2661"/>
                </a:lnTo>
                <a:lnTo>
                  <a:pt x="4903" y="2739"/>
                </a:lnTo>
                <a:lnTo>
                  <a:pt x="5581" y="2974"/>
                </a:lnTo>
                <a:lnTo>
                  <a:pt x="6259" y="3208"/>
                </a:lnTo>
                <a:lnTo>
                  <a:pt x="6911" y="3469"/>
                </a:lnTo>
                <a:lnTo>
                  <a:pt x="7563" y="3756"/>
                </a:lnTo>
                <a:lnTo>
                  <a:pt x="8189" y="4069"/>
                </a:lnTo>
                <a:lnTo>
                  <a:pt x="8815" y="4382"/>
                </a:lnTo>
                <a:lnTo>
                  <a:pt x="9441" y="4695"/>
                </a:lnTo>
                <a:lnTo>
                  <a:pt x="10041" y="5034"/>
                </a:lnTo>
                <a:lnTo>
                  <a:pt x="11214" y="5764"/>
                </a:lnTo>
                <a:lnTo>
                  <a:pt x="12362" y="6494"/>
                </a:lnTo>
                <a:lnTo>
                  <a:pt x="13431" y="7277"/>
                </a:lnTo>
                <a:lnTo>
                  <a:pt x="14474" y="8059"/>
                </a:lnTo>
                <a:lnTo>
                  <a:pt x="15439" y="8868"/>
                </a:lnTo>
                <a:lnTo>
                  <a:pt x="16352" y="9650"/>
                </a:lnTo>
                <a:lnTo>
                  <a:pt x="17212" y="10432"/>
                </a:lnTo>
                <a:lnTo>
                  <a:pt x="18021" y="11189"/>
                </a:lnTo>
                <a:lnTo>
                  <a:pt x="18751" y="11945"/>
                </a:lnTo>
                <a:lnTo>
                  <a:pt x="19403" y="12623"/>
                </a:lnTo>
                <a:lnTo>
                  <a:pt x="20003" y="13275"/>
                </a:lnTo>
                <a:lnTo>
                  <a:pt x="20550" y="13875"/>
                </a:lnTo>
                <a:lnTo>
                  <a:pt x="20550" y="13875"/>
                </a:lnTo>
                <a:lnTo>
                  <a:pt x="19638" y="13353"/>
                </a:lnTo>
                <a:lnTo>
                  <a:pt x="18568" y="12805"/>
                </a:lnTo>
                <a:lnTo>
                  <a:pt x="17395" y="12232"/>
                </a:lnTo>
                <a:lnTo>
                  <a:pt x="16769" y="11945"/>
                </a:lnTo>
                <a:lnTo>
                  <a:pt x="16091" y="11658"/>
                </a:lnTo>
                <a:lnTo>
                  <a:pt x="15413" y="11397"/>
                </a:lnTo>
                <a:lnTo>
                  <a:pt x="14735" y="11136"/>
                </a:lnTo>
                <a:lnTo>
                  <a:pt x="14005" y="10902"/>
                </a:lnTo>
                <a:lnTo>
                  <a:pt x="13274" y="10667"/>
                </a:lnTo>
                <a:lnTo>
                  <a:pt x="12544" y="10484"/>
                </a:lnTo>
                <a:lnTo>
                  <a:pt x="11788" y="10328"/>
                </a:lnTo>
                <a:lnTo>
                  <a:pt x="11032" y="10198"/>
                </a:lnTo>
                <a:lnTo>
                  <a:pt x="10301" y="10093"/>
                </a:lnTo>
                <a:lnTo>
                  <a:pt x="9545" y="10041"/>
                </a:lnTo>
                <a:lnTo>
                  <a:pt x="8789" y="10015"/>
                </a:lnTo>
                <a:lnTo>
                  <a:pt x="8032" y="10041"/>
                </a:lnTo>
                <a:lnTo>
                  <a:pt x="7302" y="10119"/>
                </a:lnTo>
                <a:lnTo>
                  <a:pt x="6572" y="10276"/>
                </a:lnTo>
                <a:lnTo>
                  <a:pt x="5842" y="10458"/>
                </a:lnTo>
                <a:lnTo>
                  <a:pt x="5503" y="10563"/>
                </a:lnTo>
                <a:lnTo>
                  <a:pt x="5164" y="10693"/>
                </a:lnTo>
                <a:lnTo>
                  <a:pt x="4799" y="10850"/>
                </a:lnTo>
                <a:lnTo>
                  <a:pt x="4460" y="11006"/>
                </a:lnTo>
                <a:lnTo>
                  <a:pt x="4147" y="11189"/>
                </a:lnTo>
                <a:lnTo>
                  <a:pt x="3808" y="11397"/>
                </a:lnTo>
                <a:lnTo>
                  <a:pt x="3495" y="11606"/>
                </a:lnTo>
                <a:lnTo>
                  <a:pt x="3182" y="11841"/>
                </a:lnTo>
                <a:lnTo>
                  <a:pt x="2869" y="12101"/>
                </a:lnTo>
                <a:lnTo>
                  <a:pt x="2556" y="12362"/>
                </a:lnTo>
                <a:lnTo>
                  <a:pt x="2269" y="12649"/>
                </a:lnTo>
                <a:lnTo>
                  <a:pt x="1982" y="12962"/>
                </a:lnTo>
                <a:lnTo>
                  <a:pt x="1695" y="13301"/>
                </a:lnTo>
                <a:lnTo>
                  <a:pt x="1434" y="13640"/>
                </a:lnTo>
                <a:lnTo>
                  <a:pt x="1174" y="14031"/>
                </a:lnTo>
                <a:lnTo>
                  <a:pt x="913" y="14422"/>
                </a:lnTo>
                <a:lnTo>
                  <a:pt x="678" y="14840"/>
                </a:lnTo>
                <a:lnTo>
                  <a:pt x="443" y="15283"/>
                </a:lnTo>
                <a:lnTo>
                  <a:pt x="209" y="15726"/>
                </a:lnTo>
                <a:lnTo>
                  <a:pt x="0" y="16222"/>
                </a:lnTo>
                <a:lnTo>
                  <a:pt x="0" y="16222"/>
                </a:lnTo>
                <a:lnTo>
                  <a:pt x="496" y="16039"/>
                </a:lnTo>
                <a:lnTo>
                  <a:pt x="1069" y="15831"/>
                </a:lnTo>
                <a:lnTo>
                  <a:pt x="1852" y="15570"/>
                </a:lnTo>
                <a:lnTo>
                  <a:pt x="2817" y="15283"/>
                </a:lnTo>
                <a:lnTo>
                  <a:pt x="3964" y="14970"/>
                </a:lnTo>
                <a:lnTo>
                  <a:pt x="5242" y="14657"/>
                </a:lnTo>
                <a:lnTo>
                  <a:pt x="6650" y="14370"/>
                </a:lnTo>
                <a:lnTo>
                  <a:pt x="8189" y="14109"/>
                </a:lnTo>
                <a:lnTo>
                  <a:pt x="8997" y="13979"/>
                </a:lnTo>
                <a:lnTo>
                  <a:pt x="9832" y="13875"/>
                </a:lnTo>
                <a:lnTo>
                  <a:pt x="10666" y="13796"/>
                </a:lnTo>
                <a:lnTo>
                  <a:pt x="11527" y="13718"/>
                </a:lnTo>
                <a:lnTo>
                  <a:pt x="12414" y="13666"/>
                </a:lnTo>
                <a:lnTo>
                  <a:pt x="13300" y="13666"/>
                </a:lnTo>
                <a:lnTo>
                  <a:pt x="14213" y="13640"/>
                </a:lnTo>
                <a:lnTo>
                  <a:pt x="15126" y="13666"/>
                </a:lnTo>
                <a:lnTo>
                  <a:pt x="16065" y="13744"/>
                </a:lnTo>
                <a:lnTo>
                  <a:pt x="16978" y="13823"/>
                </a:lnTo>
                <a:lnTo>
                  <a:pt x="17916" y="13927"/>
                </a:lnTo>
                <a:lnTo>
                  <a:pt x="18855" y="14083"/>
                </a:lnTo>
                <a:lnTo>
                  <a:pt x="19794" y="14292"/>
                </a:lnTo>
                <a:lnTo>
                  <a:pt x="20707" y="14501"/>
                </a:lnTo>
                <a:lnTo>
                  <a:pt x="20029" y="14735"/>
                </a:lnTo>
                <a:lnTo>
                  <a:pt x="19246" y="15022"/>
                </a:lnTo>
                <a:lnTo>
                  <a:pt x="18412" y="15361"/>
                </a:lnTo>
                <a:lnTo>
                  <a:pt x="17995" y="15544"/>
                </a:lnTo>
                <a:lnTo>
                  <a:pt x="17577" y="15779"/>
                </a:lnTo>
                <a:lnTo>
                  <a:pt x="17160" y="16013"/>
                </a:lnTo>
                <a:lnTo>
                  <a:pt x="16743" y="16274"/>
                </a:lnTo>
                <a:lnTo>
                  <a:pt x="16326" y="16535"/>
                </a:lnTo>
                <a:lnTo>
                  <a:pt x="15934" y="16848"/>
                </a:lnTo>
                <a:lnTo>
                  <a:pt x="15543" y="17161"/>
                </a:lnTo>
                <a:lnTo>
                  <a:pt x="15178" y="17500"/>
                </a:lnTo>
                <a:lnTo>
                  <a:pt x="14839" y="17865"/>
                </a:lnTo>
                <a:lnTo>
                  <a:pt x="14500" y="18230"/>
                </a:lnTo>
                <a:lnTo>
                  <a:pt x="14213" y="18647"/>
                </a:lnTo>
                <a:lnTo>
                  <a:pt x="13926" y="19091"/>
                </a:lnTo>
                <a:lnTo>
                  <a:pt x="13692" y="19560"/>
                </a:lnTo>
                <a:lnTo>
                  <a:pt x="13483" y="20029"/>
                </a:lnTo>
                <a:lnTo>
                  <a:pt x="13327" y="20551"/>
                </a:lnTo>
                <a:lnTo>
                  <a:pt x="13196" y="21099"/>
                </a:lnTo>
                <a:lnTo>
                  <a:pt x="13118" y="21646"/>
                </a:lnTo>
                <a:lnTo>
                  <a:pt x="13092" y="22246"/>
                </a:lnTo>
                <a:lnTo>
                  <a:pt x="13118" y="22872"/>
                </a:lnTo>
                <a:lnTo>
                  <a:pt x="13196" y="23524"/>
                </a:lnTo>
                <a:lnTo>
                  <a:pt x="13327" y="24202"/>
                </a:lnTo>
                <a:lnTo>
                  <a:pt x="13509" y="24932"/>
                </a:lnTo>
                <a:lnTo>
                  <a:pt x="13770" y="25689"/>
                </a:lnTo>
                <a:lnTo>
                  <a:pt x="14083" y="26471"/>
                </a:lnTo>
                <a:lnTo>
                  <a:pt x="14474" y="27279"/>
                </a:lnTo>
                <a:lnTo>
                  <a:pt x="14943" y="28114"/>
                </a:lnTo>
                <a:lnTo>
                  <a:pt x="14996" y="27749"/>
                </a:lnTo>
                <a:lnTo>
                  <a:pt x="15178" y="26706"/>
                </a:lnTo>
                <a:lnTo>
                  <a:pt x="15335" y="26002"/>
                </a:lnTo>
                <a:lnTo>
                  <a:pt x="15543" y="25167"/>
                </a:lnTo>
                <a:lnTo>
                  <a:pt x="15778" y="24254"/>
                </a:lnTo>
                <a:lnTo>
                  <a:pt x="16091" y="23263"/>
                </a:lnTo>
                <a:lnTo>
                  <a:pt x="16456" y="22220"/>
                </a:lnTo>
                <a:lnTo>
                  <a:pt x="16899" y="21151"/>
                </a:lnTo>
                <a:lnTo>
                  <a:pt x="17134" y="20603"/>
                </a:lnTo>
                <a:lnTo>
                  <a:pt x="17395" y="20055"/>
                </a:lnTo>
                <a:lnTo>
                  <a:pt x="17682" y="19508"/>
                </a:lnTo>
                <a:lnTo>
                  <a:pt x="17969" y="18986"/>
                </a:lnTo>
                <a:lnTo>
                  <a:pt x="18282" y="18439"/>
                </a:lnTo>
                <a:lnTo>
                  <a:pt x="18621" y="17917"/>
                </a:lnTo>
                <a:lnTo>
                  <a:pt x="18986" y="17395"/>
                </a:lnTo>
                <a:lnTo>
                  <a:pt x="19377" y="16900"/>
                </a:lnTo>
                <a:lnTo>
                  <a:pt x="19768" y="16404"/>
                </a:lnTo>
                <a:lnTo>
                  <a:pt x="20211" y="15935"/>
                </a:lnTo>
                <a:lnTo>
                  <a:pt x="20655" y="15466"/>
                </a:lnTo>
                <a:lnTo>
                  <a:pt x="21124" y="15048"/>
                </a:lnTo>
                <a:lnTo>
                  <a:pt x="21750" y="21151"/>
                </a:lnTo>
                <a:lnTo>
                  <a:pt x="21750" y="21151"/>
                </a:lnTo>
                <a:lnTo>
                  <a:pt x="20837" y="20864"/>
                </a:lnTo>
                <a:lnTo>
                  <a:pt x="22532" y="26367"/>
                </a:lnTo>
                <a:lnTo>
                  <a:pt x="21620" y="26367"/>
                </a:lnTo>
                <a:lnTo>
                  <a:pt x="22480" y="29157"/>
                </a:lnTo>
                <a:lnTo>
                  <a:pt x="22480" y="29157"/>
                </a:lnTo>
                <a:lnTo>
                  <a:pt x="21907" y="29027"/>
                </a:lnTo>
                <a:lnTo>
                  <a:pt x="21646" y="29001"/>
                </a:lnTo>
                <a:lnTo>
                  <a:pt x="21411" y="28975"/>
                </a:lnTo>
                <a:lnTo>
                  <a:pt x="20942" y="28975"/>
                </a:lnTo>
                <a:lnTo>
                  <a:pt x="20498" y="29053"/>
                </a:lnTo>
                <a:lnTo>
                  <a:pt x="20107" y="29157"/>
                </a:lnTo>
                <a:lnTo>
                  <a:pt x="19768" y="29314"/>
                </a:lnTo>
                <a:lnTo>
                  <a:pt x="19481" y="29496"/>
                </a:lnTo>
                <a:lnTo>
                  <a:pt x="19194" y="29731"/>
                </a:lnTo>
                <a:lnTo>
                  <a:pt x="18960" y="29966"/>
                </a:lnTo>
                <a:lnTo>
                  <a:pt x="18777" y="30226"/>
                </a:lnTo>
                <a:lnTo>
                  <a:pt x="18595" y="30513"/>
                </a:lnTo>
                <a:lnTo>
                  <a:pt x="18438" y="30774"/>
                </a:lnTo>
                <a:lnTo>
                  <a:pt x="18334" y="31035"/>
                </a:lnTo>
                <a:lnTo>
                  <a:pt x="18229" y="31296"/>
                </a:lnTo>
                <a:lnTo>
                  <a:pt x="18099" y="31739"/>
                </a:lnTo>
                <a:lnTo>
                  <a:pt x="18125" y="31217"/>
                </a:lnTo>
                <a:lnTo>
                  <a:pt x="18203" y="30591"/>
                </a:lnTo>
                <a:lnTo>
                  <a:pt x="18334" y="29887"/>
                </a:lnTo>
                <a:lnTo>
                  <a:pt x="18412" y="29496"/>
                </a:lnTo>
                <a:lnTo>
                  <a:pt x="18516" y="29105"/>
                </a:lnTo>
                <a:lnTo>
                  <a:pt x="18621" y="28714"/>
                </a:lnTo>
                <a:lnTo>
                  <a:pt x="18777" y="28323"/>
                </a:lnTo>
                <a:lnTo>
                  <a:pt x="18934" y="27905"/>
                </a:lnTo>
                <a:lnTo>
                  <a:pt x="19142" y="27514"/>
                </a:lnTo>
                <a:lnTo>
                  <a:pt x="19351" y="27123"/>
                </a:lnTo>
                <a:lnTo>
                  <a:pt x="19612" y="26758"/>
                </a:lnTo>
                <a:lnTo>
                  <a:pt x="19872" y="26393"/>
                </a:lnTo>
                <a:lnTo>
                  <a:pt x="20185" y="26054"/>
                </a:lnTo>
                <a:lnTo>
                  <a:pt x="20185" y="26054"/>
                </a:lnTo>
                <a:lnTo>
                  <a:pt x="20029" y="26080"/>
                </a:lnTo>
                <a:lnTo>
                  <a:pt x="19586" y="26262"/>
                </a:lnTo>
                <a:lnTo>
                  <a:pt x="19325" y="26393"/>
                </a:lnTo>
                <a:lnTo>
                  <a:pt x="19012" y="26549"/>
                </a:lnTo>
                <a:lnTo>
                  <a:pt x="18699" y="26784"/>
                </a:lnTo>
                <a:lnTo>
                  <a:pt x="18386" y="27045"/>
                </a:lnTo>
                <a:lnTo>
                  <a:pt x="18099" y="27358"/>
                </a:lnTo>
                <a:lnTo>
                  <a:pt x="17969" y="27540"/>
                </a:lnTo>
                <a:lnTo>
                  <a:pt x="17838" y="27723"/>
                </a:lnTo>
                <a:lnTo>
                  <a:pt x="17708" y="27931"/>
                </a:lnTo>
                <a:lnTo>
                  <a:pt x="17604" y="28140"/>
                </a:lnTo>
                <a:lnTo>
                  <a:pt x="17525" y="28375"/>
                </a:lnTo>
                <a:lnTo>
                  <a:pt x="17447" y="28636"/>
                </a:lnTo>
                <a:lnTo>
                  <a:pt x="17395" y="28896"/>
                </a:lnTo>
                <a:lnTo>
                  <a:pt x="17369" y="29183"/>
                </a:lnTo>
                <a:lnTo>
                  <a:pt x="17343" y="29496"/>
                </a:lnTo>
                <a:lnTo>
                  <a:pt x="17343" y="29809"/>
                </a:lnTo>
                <a:lnTo>
                  <a:pt x="17395" y="30148"/>
                </a:lnTo>
                <a:lnTo>
                  <a:pt x="17447" y="30487"/>
                </a:lnTo>
                <a:lnTo>
                  <a:pt x="17525" y="30878"/>
                </a:lnTo>
                <a:lnTo>
                  <a:pt x="17656" y="31270"/>
                </a:lnTo>
                <a:lnTo>
                  <a:pt x="17656" y="31270"/>
                </a:lnTo>
                <a:lnTo>
                  <a:pt x="17369" y="30904"/>
                </a:lnTo>
                <a:lnTo>
                  <a:pt x="17108" y="30591"/>
                </a:lnTo>
                <a:lnTo>
                  <a:pt x="16847" y="30305"/>
                </a:lnTo>
                <a:lnTo>
                  <a:pt x="16560" y="30070"/>
                </a:lnTo>
                <a:lnTo>
                  <a:pt x="16300" y="29887"/>
                </a:lnTo>
                <a:lnTo>
                  <a:pt x="16013" y="29705"/>
                </a:lnTo>
                <a:lnTo>
                  <a:pt x="15752" y="29574"/>
                </a:lnTo>
                <a:lnTo>
                  <a:pt x="15491" y="29470"/>
                </a:lnTo>
                <a:lnTo>
                  <a:pt x="15230" y="29418"/>
                </a:lnTo>
                <a:lnTo>
                  <a:pt x="14970" y="29366"/>
                </a:lnTo>
                <a:lnTo>
                  <a:pt x="14709" y="29340"/>
                </a:lnTo>
                <a:lnTo>
                  <a:pt x="14474" y="29366"/>
                </a:lnTo>
                <a:lnTo>
                  <a:pt x="14213" y="29392"/>
                </a:lnTo>
                <a:lnTo>
                  <a:pt x="13978" y="29418"/>
                </a:lnTo>
                <a:lnTo>
                  <a:pt x="13744" y="29470"/>
                </a:lnTo>
                <a:lnTo>
                  <a:pt x="13535" y="29548"/>
                </a:lnTo>
                <a:lnTo>
                  <a:pt x="13118" y="29731"/>
                </a:lnTo>
                <a:lnTo>
                  <a:pt x="12727" y="29940"/>
                </a:lnTo>
                <a:lnTo>
                  <a:pt x="12388" y="30174"/>
                </a:lnTo>
                <a:lnTo>
                  <a:pt x="12101" y="30409"/>
                </a:lnTo>
                <a:lnTo>
                  <a:pt x="11866" y="30591"/>
                </a:lnTo>
                <a:lnTo>
                  <a:pt x="11710" y="30774"/>
                </a:lnTo>
                <a:lnTo>
                  <a:pt x="11553" y="30931"/>
                </a:lnTo>
                <a:lnTo>
                  <a:pt x="12023" y="30878"/>
                </a:lnTo>
                <a:lnTo>
                  <a:pt x="12935" y="30878"/>
                </a:lnTo>
                <a:lnTo>
                  <a:pt x="13379" y="30904"/>
                </a:lnTo>
                <a:lnTo>
                  <a:pt x="13822" y="30957"/>
                </a:lnTo>
                <a:lnTo>
                  <a:pt x="14239" y="31009"/>
                </a:lnTo>
                <a:lnTo>
                  <a:pt x="15074" y="31191"/>
                </a:lnTo>
                <a:lnTo>
                  <a:pt x="15830" y="31400"/>
                </a:lnTo>
                <a:lnTo>
                  <a:pt x="16508" y="31635"/>
                </a:lnTo>
                <a:lnTo>
                  <a:pt x="17134" y="31869"/>
                </a:lnTo>
                <a:lnTo>
                  <a:pt x="17630" y="32078"/>
                </a:lnTo>
                <a:lnTo>
                  <a:pt x="16899" y="32026"/>
                </a:lnTo>
                <a:lnTo>
                  <a:pt x="16482" y="32000"/>
                </a:lnTo>
                <a:lnTo>
                  <a:pt x="16013" y="32026"/>
                </a:lnTo>
                <a:lnTo>
                  <a:pt x="15543" y="32052"/>
                </a:lnTo>
                <a:lnTo>
                  <a:pt x="15074" y="32104"/>
                </a:lnTo>
                <a:lnTo>
                  <a:pt x="14578" y="32208"/>
                </a:lnTo>
                <a:lnTo>
                  <a:pt x="14109" y="32339"/>
                </a:lnTo>
                <a:lnTo>
                  <a:pt x="13666" y="32521"/>
                </a:lnTo>
                <a:lnTo>
                  <a:pt x="13457" y="32626"/>
                </a:lnTo>
                <a:lnTo>
                  <a:pt x="13248" y="32756"/>
                </a:lnTo>
                <a:lnTo>
                  <a:pt x="13066" y="32886"/>
                </a:lnTo>
                <a:lnTo>
                  <a:pt x="12883" y="33043"/>
                </a:lnTo>
                <a:lnTo>
                  <a:pt x="12701" y="33225"/>
                </a:lnTo>
                <a:lnTo>
                  <a:pt x="12544" y="33408"/>
                </a:lnTo>
                <a:lnTo>
                  <a:pt x="12414" y="33591"/>
                </a:lnTo>
                <a:lnTo>
                  <a:pt x="12283" y="33825"/>
                </a:lnTo>
                <a:lnTo>
                  <a:pt x="12179" y="34060"/>
                </a:lnTo>
                <a:lnTo>
                  <a:pt x="12075" y="34295"/>
                </a:lnTo>
                <a:lnTo>
                  <a:pt x="12023" y="34582"/>
                </a:lnTo>
                <a:lnTo>
                  <a:pt x="11970" y="34868"/>
                </a:lnTo>
                <a:lnTo>
                  <a:pt x="11944" y="35181"/>
                </a:lnTo>
                <a:lnTo>
                  <a:pt x="11944" y="35520"/>
                </a:lnTo>
                <a:lnTo>
                  <a:pt x="12075" y="35390"/>
                </a:lnTo>
                <a:lnTo>
                  <a:pt x="12388" y="35077"/>
                </a:lnTo>
                <a:lnTo>
                  <a:pt x="12935" y="34634"/>
                </a:lnTo>
                <a:lnTo>
                  <a:pt x="13639" y="34086"/>
                </a:lnTo>
                <a:lnTo>
                  <a:pt x="14057" y="33799"/>
                </a:lnTo>
                <a:lnTo>
                  <a:pt x="14500" y="33512"/>
                </a:lnTo>
                <a:lnTo>
                  <a:pt x="14970" y="33252"/>
                </a:lnTo>
                <a:lnTo>
                  <a:pt x="15465" y="32991"/>
                </a:lnTo>
                <a:lnTo>
                  <a:pt x="16013" y="32756"/>
                </a:lnTo>
                <a:lnTo>
                  <a:pt x="16560" y="32547"/>
                </a:lnTo>
                <a:lnTo>
                  <a:pt x="17160" y="32365"/>
                </a:lnTo>
                <a:lnTo>
                  <a:pt x="17760" y="32234"/>
                </a:lnTo>
                <a:lnTo>
                  <a:pt x="17760" y="32234"/>
                </a:lnTo>
                <a:lnTo>
                  <a:pt x="17395" y="32574"/>
                </a:lnTo>
                <a:lnTo>
                  <a:pt x="17186" y="32782"/>
                </a:lnTo>
                <a:lnTo>
                  <a:pt x="17004" y="33017"/>
                </a:lnTo>
                <a:lnTo>
                  <a:pt x="16821" y="33278"/>
                </a:lnTo>
                <a:lnTo>
                  <a:pt x="16665" y="33565"/>
                </a:lnTo>
                <a:lnTo>
                  <a:pt x="16534" y="33851"/>
                </a:lnTo>
                <a:lnTo>
                  <a:pt x="16456" y="34164"/>
                </a:lnTo>
                <a:lnTo>
                  <a:pt x="16404" y="34477"/>
                </a:lnTo>
                <a:lnTo>
                  <a:pt x="16404" y="34816"/>
                </a:lnTo>
                <a:lnTo>
                  <a:pt x="16456" y="35155"/>
                </a:lnTo>
                <a:lnTo>
                  <a:pt x="16508" y="35338"/>
                </a:lnTo>
                <a:lnTo>
                  <a:pt x="16586" y="35520"/>
                </a:lnTo>
                <a:lnTo>
                  <a:pt x="16665" y="35703"/>
                </a:lnTo>
                <a:lnTo>
                  <a:pt x="16769" y="35886"/>
                </a:lnTo>
                <a:lnTo>
                  <a:pt x="16899" y="36068"/>
                </a:lnTo>
                <a:lnTo>
                  <a:pt x="17056" y="36251"/>
                </a:lnTo>
                <a:lnTo>
                  <a:pt x="17238" y="36433"/>
                </a:lnTo>
                <a:lnTo>
                  <a:pt x="17421" y="36616"/>
                </a:lnTo>
                <a:lnTo>
                  <a:pt x="17656" y="36798"/>
                </a:lnTo>
                <a:lnTo>
                  <a:pt x="17916" y="36981"/>
                </a:lnTo>
                <a:lnTo>
                  <a:pt x="17786" y="36538"/>
                </a:lnTo>
                <a:lnTo>
                  <a:pt x="17682" y="36042"/>
                </a:lnTo>
                <a:lnTo>
                  <a:pt x="17577" y="35390"/>
                </a:lnTo>
                <a:lnTo>
                  <a:pt x="17551" y="35051"/>
                </a:lnTo>
                <a:lnTo>
                  <a:pt x="17525" y="34660"/>
                </a:lnTo>
                <a:lnTo>
                  <a:pt x="17525" y="34295"/>
                </a:lnTo>
                <a:lnTo>
                  <a:pt x="17551" y="33877"/>
                </a:lnTo>
                <a:lnTo>
                  <a:pt x="17604" y="33486"/>
                </a:lnTo>
                <a:lnTo>
                  <a:pt x="17682" y="33095"/>
                </a:lnTo>
                <a:lnTo>
                  <a:pt x="17812" y="32704"/>
                </a:lnTo>
                <a:lnTo>
                  <a:pt x="17943" y="32313"/>
                </a:lnTo>
                <a:lnTo>
                  <a:pt x="18386" y="32808"/>
                </a:lnTo>
                <a:lnTo>
                  <a:pt x="18986" y="33565"/>
                </a:lnTo>
                <a:lnTo>
                  <a:pt x="19351" y="34060"/>
                </a:lnTo>
                <a:lnTo>
                  <a:pt x="19742" y="34608"/>
                </a:lnTo>
                <a:lnTo>
                  <a:pt x="20159" y="35234"/>
                </a:lnTo>
                <a:lnTo>
                  <a:pt x="20577" y="35912"/>
                </a:lnTo>
                <a:lnTo>
                  <a:pt x="20994" y="36668"/>
                </a:lnTo>
                <a:lnTo>
                  <a:pt x="21411" y="37450"/>
                </a:lnTo>
                <a:lnTo>
                  <a:pt x="21828" y="38311"/>
                </a:lnTo>
                <a:lnTo>
                  <a:pt x="22220" y="39224"/>
                </a:lnTo>
                <a:lnTo>
                  <a:pt x="22611" y="40189"/>
                </a:lnTo>
                <a:lnTo>
                  <a:pt x="22950" y="41206"/>
                </a:lnTo>
                <a:lnTo>
                  <a:pt x="23263" y="42275"/>
                </a:lnTo>
                <a:lnTo>
                  <a:pt x="23523" y="43396"/>
                </a:lnTo>
                <a:lnTo>
                  <a:pt x="24541" y="43422"/>
                </a:lnTo>
                <a:lnTo>
                  <a:pt x="24645" y="43892"/>
                </a:lnTo>
                <a:lnTo>
                  <a:pt x="26783" y="43892"/>
                </a:lnTo>
                <a:lnTo>
                  <a:pt x="27253" y="37398"/>
                </a:lnTo>
                <a:lnTo>
                  <a:pt x="26549" y="37398"/>
                </a:lnTo>
                <a:lnTo>
                  <a:pt x="26914" y="31948"/>
                </a:lnTo>
                <a:lnTo>
                  <a:pt x="25923" y="31948"/>
                </a:lnTo>
                <a:lnTo>
                  <a:pt x="25923" y="26158"/>
                </a:lnTo>
                <a:lnTo>
                  <a:pt x="25010" y="26158"/>
                </a:lnTo>
                <a:lnTo>
                  <a:pt x="25010" y="20290"/>
                </a:lnTo>
                <a:lnTo>
                  <a:pt x="24228" y="20577"/>
                </a:lnTo>
                <a:lnTo>
                  <a:pt x="22298" y="14579"/>
                </a:lnTo>
                <a:lnTo>
                  <a:pt x="22298" y="14579"/>
                </a:lnTo>
                <a:lnTo>
                  <a:pt x="23054" y="14866"/>
                </a:lnTo>
                <a:lnTo>
                  <a:pt x="23784" y="15179"/>
                </a:lnTo>
                <a:lnTo>
                  <a:pt x="24462" y="15518"/>
                </a:lnTo>
                <a:lnTo>
                  <a:pt x="25140" y="15857"/>
                </a:lnTo>
                <a:lnTo>
                  <a:pt x="25766" y="16222"/>
                </a:lnTo>
                <a:lnTo>
                  <a:pt x="26366" y="16587"/>
                </a:lnTo>
                <a:lnTo>
                  <a:pt x="26940" y="16952"/>
                </a:lnTo>
                <a:lnTo>
                  <a:pt x="27488" y="17343"/>
                </a:lnTo>
                <a:lnTo>
                  <a:pt x="28009" y="17734"/>
                </a:lnTo>
                <a:lnTo>
                  <a:pt x="28505" y="18126"/>
                </a:lnTo>
                <a:lnTo>
                  <a:pt x="28948" y="18517"/>
                </a:lnTo>
                <a:lnTo>
                  <a:pt x="29391" y="18908"/>
                </a:lnTo>
                <a:lnTo>
                  <a:pt x="29809" y="19299"/>
                </a:lnTo>
                <a:lnTo>
                  <a:pt x="30174" y="19690"/>
                </a:lnTo>
                <a:lnTo>
                  <a:pt x="30878" y="20447"/>
                </a:lnTo>
                <a:lnTo>
                  <a:pt x="31478" y="21177"/>
                </a:lnTo>
                <a:lnTo>
                  <a:pt x="31973" y="21829"/>
                </a:lnTo>
                <a:lnTo>
                  <a:pt x="32390" y="22455"/>
                </a:lnTo>
                <a:lnTo>
                  <a:pt x="32729" y="22976"/>
                </a:lnTo>
                <a:lnTo>
                  <a:pt x="32964" y="23420"/>
                </a:lnTo>
                <a:lnTo>
                  <a:pt x="33147" y="23733"/>
                </a:lnTo>
                <a:lnTo>
                  <a:pt x="33277" y="24020"/>
                </a:lnTo>
                <a:lnTo>
                  <a:pt x="33381" y="23185"/>
                </a:lnTo>
                <a:lnTo>
                  <a:pt x="33434" y="22377"/>
                </a:lnTo>
                <a:lnTo>
                  <a:pt x="33434" y="21620"/>
                </a:lnTo>
                <a:lnTo>
                  <a:pt x="33381" y="20916"/>
                </a:lnTo>
                <a:lnTo>
                  <a:pt x="33277" y="20264"/>
                </a:lnTo>
                <a:lnTo>
                  <a:pt x="33121" y="19638"/>
                </a:lnTo>
                <a:lnTo>
                  <a:pt x="32938" y="19064"/>
                </a:lnTo>
                <a:lnTo>
                  <a:pt x="32703" y="18543"/>
                </a:lnTo>
                <a:lnTo>
                  <a:pt x="32443" y="18047"/>
                </a:lnTo>
                <a:lnTo>
                  <a:pt x="32130" y="17604"/>
                </a:lnTo>
                <a:lnTo>
                  <a:pt x="31791" y="17187"/>
                </a:lnTo>
                <a:lnTo>
                  <a:pt x="31452" y="16796"/>
                </a:lnTo>
                <a:lnTo>
                  <a:pt x="31060" y="16457"/>
                </a:lnTo>
                <a:lnTo>
                  <a:pt x="30643" y="16118"/>
                </a:lnTo>
                <a:lnTo>
                  <a:pt x="30226" y="15831"/>
                </a:lnTo>
                <a:lnTo>
                  <a:pt x="29782" y="15570"/>
                </a:lnTo>
                <a:lnTo>
                  <a:pt x="29313" y="15361"/>
                </a:lnTo>
                <a:lnTo>
                  <a:pt x="28844" y="15153"/>
                </a:lnTo>
                <a:lnTo>
                  <a:pt x="28374" y="14970"/>
                </a:lnTo>
                <a:lnTo>
                  <a:pt x="27879" y="14814"/>
                </a:lnTo>
                <a:lnTo>
                  <a:pt x="27409" y="14683"/>
                </a:lnTo>
                <a:lnTo>
                  <a:pt x="26914" y="14553"/>
                </a:lnTo>
                <a:lnTo>
                  <a:pt x="26444" y="14475"/>
                </a:lnTo>
                <a:lnTo>
                  <a:pt x="25975" y="14370"/>
                </a:lnTo>
                <a:lnTo>
                  <a:pt x="25036" y="14266"/>
                </a:lnTo>
                <a:lnTo>
                  <a:pt x="24175" y="14214"/>
                </a:lnTo>
                <a:lnTo>
                  <a:pt x="23393" y="14188"/>
                </a:lnTo>
                <a:lnTo>
                  <a:pt x="22715" y="14188"/>
                </a:lnTo>
                <a:lnTo>
                  <a:pt x="23419" y="13953"/>
                </a:lnTo>
                <a:lnTo>
                  <a:pt x="24149" y="13718"/>
                </a:lnTo>
                <a:lnTo>
                  <a:pt x="24854" y="13510"/>
                </a:lnTo>
                <a:lnTo>
                  <a:pt x="25584" y="13301"/>
                </a:lnTo>
                <a:lnTo>
                  <a:pt x="26992" y="12962"/>
                </a:lnTo>
                <a:lnTo>
                  <a:pt x="28348" y="12675"/>
                </a:lnTo>
                <a:lnTo>
                  <a:pt x="29678" y="12466"/>
                </a:lnTo>
                <a:lnTo>
                  <a:pt x="30956" y="12284"/>
                </a:lnTo>
                <a:lnTo>
                  <a:pt x="32156" y="12153"/>
                </a:lnTo>
                <a:lnTo>
                  <a:pt x="33303" y="12075"/>
                </a:lnTo>
                <a:lnTo>
                  <a:pt x="34320" y="12023"/>
                </a:lnTo>
                <a:lnTo>
                  <a:pt x="35259" y="11997"/>
                </a:lnTo>
                <a:lnTo>
                  <a:pt x="36094" y="11971"/>
                </a:lnTo>
                <a:lnTo>
                  <a:pt x="36798" y="11997"/>
                </a:lnTo>
                <a:lnTo>
                  <a:pt x="37789" y="12023"/>
                </a:lnTo>
                <a:lnTo>
                  <a:pt x="38128" y="12049"/>
                </a:lnTo>
                <a:lnTo>
                  <a:pt x="37398" y="11449"/>
                </a:lnTo>
                <a:lnTo>
                  <a:pt x="36693" y="10928"/>
                </a:lnTo>
                <a:lnTo>
                  <a:pt x="35989" y="10484"/>
                </a:lnTo>
                <a:lnTo>
                  <a:pt x="35311" y="10093"/>
                </a:lnTo>
                <a:lnTo>
                  <a:pt x="34633" y="9754"/>
                </a:lnTo>
                <a:lnTo>
                  <a:pt x="33955" y="9467"/>
                </a:lnTo>
                <a:lnTo>
                  <a:pt x="33303" y="9259"/>
                </a:lnTo>
                <a:lnTo>
                  <a:pt x="32677" y="9102"/>
                </a:lnTo>
                <a:lnTo>
                  <a:pt x="32051" y="8972"/>
                </a:lnTo>
                <a:lnTo>
                  <a:pt x="31425" y="8894"/>
                </a:lnTo>
                <a:lnTo>
                  <a:pt x="30852" y="8868"/>
                </a:lnTo>
                <a:lnTo>
                  <a:pt x="30252" y="8894"/>
                </a:lnTo>
                <a:lnTo>
                  <a:pt x="29704" y="8946"/>
                </a:lnTo>
                <a:lnTo>
                  <a:pt x="29157" y="9050"/>
                </a:lnTo>
                <a:lnTo>
                  <a:pt x="28609" y="9154"/>
                </a:lnTo>
                <a:lnTo>
                  <a:pt x="28087" y="9311"/>
                </a:lnTo>
                <a:lnTo>
                  <a:pt x="27592" y="9493"/>
                </a:lnTo>
                <a:lnTo>
                  <a:pt x="27096" y="9702"/>
                </a:lnTo>
                <a:lnTo>
                  <a:pt x="26627" y="9937"/>
                </a:lnTo>
                <a:lnTo>
                  <a:pt x="26184" y="10171"/>
                </a:lnTo>
                <a:lnTo>
                  <a:pt x="25766" y="10432"/>
                </a:lnTo>
                <a:lnTo>
                  <a:pt x="25349" y="10693"/>
                </a:lnTo>
                <a:lnTo>
                  <a:pt x="24958" y="10980"/>
                </a:lnTo>
                <a:lnTo>
                  <a:pt x="24567" y="11293"/>
                </a:lnTo>
                <a:lnTo>
                  <a:pt x="23889" y="11867"/>
                </a:lnTo>
                <a:lnTo>
                  <a:pt x="23263" y="12466"/>
                </a:lnTo>
                <a:lnTo>
                  <a:pt x="22741" y="13040"/>
                </a:lnTo>
                <a:lnTo>
                  <a:pt x="22298" y="13562"/>
                </a:lnTo>
                <a:lnTo>
                  <a:pt x="22663" y="12884"/>
                </a:lnTo>
                <a:lnTo>
                  <a:pt x="23080" y="12127"/>
                </a:lnTo>
                <a:lnTo>
                  <a:pt x="23550" y="11319"/>
                </a:lnTo>
                <a:lnTo>
                  <a:pt x="24097" y="10458"/>
                </a:lnTo>
                <a:lnTo>
                  <a:pt x="24723" y="9546"/>
                </a:lnTo>
                <a:lnTo>
                  <a:pt x="25375" y="8607"/>
                </a:lnTo>
                <a:lnTo>
                  <a:pt x="26131" y="7642"/>
                </a:lnTo>
                <a:lnTo>
                  <a:pt x="26914" y="6677"/>
                </a:lnTo>
                <a:lnTo>
                  <a:pt x="27774" y="5712"/>
                </a:lnTo>
                <a:lnTo>
                  <a:pt x="28244" y="5243"/>
                </a:lnTo>
                <a:lnTo>
                  <a:pt x="28713" y="4773"/>
                </a:lnTo>
                <a:lnTo>
                  <a:pt x="29209" y="4330"/>
                </a:lnTo>
                <a:lnTo>
                  <a:pt x="29704" y="3860"/>
                </a:lnTo>
                <a:lnTo>
                  <a:pt x="30226" y="3443"/>
                </a:lnTo>
                <a:lnTo>
                  <a:pt x="30774" y="3000"/>
                </a:lnTo>
                <a:lnTo>
                  <a:pt x="31321" y="2582"/>
                </a:lnTo>
                <a:lnTo>
                  <a:pt x="31895" y="2191"/>
                </a:lnTo>
                <a:lnTo>
                  <a:pt x="32469" y="1800"/>
                </a:lnTo>
                <a:lnTo>
                  <a:pt x="33095" y="1435"/>
                </a:lnTo>
                <a:lnTo>
                  <a:pt x="33694" y="1096"/>
                </a:lnTo>
                <a:lnTo>
                  <a:pt x="34346" y="783"/>
                </a:lnTo>
                <a:lnTo>
                  <a:pt x="34998" y="470"/>
                </a:lnTo>
                <a:lnTo>
                  <a:pt x="35650" y="209"/>
                </a:lnTo>
                <a:lnTo>
                  <a:pt x="35129" y="105"/>
                </a:lnTo>
                <a:lnTo>
                  <a:pt x="34503" y="53"/>
                </a:lnTo>
                <a:lnTo>
                  <a:pt x="33694" y="27"/>
                </a:lnTo>
                <a:lnTo>
                  <a:pt x="3325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/>
          <p:nvPr/>
        </p:nvSpPr>
        <p:spPr>
          <a:xfrm>
            <a:off x="4047472" y="101813"/>
            <a:ext cx="806275" cy="260708"/>
          </a:xfrm>
          <a:custGeom>
            <a:avLst/>
            <a:gdLst/>
            <a:ahLst/>
            <a:cxnLst/>
            <a:rect l="l" t="t" r="r" b="b"/>
            <a:pathLst>
              <a:path w="11604" h="3752" extrusionOk="0">
                <a:moveTo>
                  <a:pt x="7929" y="0"/>
                </a:moveTo>
                <a:lnTo>
                  <a:pt x="7697" y="20"/>
                </a:lnTo>
                <a:lnTo>
                  <a:pt x="7465" y="58"/>
                </a:lnTo>
                <a:lnTo>
                  <a:pt x="7252" y="97"/>
                </a:lnTo>
                <a:lnTo>
                  <a:pt x="7039" y="174"/>
                </a:lnTo>
                <a:lnTo>
                  <a:pt x="6846" y="271"/>
                </a:lnTo>
                <a:lnTo>
                  <a:pt x="6653" y="387"/>
                </a:lnTo>
                <a:lnTo>
                  <a:pt x="6479" y="503"/>
                </a:lnTo>
                <a:lnTo>
                  <a:pt x="6305" y="639"/>
                </a:lnTo>
                <a:lnTo>
                  <a:pt x="6150" y="793"/>
                </a:lnTo>
                <a:lnTo>
                  <a:pt x="6015" y="967"/>
                </a:lnTo>
                <a:lnTo>
                  <a:pt x="5899" y="1141"/>
                </a:lnTo>
                <a:lnTo>
                  <a:pt x="5783" y="1335"/>
                </a:lnTo>
                <a:lnTo>
                  <a:pt x="5705" y="1528"/>
                </a:lnTo>
                <a:lnTo>
                  <a:pt x="5628" y="1741"/>
                </a:lnTo>
                <a:lnTo>
                  <a:pt x="5589" y="1973"/>
                </a:lnTo>
                <a:lnTo>
                  <a:pt x="5550" y="2186"/>
                </a:lnTo>
                <a:lnTo>
                  <a:pt x="5376" y="2224"/>
                </a:lnTo>
                <a:lnTo>
                  <a:pt x="5222" y="2302"/>
                </a:lnTo>
                <a:lnTo>
                  <a:pt x="5106" y="2166"/>
                </a:lnTo>
                <a:lnTo>
                  <a:pt x="4990" y="2031"/>
                </a:lnTo>
                <a:lnTo>
                  <a:pt x="4835" y="1934"/>
                </a:lnTo>
                <a:lnTo>
                  <a:pt x="4680" y="1837"/>
                </a:lnTo>
                <a:lnTo>
                  <a:pt x="4526" y="1760"/>
                </a:lnTo>
                <a:lnTo>
                  <a:pt x="4351" y="1721"/>
                </a:lnTo>
                <a:lnTo>
                  <a:pt x="4158" y="1683"/>
                </a:lnTo>
                <a:lnTo>
                  <a:pt x="3984" y="1663"/>
                </a:lnTo>
                <a:lnTo>
                  <a:pt x="3829" y="1683"/>
                </a:lnTo>
                <a:lnTo>
                  <a:pt x="3694" y="1683"/>
                </a:lnTo>
                <a:lnTo>
                  <a:pt x="3443" y="1760"/>
                </a:lnTo>
                <a:lnTo>
                  <a:pt x="3211" y="1876"/>
                </a:lnTo>
                <a:lnTo>
                  <a:pt x="2998" y="2012"/>
                </a:lnTo>
                <a:lnTo>
                  <a:pt x="2804" y="2186"/>
                </a:lnTo>
                <a:lnTo>
                  <a:pt x="2650" y="2398"/>
                </a:lnTo>
                <a:lnTo>
                  <a:pt x="2534" y="2630"/>
                </a:lnTo>
                <a:lnTo>
                  <a:pt x="2456" y="2882"/>
                </a:lnTo>
                <a:lnTo>
                  <a:pt x="2282" y="2959"/>
                </a:lnTo>
                <a:lnTo>
                  <a:pt x="2128" y="3056"/>
                </a:lnTo>
                <a:lnTo>
                  <a:pt x="1954" y="2959"/>
                </a:lnTo>
                <a:lnTo>
                  <a:pt x="1760" y="2882"/>
                </a:lnTo>
                <a:lnTo>
                  <a:pt x="1547" y="2843"/>
                </a:lnTo>
                <a:lnTo>
                  <a:pt x="1335" y="2824"/>
                </a:lnTo>
                <a:lnTo>
                  <a:pt x="1103" y="2843"/>
                </a:lnTo>
                <a:lnTo>
                  <a:pt x="890" y="2882"/>
                </a:lnTo>
                <a:lnTo>
                  <a:pt x="697" y="2978"/>
                </a:lnTo>
                <a:lnTo>
                  <a:pt x="503" y="3075"/>
                </a:lnTo>
                <a:lnTo>
                  <a:pt x="348" y="3211"/>
                </a:lnTo>
                <a:lnTo>
                  <a:pt x="213" y="3385"/>
                </a:lnTo>
                <a:lnTo>
                  <a:pt x="78" y="3559"/>
                </a:lnTo>
                <a:lnTo>
                  <a:pt x="0" y="3752"/>
                </a:lnTo>
                <a:lnTo>
                  <a:pt x="11603" y="3752"/>
                </a:lnTo>
                <a:lnTo>
                  <a:pt x="11545" y="3501"/>
                </a:lnTo>
                <a:lnTo>
                  <a:pt x="11449" y="3288"/>
                </a:lnTo>
                <a:lnTo>
                  <a:pt x="11333" y="3075"/>
                </a:lnTo>
                <a:lnTo>
                  <a:pt x="11178" y="2882"/>
                </a:lnTo>
                <a:lnTo>
                  <a:pt x="10985" y="2727"/>
                </a:lnTo>
                <a:lnTo>
                  <a:pt x="10791" y="2592"/>
                </a:lnTo>
                <a:lnTo>
                  <a:pt x="10559" y="2495"/>
                </a:lnTo>
                <a:lnTo>
                  <a:pt x="10327" y="2437"/>
                </a:lnTo>
                <a:lnTo>
                  <a:pt x="10327" y="2398"/>
                </a:lnTo>
                <a:lnTo>
                  <a:pt x="10308" y="2166"/>
                </a:lnTo>
                <a:lnTo>
                  <a:pt x="10269" y="1915"/>
                </a:lnTo>
                <a:lnTo>
                  <a:pt x="10211" y="1683"/>
                </a:lnTo>
                <a:lnTo>
                  <a:pt x="10134" y="1470"/>
                </a:lnTo>
                <a:lnTo>
                  <a:pt x="10037" y="1257"/>
                </a:lnTo>
                <a:lnTo>
                  <a:pt x="9921" y="1064"/>
                </a:lnTo>
                <a:lnTo>
                  <a:pt x="9786" y="890"/>
                </a:lnTo>
                <a:lnTo>
                  <a:pt x="9631" y="716"/>
                </a:lnTo>
                <a:lnTo>
                  <a:pt x="9457" y="561"/>
                </a:lnTo>
                <a:lnTo>
                  <a:pt x="9263" y="426"/>
                </a:lnTo>
                <a:lnTo>
                  <a:pt x="9070" y="290"/>
                </a:lnTo>
                <a:lnTo>
                  <a:pt x="8857" y="194"/>
                </a:lnTo>
                <a:lnTo>
                  <a:pt x="8645" y="116"/>
                </a:lnTo>
                <a:lnTo>
                  <a:pt x="8413" y="58"/>
                </a:lnTo>
                <a:lnTo>
                  <a:pt x="8180" y="20"/>
                </a:lnTo>
                <a:lnTo>
                  <a:pt x="7929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0"/>
          <p:cNvSpPr/>
          <p:nvPr/>
        </p:nvSpPr>
        <p:spPr>
          <a:xfrm>
            <a:off x="-3697300" y="823387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0"/>
          <p:cNvSpPr/>
          <p:nvPr/>
        </p:nvSpPr>
        <p:spPr>
          <a:xfrm>
            <a:off x="-678273" y="21158"/>
            <a:ext cx="1135471" cy="422036"/>
          </a:xfrm>
          <a:custGeom>
            <a:avLst/>
            <a:gdLst/>
            <a:ahLst/>
            <a:cxnLst/>
            <a:rect l="l" t="t" r="r" b="b"/>
            <a:pathLst>
              <a:path w="14311" h="5319" extrusionOk="0">
                <a:moveTo>
                  <a:pt x="4293" y="1"/>
                </a:moveTo>
                <a:lnTo>
                  <a:pt x="4061" y="20"/>
                </a:lnTo>
                <a:lnTo>
                  <a:pt x="3829" y="59"/>
                </a:lnTo>
                <a:lnTo>
                  <a:pt x="3617" y="117"/>
                </a:lnTo>
                <a:lnTo>
                  <a:pt x="3404" y="194"/>
                </a:lnTo>
                <a:lnTo>
                  <a:pt x="3211" y="291"/>
                </a:lnTo>
                <a:lnTo>
                  <a:pt x="3017" y="407"/>
                </a:lnTo>
                <a:lnTo>
                  <a:pt x="2843" y="523"/>
                </a:lnTo>
                <a:lnTo>
                  <a:pt x="2669" y="678"/>
                </a:lnTo>
                <a:lnTo>
                  <a:pt x="2534" y="852"/>
                </a:lnTo>
                <a:lnTo>
                  <a:pt x="2398" y="1026"/>
                </a:lnTo>
                <a:lnTo>
                  <a:pt x="2282" y="1200"/>
                </a:lnTo>
                <a:lnTo>
                  <a:pt x="2186" y="1413"/>
                </a:lnTo>
                <a:lnTo>
                  <a:pt x="2108" y="1625"/>
                </a:lnTo>
                <a:lnTo>
                  <a:pt x="2050" y="1838"/>
                </a:lnTo>
                <a:lnTo>
                  <a:pt x="2012" y="2070"/>
                </a:lnTo>
                <a:lnTo>
                  <a:pt x="2012" y="2302"/>
                </a:lnTo>
                <a:lnTo>
                  <a:pt x="2012" y="2573"/>
                </a:lnTo>
                <a:lnTo>
                  <a:pt x="2070" y="2824"/>
                </a:lnTo>
                <a:lnTo>
                  <a:pt x="1857" y="2998"/>
                </a:lnTo>
                <a:lnTo>
                  <a:pt x="1663" y="3192"/>
                </a:lnTo>
                <a:lnTo>
                  <a:pt x="1509" y="3424"/>
                </a:lnTo>
                <a:lnTo>
                  <a:pt x="1373" y="3656"/>
                </a:lnTo>
                <a:lnTo>
                  <a:pt x="1238" y="3695"/>
                </a:lnTo>
                <a:lnTo>
                  <a:pt x="1083" y="3733"/>
                </a:lnTo>
                <a:lnTo>
                  <a:pt x="948" y="3772"/>
                </a:lnTo>
                <a:lnTo>
                  <a:pt x="813" y="3849"/>
                </a:lnTo>
                <a:lnTo>
                  <a:pt x="697" y="3927"/>
                </a:lnTo>
                <a:lnTo>
                  <a:pt x="581" y="4004"/>
                </a:lnTo>
                <a:lnTo>
                  <a:pt x="465" y="4101"/>
                </a:lnTo>
                <a:lnTo>
                  <a:pt x="368" y="4217"/>
                </a:lnTo>
                <a:lnTo>
                  <a:pt x="290" y="4333"/>
                </a:lnTo>
                <a:lnTo>
                  <a:pt x="213" y="4449"/>
                </a:lnTo>
                <a:lnTo>
                  <a:pt x="136" y="4584"/>
                </a:lnTo>
                <a:lnTo>
                  <a:pt x="78" y="4720"/>
                </a:lnTo>
                <a:lnTo>
                  <a:pt x="39" y="4855"/>
                </a:lnTo>
                <a:lnTo>
                  <a:pt x="0" y="5010"/>
                </a:lnTo>
                <a:lnTo>
                  <a:pt x="0" y="5164"/>
                </a:lnTo>
                <a:lnTo>
                  <a:pt x="0" y="5319"/>
                </a:lnTo>
                <a:lnTo>
                  <a:pt x="14311" y="5319"/>
                </a:lnTo>
                <a:lnTo>
                  <a:pt x="14214" y="5145"/>
                </a:lnTo>
                <a:lnTo>
                  <a:pt x="14098" y="4990"/>
                </a:lnTo>
                <a:lnTo>
                  <a:pt x="13963" y="4836"/>
                </a:lnTo>
                <a:lnTo>
                  <a:pt x="13808" y="4720"/>
                </a:lnTo>
                <a:lnTo>
                  <a:pt x="13653" y="4603"/>
                </a:lnTo>
                <a:lnTo>
                  <a:pt x="13479" y="4507"/>
                </a:lnTo>
                <a:lnTo>
                  <a:pt x="13286" y="4429"/>
                </a:lnTo>
                <a:lnTo>
                  <a:pt x="13092" y="4371"/>
                </a:lnTo>
                <a:lnTo>
                  <a:pt x="12880" y="4333"/>
                </a:lnTo>
                <a:lnTo>
                  <a:pt x="12648" y="4313"/>
                </a:lnTo>
                <a:lnTo>
                  <a:pt x="12396" y="4333"/>
                </a:lnTo>
                <a:lnTo>
                  <a:pt x="12145" y="4391"/>
                </a:lnTo>
                <a:lnTo>
                  <a:pt x="11913" y="4468"/>
                </a:lnTo>
                <a:lnTo>
                  <a:pt x="11700" y="4565"/>
                </a:lnTo>
                <a:lnTo>
                  <a:pt x="11661" y="4410"/>
                </a:lnTo>
                <a:lnTo>
                  <a:pt x="11603" y="4275"/>
                </a:lnTo>
                <a:lnTo>
                  <a:pt x="11545" y="4120"/>
                </a:lnTo>
                <a:lnTo>
                  <a:pt x="11468" y="3985"/>
                </a:lnTo>
                <a:lnTo>
                  <a:pt x="11371" y="3869"/>
                </a:lnTo>
                <a:lnTo>
                  <a:pt x="11275" y="3753"/>
                </a:lnTo>
                <a:lnTo>
                  <a:pt x="11178" y="3637"/>
                </a:lnTo>
                <a:lnTo>
                  <a:pt x="11043" y="3540"/>
                </a:lnTo>
                <a:lnTo>
                  <a:pt x="10927" y="3443"/>
                </a:lnTo>
                <a:lnTo>
                  <a:pt x="10791" y="3346"/>
                </a:lnTo>
                <a:lnTo>
                  <a:pt x="10656" y="3288"/>
                </a:lnTo>
                <a:lnTo>
                  <a:pt x="10501" y="3230"/>
                </a:lnTo>
                <a:lnTo>
                  <a:pt x="10366" y="3172"/>
                </a:lnTo>
                <a:lnTo>
                  <a:pt x="10211" y="3134"/>
                </a:lnTo>
                <a:lnTo>
                  <a:pt x="10037" y="3114"/>
                </a:lnTo>
                <a:lnTo>
                  <a:pt x="9882" y="3114"/>
                </a:lnTo>
                <a:lnTo>
                  <a:pt x="9650" y="3134"/>
                </a:lnTo>
                <a:lnTo>
                  <a:pt x="9437" y="3172"/>
                </a:lnTo>
                <a:lnTo>
                  <a:pt x="9225" y="3230"/>
                </a:lnTo>
                <a:lnTo>
                  <a:pt x="9031" y="3327"/>
                </a:lnTo>
                <a:lnTo>
                  <a:pt x="8838" y="3424"/>
                </a:lnTo>
                <a:lnTo>
                  <a:pt x="8664" y="3559"/>
                </a:lnTo>
                <a:lnTo>
                  <a:pt x="8509" y="3695"/>
                </a:lnTo>
                <a:lnTo>
                  <a:pt x="8374" y="3869"/>
                </a:lnTo>
                <a:lnTo>
                  <a:pt x="8258" y="3849"/>
                </a:lnTo>
                <a:lnTo>
                  <a:pt x="8103" y="3869"/>
                </a:lnTo>
                <a:lnTo>
                  <a:pt x="7929" y="3888"/>
                </a:lnTo>
                <a:lnTo>
                  <a:pt x="7755" y="3927"/>
                </a:lnTo>
                <a:lnTo>
                  <a:pt x="7600" y="3985"/>
                </a:lnTo>
                <a:lnTo>
                  <a:pt x="7504" y="3830"/>
                </a:lnTo>
                <a:lnTo>
                  <a:pt x="7368" y="3695"/>
                </a:lnTo>
                <a:lnTo>
                  <a:pt x="7252" y="3559"/>
                </a:lnTo>
                <a:lnTo>
                  <a:pt x="7098" y="3463"/>
                </a:lnTo>
                <a:lnTo>
                  <a:pt x="6943" y="3346"/>
                </a:lnTo>
                <a:lnTo>
                  <a:pt x="6788" y="3269"/>
                </a:lnTo>
                <a:lnTo>
                  <a:pt x="6614" y="3211"/>
                </a:lnTo>
                <a:lnTo>
                  <a:pt x="6421" y="3153"/>
                </a:lnTo>
                <a:lnTo>
                  <a:pt x="6498" y="2921"/>
                </a:lnTo>
                <a:lnTo>
                  <a:pt x="6556" y="2650"/>
                </a:lnTo>
                <a:lnTo>
                  <a:pt x="6595" y="2399"/>
                </a:lnTo>
                <a:lnTo>
                  <a:pt x="6575" y="2128"/>
                </a:lnTo>
                <a:lnTo>
                  <a:pt x="6556" y="1915"/>
                </a:lnTo>
                <a:lnTo>
                  <a:pt x="6517" y="1703"/>
                </a:lnTo>
                <a:lnTo>
                  <a:pt x="6440" y="1490"/>
                </a:lnTo>
                <a:lnTo>
                  <a:pt x="6363" y="1297"/>
                </a:lnTo>
                <a:lnTo>
                  <a:pt x="6247" y="1123"/>
                </a:lnTo>
                <a:lnTo>
                  <a:pt x="6131" y="949"/>
                </a:lnTo>
                <a:lnTo>
                  <a:pt x="6015" y="794"/>
                </a:lnTo>
                <a:lnTo>
                  <a:pt x="5860" y="639"/>
                </a:lnTo>
                <a:lnTo>
                  <a:pt x="5705" y="504"/>
                </a:lnTo>
                <a:lnTo>
                  <a:pt x="5531" y="368"/>
                </a:lnTo>
                <a:lnTo>
                  <a:pt x="5357" y="272"/>
                </a:lnTo>
                <a:lnTo>
                  <a:pt x="5164" y="175"/>
                </a:lnTo>
                <a:lnTo>
                  <a:pt x="4970" y="117"/>
                </a:lnTo>
                <a:lnTo>
                  <a:pt x="4758" y="59"/>
                </a:lnTo>
                <a:lnTo>
                  <a:pt x="4545" y="20"/>
                </a:lnTo>
                <a:lnTo>
                  <a:pt x="433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0"/>
          <p:cNvSpPr/>
          <p:nvPr/>
        </p:nvSpPr>
        <p:spPr>
          <a:xfrm>
            <a:off x="5104324" y="184248"/>
            <a:ext cx="470513" cy="152153"/>
          </a:xfrm>
          <a:custGeom>
            <a:avLst/>
            <a:gdLst/>
            <a:ahLst/>
            <a:cxnLst/>
            <a:rect l="l" t="t" r="r" b="b"/>
            <a:pathLst>
              <a:path w="11604" h="3752" extrusionOk="0">
                <a:moveTo>
                  <a:pt x="7929" y="0"/>
                </a:moveTo>
                <a:lnTo>
                  <a:pt x="7697" y="20"/>
                </a:lnTo>
                <a:lnTo>
                  <a:pt x="7465" y="58"/>
                </a:lnTo>
                <a:lnTo>
                  <a:pt x="7252" y="97"/>
                </a:lnTo>
                <a:lnTo>
                  <a:pt x="7039" y="174"/>
                </a:lnTo>
                <a:lnTo>
                  <a:pt x="6846" y="271"/>
                </a:lnTo>
                <a:lnTo>
                  <a:pt x="6653" y="387"/>
                </a:lnTo>
                <a:lnTo>
                  <a:pt x="6479" y="503"/>
                </a:lnTo>
                <a:lnTo>
                  <a:pt x="6305" y="639"/>
                </a:lnTo>
                <a:lnTo>
                  <a:pt x="6150" y="793"/>
                </a:lnTo>
                <a:lnTo>
                  <a:pt x="6015" y="967"/>
                </a:lnTo>
                <a:lnTo>
                  <a:pt x="5899" y="1141"/>
                </a:lnTo>
                <a:lnTo>
                  <a:pt x="5783" y="1335"/>
                </a:lnTo>
                <a:lnTo>
                  <a:pt x="5705" y="1528"/>
                </a:lnTo>
                <a:lnTo>
                  <a:pt x="5628" y="1741"/>
                </a:lnTo>
                <a:lnTo>
                  <a:pt x="5589" y="1973"/>
                </a:lnTo>
                <a:lnTo>
                  <a:pt x="5550" y="2186"/>
                </a:lnTo>
                <a:lnTo>
                  <a:pt x="5376" y="2224"/>
                </a:lnTo>
                <a:lnTo>
                  <a:pt x="5222" y="2302"/>
                </a:lnTo>
                <a:lnTo>
                  <a:pt x="5106" y="2166"/>
                </a:lnTo>
                <a:lnTo>
                  <a:pt x="4990" y="2031"/>
                </a:lnTo>
                <a:lnTo>
                  <a:pt x="4835" y="1934"/>
                </a:lnTo>
                <a:lnTo>
                  <a:pt x="4680" y="1837"/>
                </a:lnTo>
                <a:lnTo>
                  <a:pt x="4526" y="1760"/>
                </a:lnTo>
                <a:lnTo>
                  <a:pt x="4351" y="1721"/>
                </a:lnTo>
                <a:lnTo>
                  <a:pt x="4158" y="1683"/>
                </a:lnTo>
                <a:lnTo>
                  <a:pt x="3984" y="1663"/>
                </a:lnTo>
                <a:lnTo>
                  <a:pt x="3829" y="1683"/>
                </a:lnTo>
                <a:lnTo>
                  <a:pt x="3694" y="1683"/>
                </a:lnTo>
                <a:lnTo>
                  <a:pt x="3443" y="1760"/>
                </a:lnTo>
                <a:lnTo>
                  <a:pt x="3211" y="1876"/>
                </a:lnTo>
                <a:lnTo>
                  <a:pt x="2998" y="2012"/>
                </a:lnTo>
                <a:lnTo>
                  <a:pt x="2804" y="2186"/>
                </a:lnTo>
                <a:lnTo>
                  <a:pt x="2650" y="2398"/>
                </a:lnTo>
                <a:lnTo>
                  <a:pt x="2534" y="2630"/>
                </a:lnTo>
                <a:lnTo>
                  <a:pt x="2456" y="2882"/>
                </a:lnTo>
                <a:lnTo>
                  <a:pt x="2282" y="2959"/>
                </a:lnTo>
                <a:lnTo>
                  <a:pt x="2128" y="3056"/>
                </a:lnTo>
                <a:lnTo>
                  <a:pt x="1954" y="2959"/>
                </a:lnTo>
                <a:lnTo>
                  <a:pt x="1760" y="2882"/>
                </a:lnTo>
                <a:lnTo>
                  <a:pt x="1547" y="2843"/>
                </a:lnTo>
                <a:lnTo>
                  <a:pt x="1335" y="2824"/>
                </a:lnTo>
                <a:lnTo>
                  <a:pt x="1103" y="2843"/>
                </a:lnTo>
                <a:lnTo>
                  <a:pt x="890" y="2882"/>
                </a:lnTo>
                <a:lnTo>
                  <a:pt x="697" y="2978"/>
                </a:lnTo>
                <a:lnTo>
                  <a:pt x="503" y="3075"/>
                </a:lnTo>
                <a:lnTo>
                  <a:pt x="348" y="3211"/>
                </a:lnTo>
                <a:lnTo>
                  <a:pt x="213" y="3385"/>
                </a:lnTo>
                <a:lnTo>
                  <a:pt x="78" y="3559"/>
                </a:lnTo>
                <a:lnTo>
                  <a:pt x="0" y="3752"/>
                </a:lnTo>
                <a:lnTo>
                  <a:pt x="11603" y="3752"/>
                </a:lnTo>
                <a:lnTo>
                  <a:pt x="11545" y="3501"/>
                </a:lnTo>
                <a:lnTo>
                  <a:pt x="11449" y="3288"/>
                </a:lnTo>
                <a:lnTo>
                  <a:pt x="11333" y="3075"/>
                </a:lnTo>
                <a:lnTo>
                  <a:pt x="11178" y="2882"/>
                </a:lnTo>
                <a:lnTo>
                  <a:pt x="10985" y="2727"/>
                </a:lnTo>
                <a:lnTo>
                  <a:pt x="10791" y="2592"/>
                </a:lnTo>
                <a:lnTo>
                  <a:pt x="10559" y="2495"/>
                </a:lnTo>
                <a:lnTo>
                  <a:pt x="10327" y="2437"/>
                </a:lnTo>
                <a:lnTo>
                  <a:pt x="10327" y="2398"/>
                </a:lnTo>
                <a:lnTo>
                  <a:pt x="10308" y="2166"/>
                </a:lnTo>
                <a:lnTo>
                  <a:pt x="10269" y="1915"/>
                </a:lnTo>
                <a:lnTo>
                  <a:pt x="10211" y="1683"/>
                </a:lnTo>
                <a:lnTo>
                  <a:pt x="10134" y="1470"/>
                </a:lnTo>
                <a:lnTo>
                  <a:pt x="10037" y="1257"/>
                </a:lnTo>
                <a:lnTo>
                  <a:pt x="9921" y="1064"/>
                </a:lnTo>
                <a:lnTo>
                  <a:pt x="9786" y="890"/>
                </a:lnTo>
                <a:lnTo>
                  <a:pt x="9631" y="716"/>
                </a:lnTo>
                <a:lnTo>
                  <a:pt x="9457" y="561"/>
                </a:lnTo>
                <a:lnTo>
                  <a:pt x="9263" y="426"/>
                </a:lnTo>
                <a:lnTo>
                  <a:pt x="9070" y="290"/>
                </a:lnTo>
                <a:lnTo>
                  <a:pt x="8857" y="194"/>
                </a:lnTo>
                <a:lnTo>
                  <a:pt x="8645" y="116"/>
                </a:lnTo>
                <a:lnTo>
                  <a:pt x="8413" y="58"/>
                </a:lnTo>
                <a:lnTo>
                  <a:pt x="8180" y="20"/>
                </a:lnTo>
                <a:lnTo>
                  <a:pt x="7929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0"/>
          <p:cNvSpPr/>
          <p:nvPr/>
        </p:nvSpPr>
        <p:spPr>
          <a:xfrm>
            <a:off x="6740225" y="463312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0"/>
          <p:cNvSpPr/>
          <p:nvPr/>
        </p:nvSpPr>
        <p:spPr>
          <a:xfrm>
            <a:off x="8525968" y="914449"/>
            <a:ext cx="1305160" cy="422025"/>
          </a:xfrm>
          <a:custGeom>
            <a:avLst/>
            <a:gdLst/>
            <a:ahLst/>
            <a:cxnLst/>
            <a:rect l="l" t="t" r="r" b="b"/>
            <a:pathLst>
              <a:path w="11604" h="3752" extrusionOk="0">
                <a:moveTo>
                  <a:pt x="7929" y="0"/>
                </a:moveTo>
                <a:lnTo>
                  <a:pt x="7697" y="20"/>
                </a:lnTo>
                <a:lnTo>
                  <a:pt x="7465" y="58"/>
                </a:lnTo>
                <a:lnTo>
                  <a:pt x="7252" y="97"/>
                </a:lnTo>
                <a:lnTo>
                  <a:pt x="7039" y="174"/>
                </a:lnTo>
                <a:lnTo>
                  <a:pt x="6846" y="271"/>
                </a:lnTo>
                <a:lnTo>
                  <a:pt x="6653" y="387"/>
                </a:lnTo>
                <a:lnTo>
                  <a:pt x="6479" y="503"/>
                </a:lnTo>
                <a:lnTo>
                  <a:pt x="6305" y="639"/>
                </a:lnTo>
                <a:lnTo>
                  <a:pt x="6150" y="793"/>
                </a:lnTo>
                <a:lnTo>
                  <a:pt x="6015" y="967"/>
                </a:lnTo>
                <a:lnTo>
                  <a:pt x="5899" y="1141"/>
                </a:lnTo>
                <a:lnTo>
                  <a:pt x="5783" y="1335"/>
                </a:lnTo>
                <a:lnTo>
                  <a:pt x="5705" y="1528"/>
                </a:lnTo>
                <a:lnTo>
                  <a:pt x="5628" y="1741"/>
                </a:lnTo>
                <a:lnTo>
                  <a:pt x="5589" y="1973"/>
                </a:lnTo>
                <a:lnTo>
                  <a:pt x="5550" y="2186"/>
                </a:lnTo>
                <a:lnTo>
                  <a:pt x="5376" y="2224"/>
                </a:lnTo>
                <a:lnTo>
                  <a:pt x="5222" y="2302"/>
                </a:lnTo>
                <a:lnTo>
                  <a:pt x="5106" y="2166"/>
                </a:lnTo>
                <a:lnTo>
                  <a:pt x="4990" y="2031"/>
                </a:lnTo>
                <a:lnTo>
                  <a:pt x="4835" y="1934"/>
                </a:lnTo>
                <a:lnTo>
                  <a:pt x="4680" y="1837"/>
                </a:lnTo>
                <a:lnTo>
                  <a:pt x="4526" y="1760"/>
                </a:lnTo>
                <a:lnTo>
                  <a:pt x="4351" y="1721"/>
                </a:lnTo>
                <a:lnTo>
                  <a:pt x="4158" y="1683"/>
                </a:lnTo>
                <a:lnTo>
                  <a:pt x="3984" y="1663"/>
                </a:lnTo>
                <a:lnTo>
                  <a:pt x="3829" y="1683"/>
                </a:lnTo>
                <a:lnTo>
                  <a:pt x="3694" y="1683"/>
                </a:lnTo>
                <a:lnTo>
                  <a:pt x="3443" y="1760"/>
                </a:lnTo>
                <a:lnTo>
                  <a:pt x="3211" y="1876"/>
                </a:lnTo>
                <a:lnTo>
                  <a:pt x="2998" y="2012"/>
                </a:lnTo>
                <a:lnTo>
                  <a:pt x="2804" y="2186"/>
                </a:lnTo>
                <a:lnTo>
                  <a:pt x="2650" y="2398"/>
                </a:lnTo>
                <a:lnTo>
                  <a:pt x="2534" y="2630"/>
                </a:lnTo>
                <a:lnTo>
                  <a:pt x="2456" y="2882"/>
                </a:lnTo>
                <a:lnTo>
                  <a:pt x="2282" y="2959"/>
                </a:lnTo>
                <a:lnTo>
                  <a:pt x="2128" y="3056"/>
                </a:lnTo>
                <a:lnTo>
                  <a:pt x="1954" y="2959"/>
                </a:lnTo>
                <a:lnTo>
                  <a:pt x="1760" y="2882"/>
                </a:lnTo>
                <a:lnTo>
                  <a:pt x="1547" y="2843"/>
                </a:lnTo>
                <a:lnTo>
                  <a:pt x="1335" y="2824"/>
                </a:lnTo>
                <a:lnTo>
                  <a:pt x="1103" y="2843"/>
                </a:lnTo>
                <a:lnTo>
                  <a:pt x="890" y="2882"/>
                </a:lnTo>
                <a:lnTo>
                  <a:pt x="697" y="2978"/>
                </a:lnTo>
                <a:lnTo>
                  <a:pt x="503" y="3075"/>
                </a:lnTo>
                <a:lnTo>
                  <a:pt x="348" y="3211"/>
                </a:lnTo>
                <a:lnTo>
                  <a:pt x="213" y="3385"/>
                </a:lnTo>
                <a:lnTo>
                  <a:pt x="78" y="3559"/>
                </a:lnTo>
                <a:lnTo>
                  <a:pt x="0" y="3752"/>
                </a:lnTo>
                <a:lnTo>
                  <a:pt x="11603" y="3752"/>
                </a:lnTo>
                <a:lnTo>
                  <a:pt x="11545" y="3501"/>
                </a:lnTo>
                <a:lnTo>
                  <a:pt x="11449" y="3288"/>
                </a:lnTo>
                <a:lnTo>
                  <a:pt x="11333" y="3075"/>
                </a:lnTo>
                <a:lnTo>
                  <a:pt x="11178" y="2882"/>
                </a:lnTo>
                <a:lnTo>
                  <a:pt x="10985" y="2727"/>
                </a:lnTo>
                <a:lnTo>
                  <a:pt x="10791" y="2592"/>
                </a:lnTo>
                <a:lnTo>
                  <a:pt x="10559" y="2495"/>
                </a:lnTo>
                <a:lnTo>
                  <a:pt x="10327" y="2437"/>
                </a:lnTo>
                <a:lnTo>
                  <a:pt x="10327" y="2398"/>
                </a:lnTo>
                <a:lnTo>
                  <a:pt x="10308" y="2166"/>
                </a:lnTo>
                <a:lnTo>
                  <a:pt x="10269" y="1915"/>
                </a:lnTo>
                <a:lnTo>
                  <a:pt x="10211" y="1683"/>
                </a:lnTo>
                <a:lnTo>
                  <a:pt x="10134" y="1470"/>
                </a:lnTo>
                <a:lnTo>
                  <a:pt x="10037" y="1257"/>
                </a:lnTo>
                <a:lnTo>
                  <a:pt x="9921" y="1064"/>
                </a:lnTo>
                <a:lnTo>
                  <a:pt x="9786" y="890"/>
                </a:lnTo>
                <a:lnTo>
                  <a:pt x="9631" y="716"/>
                </a:lnTo>
                <a:lnTo>
                  <a:pt x="9457" y="561"/>
                </a:lnTo>
                <a:lnTo>
                  <a:pt x="9263" y="426"/>
                </a:lnTo>
                <a:lnTo>
                  <a:pt x="9070" y="290"/>
                </a:lnTo>
                <a:lnTo>
                  <a:pt x="8857" y="194"/>
                </a:lnTo>
                <a:lnTo>
                  <a:pt x="8645" y="116"/>
                </a:lnTo>
                <a:lnTo>
                  <a:pt x="8413" y="58"/>
                </a:lnTo>
                <a:lnTo>
                  <a:pt x="8180" y="20"/>
                </a:lnTo>
                <a:lnTo>
                  <a:pt x="7929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6426337" y="3257306"/>
            <a:ext cx="2709848" cy="1494522"/>
            <a:chOff x="-1213550" y="1112775"/>
            <a:chExt cx="3717212" cy="2049818"/>
          </a:xfrm>
        </p:grpSpPr>
        <p:sp>
          <p:nvSpPr>
            <p:cNvPr id="19" name="Google Shape;19;p3"/>
            <p:cNvSpPr/>
            <p:nvPr/>
          </p:nvSpPr>
          <p:spPr>
            <a:xfrm>
              <a:off x="-1213550" y="1112775"/>
              <a:ext cx="2774431" cy="2049818"/>
            </a:xfrm>
            <a:custGeom>
              <a:avLst/>
              <a:gdLst/>
              <a:ahLst/>
              <a:cxnLst/>
              <a:rect l="l" t="t" r="r" b="b"/>
              <a:pathLst>
                <a:path w="66641" h="49236" extrusionOk="0">
                  <a:moveTo>
                    <a:pt x="43976" y="0"/>
                  </a:moveTo>
                  <a:lnTo>
                    <a:pt x="1" y="49235"/>
                  </a:lnTo>
                  <a:lnTo>
                    <a:pt x="66641" y="49235"/>
                  </a:lnTo>
                  <a:lnTo>
                    <a:pt x="4397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1213550" y="1112775"/>
              <a:ext cx="2774431" cy="2049818"/>
            </a:xfrm>
            <a:custGeom>
              <a:avLst/>
              <a:gdLst/>
              <a:ahLst/>
              <a:cxnLst/>
              <a:rect l="l" t="t" r="r" b="b"/>
              <a:pathLst>
                <a:path w="66641" h="49236" fill="none" extrusionOk="0">
                  <a:moveTo>
                    <a:pt x="43976" y="0"/>
                  </a:moveTo>
                  <a:lnTo>
                    <a:pt x="1" y="49235"/>
                  </a:lnTo>
                  <a:lnTo>
                    <a:pt x="66641" y="49235"/>
                  </a:lnTo>
                  <a:lnTo>
                    <a:pt x="43976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617293" y="1112775"/>
              <a:ext cx="1886369" cy="2049818"/>
            </a:xfrm>
            <a:custGeom>
              <a:avLst/>
              <a:gdLst/>
              <a:ahLst/>
              <a:cxnLst/>
              <a:rect l="l" t="t" r="r" b="b"/>
              <a:pathLst>
                <a:path w="45310" h="49236" extrusionOk="0">
                  <a:moveTo>
                    <a:pt x="0" y="0"/>
                  </a:moveTo>
                  <a:lnTo>
                    <a:pt x="22665" y="49235"/>
                  </a:lnTo>
                  <a:lnTo>
                    <a:pt x="45310" y="4409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617293" y="1112775"/>
              <a:ext cx="1886369" cy="2049818"/>
            </a:xfrm>
            <a:custGeom>
              <a:avLst/>
              <a:gdLst/>
              <a:ahLst/>
              <a:cxnLst/>
              <a:rect l="l" t="t" r="r" b="b"/>
              <a:pathLst>
                <a:path w="45310" h="49236" fill="none" extrusionOk="0">
                  <a:moveTo>
                    <a:pt x="0" y="0"/>
                  </a:moveTo>
                  <a:lnTo>
                    <a:pt x="45310" y="44091"/>
                  </a:lnTo>
                  <a:lnTo>
                    <a:pt x="22665" y="49235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-125852" y="2117537"/>
              <a:ext cx="467033" cy="10491"/>
            </a:xfrm>
            <a:custGeom>
              <a:avLst/>
              <a:gdLst/>
              <a:ahLst/>
              <a:cxnLst/>
              <a:rect l="l" t="t" r="r" b="b"/>
              <a:pathLst>
                <a:path w="11218" h="252" extrusionOk="0">
                  <a:moveTo>
                    <a:pt x="3211" y="0"/>
                  </a:moveTo>
                  <a:lnTo>
                    <a:pt x="2128" y="39"/>
                  </a:lnTo>
                  <a:lnTo>
                    <a:pt x="1045" y="78"/>
                  </a:lnTo>
                  <a:lnTo>
                    <a:pt x="1" y="155"/>
                  </a:lnTo>
                  <a:lnTo>
                    <a:pt x="2476" y="174"/>
                  </a:lnTo>
                  <a:lnTo>
                    <a:pt x="4429" y="213"/>
                  </a:lnTo>
                  <a:lnTo>
                    <a:pt x="5802" y="252"/>
                  </a:lnTo>
                  <a:lnTo>
                    <a:pt x="6344" y="252"/>
                  </a:lnTo>
                  <a:lnTo>
                    <a:pt x="7775" y="232"/>
                  </a:lnTo>
                  <a:lnTo>
                    <a:pt x="9361" y="194"/>
                  </a:lnTo>
                  <a:lnTo>
                    <a:pt x="11217" y="116"/>
                  </a:lnTo>
                  <a:lnTo>
                    <a:pt x="10115" y="58"/>
                  </a:lnTo>
                  <a:lnTo>
                    <a:pt x="9090" y="20"/>
                  </a:lnTo>
                  <a:lnTo>
                    <a:pt x="8026" y="0"/>
                  </a:lnTo>
                  <a:lnTo>
                    <a:pt x="7485" y="0"/>
                  </a:lnTo>
                  <a:lnTo>
                    <a:pt x="6673" y="20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125852" y="2117537"/>
              <a:ext cx="467033" cy="10491"/>
            </a:xfrm>
            <a:custGeom>
              <a:avLst/>
              <a:gdLst/>
              <a:ahLst/>
              <a:cxnLst/>
              <a:rect l="l" t="t" r="r" b="b"/>
              <a:pathLst>
                <a:path w="11218" h="252" fill="none" extrusionOk="0">
                  <a:moveTo>
                    <a:pt x="8026" y="0"/>
                  </a:moveTo>
                  <a:lnTo>
                    <a:pt x="8026" y="0"/>
                  </a:lnTo>
                  <a:lnTo>
                    <a:pt x="7485" y="0"/>
                  </a:lnTo>
                  <a:lnTo>
                    <a:pt x="7485" y="0"/>
                  </a:lnTo>
                  <a:lnTo>
                    <a:pt x="6673" y="20"/>
                  </a:lnTo>
                  <a:lnTo>
                    <a:pt x="6673" y="20"/>
                  </a:lnTo>
                  <a:lnTo>
                    <a:pt x="5570" y="0"/>
                  </a:lnTo>
                  <a:lnTo>
                    <a:pt x="5570" y="0"/>
                  </a:lnTo>
                  <a:lnTo>
                    <a:pt x="4275" y="0"/>
                  </a:lnTo>
                  <a:lnTo>
                    <a:pt x="4275" y="0"/>
                  </a:lnTo>
                  <a:lnTo>
                    <a:pt x="3211" y="0"/>
                  </a:lnTo>
                  <a:lnTo>
                    <a:pt x="2128" y="39"/>
                  </a:lnTo>
                  <a:lnTo>
                    <a:pt x="1045" y="78"/>
                  </a:lnTo>
                  <a:lnTo>
                    <a:pt x="1" y="155"/>
                  </a:lnTo>
                  <a:lnTo>
                    <a:pt x="1" y="155"/>
                  </a:lnTo>
                  <a:lnTo>
                    <a:pt x="2476" y="174"/>
                  </a:lnTo>
                  <a:lnTo>
                    <a:pt x="4429" y="213"/>
                  </a:lnTo>
                  <a:lnTo>
                    <a:pt x="5802" y="252"/>
                  </a:lnTo>
                  <a:lnTo>
                    <a:pt x="5802" y="252"/>
                  </a:lnTo>
                  <a:lnTo>
                    <a:pt x="6344" y="252"/>
                  </a:lnTo>
                  <a:lnTo>
                    <a:pt x="6344" y="252"/>
                  </a:lnTo>
                  <a:lnTo>
                    <a:pt x="7775" y="232"/>
                  </a:lnTo>
                  <a:lnTo>
                    <a:pt x="9361" y="194"/>
                  </a:lnTo>
                  <a:lnTo>
                    <a:pt x="11217" y="116"/>
                  </a:lnTo>
                  <a:lnTo>
                    <a:pt x="11217" y="116"/>
                  </a:lnTo>
                  <a:lnTo>
                    <a:pt x="10115" y="58"/>
                  </a:lnTo>
                  <a:lnTo>
                    <a:pt x="9090" y="20"/>
                  </a:lnTo>
                  <a:lnTo>
                    <a:pt x="8026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58375" y="2468542"/>
              <a:ext cx="879195" cy="16153"/>
            </a:xfrm>
            <a:custGeom>
              <a:avLst/>
              <a:gdLst/>
              <a:ahLst/>
              <a:cxnLst/>
              <a:rect l="l" t="t" r="r" b="b"/>
              <a:pathLst>
                <a:path w="21118" h="388" extrusionOk="0">
                  <a:moveTo>
                    <a:pt x="15123" y="1"/>
                  </a:moveTo>
                  <a:lnTo>
                    <a:pt x="14117" y="20"/>
                  </a:lnTo>
                  <a:lnTo>
                    <a:pt x="13421" y="20"/>
                  </a:lnTo>
                  <a:lnTo>
                    <a:pt x="12570" y="39"/>
                  </a:lnTo>
                  <a:lnTo>
                    <a:pt x="10501" y="20"/>
                  </a:lnTo>
                  <a:lnTo>
                    <a:pt x="6053" y="20"/>
                  </a:lnTo>
                  <a:lnTo>
                    <a:pt x="4003" y="59"/>
                  </a:lnTo>
                  <a:lnTo>
                    <a:pt x="1973" y="117"/>
                  </a:lnTo>
                  <a:lnTo>
                    <a:pt x="967" y="175"/>
                  </a:lnTo>
                  <a:lnTo>
                    <a:pt x="0" y="233"/>
                  </a:lnTo>
                  <a:lnTo>
                    <a:pt x="4680" y="271"/>
                  </a:lnTo>
                  <a:lnTo>
                    <a:pt x="8335" y="329"/>
                  </a:lnTo>
                  <a:lnTo>
                    <a:pt x="10926" y="368"/>
                  </a:lnTo>
                  <a:lnTo>
                    <a:pt x="11971" y="387"/>
                  </a:lnTo>
                  <a:lnTo>
                    <a:pt x="13208" y="387"/>
                  </a:lnTo>
                  <a:lnTo>
                    <a:pt x="14639" y="368"/>
                  </a:lnTo>
                  <a:lnTo>
                    <a:pt x="17656" y="291"/>
                  </a:lnTo>
                  <a:lnTo>
                    <a:pt x="21118" y="194"/>
                  </a:lnTo>
                  <a:lnTo>
                    <a:pt x="19068" y="97"/>
                  </a:lnTo>
                  <a:lnTo>
                    <a:pt x="17115" y="39"/>
                  </a:lnTo>
                  <a:lnTo>
                    <a:pt x="16109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158375" y="2468542"/>
              <a:ext cx="879195" cy="16153"/>
            </a:xfrm>
            <a:custGeom>
              <a:avLst/>
              <a:gdLst/>
              <a:ahLst/>
              <a:cxnLst/>
              <a:rect l="l" t="t" r="r" b="b"/>
              <a:pathLst>
                <a:path w="21118" h="388" fill="none" extrusionOk="0">
                  <a:moveTo>
                    <a:pt x="15123" y="1"/>
                  </a:moveTo>
                  <a:lnTo>
                    <a:pt x="15123" y="1"/>
                  </a:lnTo>
                  <a:lnTo>
                    <a:pt x="14117" y="20"/>
                  </a:lnTo>
                  <a:lnTo>
                    <a:pt x="14117" y="20"/>
                  </a:lnTo>
                  <a:lnTo>
                    <a:pt x="13421" y="20"/>
                  </a:lnTo>
                  <a:lnTo>
                    <a:pt x="12570" y="39"/>
                  </a:lnTo>
                  <a:lnTo>
                    <a:pt x="12570" y="39"/>
                  </a:lnTo>
                  <a:lnTo>
                    <a:pt x="10501" y="20"/>
                  </a:lnTo>
                  <a:lnTo>
                    <a:pt x="10501" y="20"/>
                  </a:lnTo>
                  <a:lnTo>
                    <a:pt x="8045" y="20"/>
                  </a:lnTo>
                  <a:lnTo>
                    <a:pt x="8045" y="20"/>
                  </a:lnTo>
                  <a:lnTo>
                    <a:pt x="6053" y="20"/>
                  </a:lnTo>
                  <a:lnTo>
                    <a:pt x="4003" y="59"/>
                  </a:lnTo>
                  <a:lnTo>
                    <a:pt x="1973" y="117"/>
                  </a:lnTo>
                  <a:lnTo>
                    <a:pt x="967" y="175"/>
                  </a:lnTo>
                  <a:lnTo>
                    <a:pt x="0" y="233"/>
                  </a:lnTo>
                  <a:lnTo>
                    <a:pt x="0" y="233"/>
                  </a:lnTo>
                  <a:lnTo>
                    <a:pt x="4680" y="271"/>
                  </a:lnTo>
                  <a:lnTo>
                    <a:pt x="8335" y="329"/>
                  </a:lnTo>
                  <a:lnTo>
                    <a:pt x="10926" y="368"/>
                  </a:lnTo>
                  <a:lnTo>
                    <a:pt x="10926" y="368"/>
                  </a:lnTo>
                  <a:lnTo>
                    <a:pt x="11971" y="387"/>
                  </a:lnTo>
                  <a:lnTo>
                    <a:pt x="11971" y="387"/>
                  </a:lnTo>
                  <a:lnTo>
                    <a:pt x="13208" y="387"/>
                  </a:lnTo>
                  <a:lnTo>
                    <a:pt x="14639" y="368"/>
                  </a:lnTo>
                  <a:lnTo>
                    <a:pt x="17656" y="291"/>
                  </a:lnTo>
                  <a:lnTo>
                    <a:pt x="21118" y="194"/>
                  </a:lnTo>
                  <a:lnTo>
                    <a:pt x="21118" y="194"/>
                  </a:lnTo>
                  <a:lnTo>
                    <a:pt x="19068" y="97"/>
                  </a:lnTo>
                  <a:lnTo>
                    <a:pt x="17115" y="39"/>
                  </a:lnTo>
                  <a:lnTo>
                    <a:pt x="16109" y="1"/>
                  </a:lnTo>
                  <a:lnTo>
                    <a:pt x="1512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21619" y="1917034"/>
              <a:ext cx="466201" cy="10533"/>
            </a:xfrm>
            <a:custGeom>
              <a:avLst/>
              <a:gdLst/>
              <a:ahLst/>
              <a:cxnLst/>
              <a:rect l="l" t="t" r="r" b="b"/>
              <a:pathLst>
                <a:path w="11198" h="253" extrusionOk="0">
                  <a:moveTo>
                    <a:pt x="3211" y="1"/>
                  </a:moveTo>
                  <a:lnTo>
                    <a:pt x="2128" y="40"/>
                  </a:lnTo>
                  <a:lnTo>
                    <a:pt x="1045" y="78"/>
                  </a:lnTo>
                  <a:lnTo>
                    <a:pt x="1" y="156"/>
                  </a:lnTo>
                  <a:lnTo>
                    <a:pt x="2476" y="175"/>
                  </a:lnTo>
                  <a:lnTo>
                    <a:pt x="4410" y="214"/>
                  </a:lnTo>
                  <a:lnTo>
                    <a:pt x="5783" y="252"/>
                  </a:lnTo>
                  <a:lnTo>
                    <a:pt x="6344" y="252"/>
                  </a:lnTo>
                  <a:lnTo>
                    <a:pt x="7756" y="233"/>
                  </a:lnTo>
                  <a:lnTo>
                    <a:pt x="9361" y="194"/>
                  </a:lnTo>
                  <a:lnTo>
                    <a:pt x="11198" y="117"/>
                  </a:lnTo>
                  <a:lnTo>
                    <a:pt x="10115" y="59"/>
                  </a:lnTo>
                  <a:lnTo>
                    <a:pt x="9071" y="20"/>
                  </a:lnTo>
                  <a:lnTo>
                    <a:pt x="8007" y="1"/>
                  </a:lnTo>
                  <a:lnTo>
                    <a:pt x="7485" y="1"/>
                  </a:lnTo>
                  <a:lnTo>
                    <a:pt x="6653" y="20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21619" y="1917034"/>
              <a:ext cx="466201" cy="10533"/>
            </a:xfrm>
            <a:custGeom>
              <a:avLst/>
              <a:gdLst/>
              <a:ahLst/>
              <a:cxnLst/>
              <a:rect l="l" t="t" r="r" b="b"/>
              <a:pathLst>
                <a:path w="11198" h="253" fill="none" extrusionOk="0">
                  <a:moveTo>
                    <a:pt x="8007" y="1"/>
                  </a:moveTo>
                  <a:lnTo>
                    <a:pt x="8007" y="1"/>
                  </a:lnTo>
                  <a:lnTo>
                    <a:pt x="7485" y="1"/>
                  </a:lnTo>
                  <a:lnTo>
                    <a:pt x="7485" y="1"/>
                  </a:lnTo>
                  <a:lnTo>
                    <a:pt x="6653" y="20"/>
                  </a:lnTo>
                  <a:lnTo>
                    <a:pt x="6653" y="20"/>
                  </a:lnTo>
                  <a:lnTo>
                    <a:pt x="5551" y="1"/>
                  </a:lnTo>
                  <a:lnTo>
                    <a:pt x="5551" y="1"/>
                  </a:lnTo>
                  <a:lnTo>
                    <a:pt x="4255" y="1"/>
                  </a:lnTo>
                  <a:lnTo>
                    <a:pt x="4255" y="1"/>
                  </a:lnTo>
                  <a:lnTo>
                    <a:pt x="3211" y="1"/>
                  </a:lnTo>
                  <a:lnTo>
                    <a:pt x="2128" y="40"/>
                  </a:lnTo>
                  <a:lnTo>
                    <a:pt x="1045" y="78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2476" y="175"/>
                  </a:lnTo>
                  <a:lnTo>
                    <a:pt x="4410" y="214"/>
                  </a:lnTo>
                  <a:lnTo>
                    <a:pt x="5783" y="252"/>
                  </a:lnTo>
                  <a:lnTo>
                    <a:pt x="5783" y="252"/>
                  </a:lnTo>
                  <a:lnTo>
                    <a:pt x="6344" y="252"/>
                  </a:lnTo>
                  <a:lnTo>
                    <a:pt x="6344" y="252"/>
                  </a:lnTo>
                  <a:lnTo>
                    <a:pt x="7756" y="233"/>
                  </a:lnTo>
                  <a:lnTo>
                    <a:pt x="9361" y="194"/>
                  </a:lnTo>
                  <a:lnTo>
                    <a:pt x="11198" y="117"/>
                  </a:lnTo>
                  <a:lnTo>
                    <a:pt x="11198" y="117"/>
                  </a:lnTo>
                  <a:lnTo>
                    <a:pt x="10115" y="59"/>
                  </a:lnTo>
                  <a:lnTo>
                    <a:pt x="9071" y="20"/>
                  </a:lnTo>
                  <a:lnTo>
                    <a:pt x="8007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611631" y="2157796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extrusionOk="0">
                  <a:moveTo>
                    <a:pt x="5744" y="0"/>
                  </a:moveTo>
                  <a:lnTo>
                    <a:pt x="5357" y="19"/>
                  </a:lnTo>
                  <a:lnTo>
                    <a:pt x="3056" y="19"/>
                  </a:lnTo>
                  <a:lnTo>
                    <a:pt x="1528" y="39"/>
                  </a:lnTo>
                  <a:lnTo>
                    <a:pt x="755" y="58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72" y="136"/>
                  </a:lnTo>
                  <a:lnTo>
                    <a:pt x="4158" y="155"/>
                  </a:lnTo>
                  <a:lnTo>
                    <a:pt x="4545" y="174"/>
                  </a:lnTo>
                  <a:lnTo>
                    <a:pt x="5570" y="155"/>
                  </a:lnTo>
                  <a:lnTo>
                    <a:pt x="6711" y="136"/>
                  </a:lnTo>
                  <a:lnTo>
                    <a:pt x="8026" y="97"/>
                  </a:lnTo>
                  <a:lnTo>
                    <a:pt x="7233" y="39"/>
                  </a:lnTo>
                  <a:lnTo>
                    <a:pt x="6498" y="19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611631" y="2157796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fill="none" extrusionOk="0">
                  <a:moveTo>
                    <a:pt x="5744" y="0"/>
                  </a:moveTo>
                  <a:lnTo>
                    <a:pt x="5744" y="0"/>
                  </a:lnTo>
                  <a:lnTo>
                    <a:pt x="5357" y="19"/>
                  </a:lnTo>
                  <a:lnTo>
                    <a:pt x="5357" y="19"/>
                  </a:lnTo>
                  <a:lnTo>
                    <a:pt x="4777" y="19"/>
                  </a:lnTo>
                  <a:lnTo>
                    <a:pt x="4777" y="19"/>
                  </a:lnTo>
                  <a:lnTo>
                    <a:pt x="3984" y="19"/>
                  </a:lnTo>
                  <a:lnTo>
                    <a:pt x="3984" y="19"/>
                  </a:lnTo>
                  <a:lnTo>
                    <a:pt x="3056" y="19"/>
                  </a:lnTo>
                  <a:lnTo>
                    <a:pt x="3056" y="19"/>
                  </a:lnTo>
                  <a:lnTo>
                    <a:pt x="1528" y="39"/>
                  </a:lnTo>
                  <a:lnTo>
                    <a:pt x="755" y="58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72" y="136"/>
                  </a:lnTo>
                  <a:lnTo>
                    <a:pt x="4158" y="155"/>
                  </a:lnTo>
                  <a:lnTo>
                    <a:pt x="4158" y="155"/>
                  </a:lnTo>
                  <a:lnTo>
                    <a:pt x="4545" y="174"/>
                  </a:lnTo>
                  <a:lnTo>
                    <a:pt x="4545" y="174"/>
                  </a:lnTo>
                  <a:lnTo>
                    <a:pt x="5570" y="155"/>
                  </a:lnTo>
                  <a:lnTo>
                    <a:pt x="6711" y="136"/>
                  </a:lnTo>
                  <a:lnTo>
                    <a:pt x="8026" y="97"/>
                  </a:lnTo>
                  <a:lnTo>
                    <a:pt x="8026" y="97"/>
                  </a:lnTo>
                  <a:lnTo>
                    <a:pt x="7233" y="39"/>
                  </a:lnTo>
                  <a:lnTo>
                    <a:pt x="6498" y="19"/>
                  </a:lnTo>
                  <a:lnTo>
                    <a:pt x="5744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629817" y="2648104"/>
              <a:ext cx="677902" cy="7286"/>
            </a:xfrm>
            <a:custGeom>
              <a:avLst/>
              <a:gdLst/>
              <a:ahLst/>
              <a:cxnLst/>
              <a:rect l="l" t="t" r="r" b="b"/>
              <a:pathLst>
                <a:path w="16283" h="175" extrusionOk="0">
                  <a:moveTo>
                    <a:pt x="11661" y="0"/>
                  </a:moveTo>
                  <a:lnTo>
                    <a:pt x="10888" y="20"/>
                  </a:lnTo>
                  <a:lnTo>
                    <a:pt x="3094" y="20"/>
                  </a:lnTo>
                  <a:lnTo>
                    <a:pt x="1508" y="58"/>
                  </a:lnTo>
                  <a:lnTo>
                    <a:pt x="0" y="97"/>
                  </a:lnTo>
                  <a:lnTo>
                    <a:pt x="3597" y="116"/>
                  </a:lnTo>
                  <a:lnTo>
                    <a:pt x="6420" y="136"/>
                  </a:lnTo>
                  <a:lnTo>
                    <a:pt x="8432" y="155"/>
                  </a:lnTo>
                  <a:lnTo>
                    <a:pt x="9224" y="174"/>
                  </a:lnTo>
                  <a:lnTo>
                    <a:pt x="11294" y="155"/>
                  </a:lnTo>
                  <a:lnTo>
                    <a:pt x="13614" y="136"/>
                  </a:lnTo>
                  <a:lnTo>
                    <a:pt x="16283" y="78"/>
                  </a:lnTo>
                  <a:lnTo>
                    <a:pt x="14697" y="39"/>
                  </a:lnTo>
                  <a:lnTo>
                    <a:pt x="13208" y="20"/>
                  </a:lnTo>
                  <a:lnTo>
                    <a:pt x="1166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-629817" y="2648104"/>
              <a:ext cx="677902" cy="7286"/>
            </a:xfrm>
            <a:custGeom>
              <a:avLst/>
              <a:gdLst/>
              <a:ahLst/>
              <a:cxnLst/>
              <a:rect l="l" t="t" r="r" b="b"/>
              <a:pathLst>
                <a:path w="16283" h="175" fill="none" extrusionOk="0">
                  <a:moveTo>
                    <a:pt x="11661" y="0"/>
                  </a:moveTo>
                  <a:lnTo>
                    <a:pt x="11661" y="0"/>
                  </a:lnTo>
                  <a:lnTo>
                    <a:pt x="10888" y="20"/>
                  </a:lnTo>
                  <a:lnTo>
                    <a:pt x="10888" y="20"/>
                  </a:lnTo>
                  <a:lnTo>
                    <a:pt x="9689" y="20"/>
                  </a:lnTo>
                  <a:lnTo>
                    <a:pt x="9689" y="20"/>
                  </a:lnTo>
                  <a:lnTo>
                    <a:pt x="8103" y="20"/>
                  </a:lnTo>
                  <a:lnTo>
                    <a:pt x="8103" y="20"/>
                  </a:lnTo>
                  <a:lnTo>
                    <a:pt x="6208" y="20"/>
                  </a:lnTo>
                  <a:lnTo>
                    <a:pt x="6208" y="20"/>
                  </a:lnTo>
                  <a:lnTo>
                    <a:pt x="3094" y="20"/>
                  </a:lnTo>
                  <a:lnTo>
                    <a:pt x="1508" y="58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3597" y="116"/>
                  </a:lnTo>
                  <a:lnTo>
                    <a:pt x="6420" y="136"/>
                  </a:lnTo>
                  <a:lnTo>
                    <a:pt x="8432" y="155"/>
                  </a:lnTo>
                  <a:lnTo>
                    <a:pt x="8432" y="155"/>
                  </a:lnTo>
                  <a:lnTo>
                    <a:pt x="9224" y="174"/>
                  </a:lnTo>
                  <a:lnTo>
                    <a:pt x="9224" y="174"/>
                  </a:lnTo>
                  <a:lnTo>
                    <a:pt x="11294" y="155"/>
                  </a:lnTo>
                  <a:lnTo>
                    <a:pt x="13614" y="136"/>
                  </a:lnTo>
                  <a:lnTo>
                    <a:pt x="16283" y="78"/>
                  </a:lnTo>
                  <a:lnTo>
                    <a:pt x="16283" y="78"/>
                  </a:lnTo>
                  <a:lnTo>
                    <a:pt x="14697" y="39"/>
                  </a:lnTo>
                  <a:lnTo>
                    <a:pt x="13208" y="20"/>
                  </a:lnTo>
                  <a:lnTo>
                    <a:pt x="1166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07625" y="1736723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extrusionOk="0">
                  <a:moveTo>
                    <a:pt x="5744" y="0"/>
                  </a:moveTo>
                  <a:lnTo>
                    <a:pt x="5358" y="20"/>
                  </a:lnTo>
                  <a:lnTo>
                    <a:pt x="3056" y="20"/>
                  </a:lnTo>
                  <a:lnTo>
                    <a:pt x="1529" y="39"/>
                  </a:lnTo>
                  <a:lnTo>
                    <a:pt x="736" y="58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53" y="136"/>
                  </a:lnTo>
                  <a:lnTo>
                    <a:pt x="4139" y="174"/>
                  </a:lnTo>
                  <a:lnTo>
                    <a:pt x="4545" y="174"/>
                  </a:lnTo>
                  <a:lnTo>
                    <a:pt x="5551" y="155"/>
                  </a:lnTo>
                  <a:lnTo>
                    <a:pt x="6692" y="136"/>
                  </a:lnTo>
                  <a:lnTo>
                    <a:pt x="8026" y="97"/>
                  </a:lnTo>
                  <a:lnTo>
                    <a:pt x="7233" y="58"/>
                  </a:lnTo>
                  <a:lnTo>
                    <a:pt x="6499" y="20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07625" y="1736723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fill="none" extrusionOk="0">
                  <a:moveTo>
                    <a:pt x="5744" y="0"/>
                  </a:moveTo>
                  <a:lnTo>
                    <a:pt x="5744" y="0"/>
                  </a:lnTo>
                  <a:lnTo>
                    <a:pt x="5358" y="20"/>
                  </a:lnTo>
                  <a:lnTo>
                    <a:pt x="5358" y="20"/>
                  </a:lnTo>
                  <a:lnTo>
                    <a:pt x="4758" y="20"/>
                  </a:lnTo>
                  <a:lnTo>
                    <a:pt x="4758" y="20"/>
                  </a:lnTo>
                  <a:lnTo>
                    <a:pt x="3985" y="20"/>
                  </a:lnTo>
                  <a:lnTo>
                    <a:pt x="3985" y="20"/>
                  </a:lnTo>
                  <a:lnTo>
                    <a:pt x="3056" y="20"/>
                  </a:lnTo>
                  <a:lnTo>
                    <a:pt x="3056" y="20"/>
                  </a:lnTo>
                  <a:lnTo>
                    <a:pt x="1529" y="39"/>
                  </a:lnTo>
                  <a:lnTo>
                    <a:pt x="736" y="58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53" y="136"/>
                  </a:lnTo>
                  <a:lnTo>
                    <a:pt x="4139" y="174"/>
                  </a:lnTo>
                  <a:lnTo>
                    <a:pt x="4139" y="174"/>
                  </a:lnTo>
                  <a:lnTo>
                    <a:pt x="4545" y="174"/>
                  </a:lnTo>
                  <a:lnTo>
                    <a:pt x="4545" y="174"/>
                  </a:lnTo>
                  <a:lnTo>
                    <a:pt x="5551" y="155"/>
                  </a:lnTo>
                  <a:lnTo>
                    <a:pt x="6692" y="136"/>
                  </a:lnTo>
                  <a:lnTo>
                    <a:pt x="8026" y="97"/>
                  </a:lnTo>
                  <a:lnTo>
                    <a:pt x="8026" y="97"/>
                  </a:lnTo>
                  <a:lnTo>
                    <a:pt x="7233" y="58"/>
                  </a:lnTo>
                  <a:lnTo>
                    <a:pt x="6499" y="20"/>
                  </a:lnTo>
                  <a:lnTo>
                    <a:pt x="5744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51858" y="1904170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extrusionOk="0">
                  <a:moveTo>
                    <a:pt x="2863" y="1"/>
                  </a:moveTo>
                  <a:lnTo>
                    <a:pt x="2689" y="20"/>
                  </a:lnTo>
                  <a:lnTo>
                    <a:pt x="755" y="20"/>
                  </a:lnTo>
                  <a:lnTo>
                    <a:pt x="368" y="59"/>
                  </a:lnTo>
                  <a:lnTo>
                    <a:pt x="1" y="97"/>
                  </a:lnTo>
                  <a:lnTo>
                    <a:pt x="890" y="117"/>
                  </a:lnTo>
                  <a:lnTo>
                    <a:pt x="1586" y="136"/>
                  </a:lnTo>
                  <a:lnTo>
                    <a:pt x="2070" y="155"/>
                  </a:lnTo>
                  <a:lnTo>
                    <a:pt x="2785" y="155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3617" y="39"/>
                  </a:lnTo>
                  <a:lnTo>
                    <a:pt x="3250" y="20"/>
                  </a:lnTo>
                  <a:lnTo>
                    <a:pt x="2863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51858" y="1904170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fill="none" extrusionOk="0">
                  <a:moveTo>
                    <a:pt x="2863" y="1"/>
                  </a:moveTo>
                  <a:lnTo>
                    <a:pt x="2863" y="1"/>
                  </a:lnTo>
                  <a:lnTo>
                    <a:pt x="2689" y="20"/>
                  </a:lnTo>
                  <a:lnTo>
                    <a:pt x="2689" y="20"/>
                  </a:lnTo>
                  <a:lnTo>
                    <a:pt x="2379" y="20"/>
                  </a:lnTo>
                  <a:lnTo>
                    <a:pt x="2379" y="20"/>
                  </a:lnTo>
                  <a:lnTo>
                    <a:pt x="1993" y="20"/>
                  </a:lnTo>
                  <a:lnTo>
                    <a:pt x="1993" y="20"/>
                  </a:lnTo>
                  <a:lnTo>
                    <a:pt x="1528" y="20"/>
                  </a:lnTo>
                  <a:lnTo>
                    <a:pt x="1528" y="20"/>
                  </a:lnTo>
                  <a:lnTo>
                    <a:pt x="755" y="20"/>
                  </a:lnTo>
                  <a:lnTo>
                    <a:pt x="368" y="59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890" y="117"/>
                  </a:lnTo>
                  <a:lnTo>
                    <a:pt x="1586" y="136"/>
                  </a:lnTo>
                  <a:lnTo>
                    <a:pt x="2070" y="155"/>
                  </a:lnTo>
                  <a:lnTo>
                    <a:pt x="2070" y="155"/>
                  </a:lnTo>
                  <a:lnTo>
                    <a:pt x="2283" y="155"/>
                  </a:lnTo>
                  <a:lnTo>
                    <a:pt x="2283" y="155"/>
                  </a:lnTo>
                  <a:lnTo>
                    <a:pt x="2785" y="155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4004" y="78"/>
                  </a:lnTo>
                  <a:lnTo>
                    <a:pt x="3617" y="39"/>
                  </a:lnTo>
                  <a:lnTo>
                    <a:pt x="3250" y="20"/>
                  </a:lnTo>
                  <a:lnTo>
                    <a:pt x="286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235582" y="2161793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extrusionOk="0">
                  <a:moveTo>
                    <a:pt x="1529" y="1"/>
                  </a:moveTo>
                  <a:lnTo>
                    <a:pt x="755" y="20"/>
                  </a:lnTo>
                  <a:lnTo>
                    <a:pt x="368" y="40"/>
                  </a:lnTo>
                  <a:lnTo>
                    <a:pt x="1" y="78"/>
                  </a:lnTo>
                  <a:lnTo>
                    <a:pt x="890" y="98"/>
                  </a:lnTo>
                  <a:lnTo>
                    <a:pt x="1587" y="117"/>
                  </a:lnTo>
                  <a:lnTo>
                    <a:pt x="2070" y="156"/>
                  </a:lnTo>
                  <a:lnTo>
                    <a:pt x="2263" y="156"/>
                  </a:lnTo>
                  <a:lnTo>
                    <a:pt x="2786" y="136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3617" y="4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235582" y="2161793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fill="none" extrusionOk="0">
                  <a:moveTo>
                    <a:pt x="2863" y="1"/>
                  </a:moveTo>
                  <a:lnTo>
                    <a:pt x="2863" y="1"/>
                  </a:lnTo>
                  <a:lnTo>
                    <a:pt x="2670" y="1"/>
                  </a:lnTo>
                  <a:lnTo>
                    <a:pt x="2670" y="1"/>
                  </a:lnTo>
                  <a:lnTo>
                    <a:pt x="2379" y="1"/>
                  </a:lnTo>
                  <a:lnTo>
                    <a:pt x="2379" y="1"/>
                  </a:lnTo>
                  <a:lnTo>
                    <a:pt x="1993" y="1"/>
                  </a:lnTo>
                  <a:lnTo>
                    <a:pt x="1993" y="1"/>
                  </a:lnTo>
                  <a:lnTo>
                    <a:pt x="1529" y="1"/>
                  </a:lnTo>
                  <a:lnTo>
                    <a:pt x="1529" y="1"/>
                  </a:lnTo>
                  <a:lnTo>
                    <a:pt x="755" y="20"/>
                  </a:lnTo>
                  <a:lnTo>
                    <a:pt x="368" y="40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890" y="98"/>
                  </a:lnTo>
                  <a:lnTo>
                    <a:pt x="1587" y="117"/>
                  </a:lnTo>
                  <a:lnTo>
                    <a:pt x="2070" y="156"/>
                  </a:lnTo>
                  <a:lnTo>
                    <a:pt x="2070" y="156"/>
                  </a:lnTo>
                  <a:lnTo>
                    <a:pt x="2263" y="156"/>
                  </a:lnTo>
                  <a:lnTo>
                    <a:pt x="2263" y="156"/>
                  </a:lnTo>
                  <a:lnTo>
                    <a:pt x="2786" y="136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4004" y="78"/>
                  </a:lnTo>
                  <a:lnTo>
                    <a:pt x="3617" y="40"/>
                  </a:lnTo>
                  <a:lnTo>
                    <a:pt x="3250" y="1"/>
                  </a:lnTo>
                  <a:lnTo>
                    <a:pt x="286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299197" y="2012873"/>
              <a:ext cx="186014" cy="4038"/>
            </a:xfrm>
            <a:custGeom>
              <a:avLst/>
              <a:gdLst/>
              <a:ahLst/>
              <a:cxnLst/>
              <a:rect l="l" t="t" r="r" b="b"/>
              <a:pathLst>
                <a:path w="4468" h="97" extrusionOk="0">
                  <a:moveTo>
                    <a:pt x="1702" y="0"/>
                  </a:moveTo>
                  <a:lnTo>
                    <a:pt x="851" y="2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534" y="97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299197" y="2012873"/>
              <a:ext cx="186014" cy="4038"/>
            </a:xfrm>
            <a:custGeom>
              <a:avLst/>
              <a:gdLst/>
              <a:ahLst/>
              <a:cxnLst/>
              <a:rect l="l" t="t" r="r" b="b"/>
              <a:pathLst>
                <a:path w="4468" h="97" fill="none" extrusionOk="0">
                  <a:moveTo>
                    <a:pt x="3211" y="0"/>
                  </a:moveTo>
                  <a:lnTo>
                    <a:pt x="3211" y="0"/>
                  </a:lnTo>
                  <a:lnTo>
                    <a:pt x="2998" y="0"/>
                  </a:lnTo>
                  <a:lnTo>
                    <a:pt x="2998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224" y="0"/>
                  </a:lnTo>
                  <a:lnTo>
                    <a:pt x="2224" y="0"/>
                  </a:lnTo>
                  <a:lnTo>
                    <a:pt x="1702" y="0"/>
                  </a:lnTo>
                  <a:lnTo>
                    <a:pt x="1702" y="0"/>
                  </a:lnTo>
                  <a:lnTo>
                    <a:pt x="851" y="2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321" y="78"/>
                  </a:lnTo>
                  <a:lnTo>
                    <a:pt x="2534" y="97"/>
                  </a:lnTo>
                  <a:lnTo>
                    <a:pt x="2534" y="97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547162" y="2272119"/>
              <a:ext cx="186014" cy="3247"/>
            </a:xfrm>
            <a:custGeom>
              <a:avLst/>
              <a:gdLst/>
              <a:ahLst/>
              <a:cxnLst/>
              <a:rect l="l" t="t" r="r" b="b"/>
              <a:pathLst>
                <a:path w="4468" h="78" extrusionOk="0">
                  <a:moveTo>
                    <a:pt x="852" y="0"/>
                  </a:moveTo>
                  <a:lnTo>
                    <a:pt x="426" y="20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534" y="78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547162" y="2272119"/>
              <a:ext cx="186014" cy="3247"/>
            </a:xfrm>
            <a:custGeom>
              <a:avLst/>
              <a:gdLst/>
              <a:ahLst/>
              <a:cxnLst/>
              <a:rect l="l" t="t" r="r" b="b"/>
              <a:pathLst>
                <a:path w="4468" h="78" fill="none" extrusionOk="0">
                  <a:moveTo>
                    <a:pt x="3211" y="0"/>
                  </a:moveTo>
                  <a:lnTo>
                    <a:pt x="3211" y="0"/>
                  </a:lnTo>
                  <a:lnTo>
                    <a:pt x="2998" y="0"/>
                  </a:lnTo>
                  <a:lnTo>
                    <a:pt x="2998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225" y="0"/>
                  </a:lnTo>
                  <a:lnTo>
                    <a:pt x="2225" y="0"/>
                  </a:lnTo>
                  <a:lnTo>
                    <a:pt x="1703" y="0"/>
                  </a:lnTo>
                  <a:lnTo>
                    <a:pt x="1703" y="0"/>
                  </a:lnTo>
                  <a:lnTo>
                    <a:pt x="852" y="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321" y="78"/>
                  </a:lnTo>
                  <a:lnTo>
                    <a:pt x="2534" y="78"/>
                  </a:lnTo>
                  <a:lnTo>
                    <a:pt x="2534" y="78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657211" y="2870297"/>
              <a:ext cx="334142" cy="6495"/>
            </a:xfrm>
            <a:custGeom>
              <a:avLst/>
              <a:gdLst/>
              <a:ahLst/>
              <a:cxnLst/>
              <a:rect l="l" t="t" r="r" b="b"/>
              <a:pathLst>
                <a:path w="8026" h="156" extrusionOk="0">
                  <a:moveTo>
                    <a:pt x="3056" y="1"/>
                  </a:moveTo>
                  <a:lnTo>
                    <a:pt x="1528" y="20"/>
                  </a:lnTo>
                  <a:lnTo>
                    <a:pt x="755" y="39"/>
                  </a:lnTo>
                  <a:lnTo>
                    <a:pt x="1" y="97"/>
                  </a:lnTo>
                  <a:lnTo>
                    <a:pt x="1780" y="97"/>
                  </a:lnTo>
                  <a:lnTo>
                    <a:pt x="3172" y="117"/>
                  </a:lnTo>
                  <a:lnTo>
                    <a:pt x="4158" y="155"/>
                  </a:lnTo>
                  <a:lnTo>
                    <a:pt x="4545" y="155"/>
                  </a:lnTo>
                  <a:lnTo>
                    <a:pt x="5551" y="136"/>
                  </a:lnTo>
                  <a:lnTo>
                    <a:pt x="6711" y="117"/>
                  </a:lnTo>
                  <a:lnTo>
                    <a:pt x="8026" y="78"/>
                  </a:lnTo>
                  <a:lnTo>
                    <a:pt x="7233" y="39"/>
                  </a:lnTo>
                  <a:lnTo>
                    <a:pt x="6498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-657211" y="2870297"/>
              <a:ext cx="334142" cy="6495"/>
            </a:xfrm>
            <a:custGeom>
              <a:avLst/>
              <a:gdLst/>
              <a:ahLst/>
              <a:cxnLst/>
              <a:rect l="l" t="t" r="r" b="b"/>
              <a:pathLst>
                <a:path w="8026" h="156" fill="none" extrusionOk="0">
                  <a:moveTo>
                    <a:pt x="5744" y="1"/>
                  </a:moveTo>
                  <a:lnTo>
                    <a:pt x="5744" y="1"/>
                  </a:lnTo>
                  <a:lnTo>
                    <a:pt x="5357" y="1"/>
                  </a:lnTo>
                  <a:lnTo>
                    <a:pt x="5357" y="1"/>
                  </a:lnTo>
                  <a:lnTo>
                    <a:pt x="4777" y="1"/>
                  </a:lnTo>
                  <a:lnTo>
                    <a:pt x="4777" y="1"/>
                  </a:lnTo>
                  <a:lnTo>
                    <a:pt x="3984" y="1"/>
                  </a:lnTo>
                  <a:lnTo>
                    <a:pt x="3984" y="1"/>
                  </a:lnTo>
                  <a:lnTo>
                    <a:pt x="3056" y="1"/>
                  </a:lnTo>
                  <a:lnTo>
                    <a:pt x="3056" y="1"/>
                  </a:lnTo>
                  <a:lnTo>
                    <a:pt x="1528" y="20"/>
                  </a:lnTo>
                  <a:lnTo>
                    <a:pt x="755" y="39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97"/>
                  </a:lnTo>
                  <a:lnTo>
                    <a:pt x="3172" y="117"/>
                  </a:lnTo>
                  <a:lnTo>
                    <a:pt x="4158" y="155"/>
                  </a:lnTo>
                  <a:lnTo>
                    <a:pt x="4158" y="155"/>
                  </a:lnTo>
                  <a:lnTo>
                    <a:pt x="4545" y="155"/>
                  </a:lnTo>
                  <a:lnTo>
                    <a:pt x="4545" y="155"/>
                  </a:lnTo>
                  <a:lnTo>
                    <a:pt x="5551" y="136"/>
                  </a:lnTo>
                  <a:lnTo>
                    <a:pt x="6711" y="117"/>
                  </a:lnTo>
                  <a:lnTo>
                    <a:pt x="8026" y="78"/>
                  </a:lnTo>
                  <a:lnTo>
                    <a:pt x="8026" y="78"/>
                  </a:lnTo>
                  <a:lnTo>
                    <a:pt x="7233" y="39"/>
                  </a:lnTo>
                  <a:lnTo>
                    <a:pt x="6498" y="1"/>
                  </a:lnTo>
                  <a:lnTo>
                    <a:pt x="5744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326150" y="2020850"/>
            <a:ext cx="64917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010500"/>
            <a:ext cx="914400" cy="6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1328700" y="2935700"/>
            <a:ext cx="64866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" name="Google Shape;48;p3"/>
          <p:cNvGrpSpPr/>
          <p:nvPr/>
        </p:nvGrpSpPr>
        <p:grpSpPr>
          <a:xfrm flipH="1">
            <a:off x="-309241" y="4129200"/>
            <a:ext cx="8276771" cy="953850"/>
            <a:chOff x="3769225" y="7942150"/>
            <a:chExt cx="4948742" cy="953850"/>
          </a:xfrm>
        </p:grpSpPr>
        <p:sp>
          <p:nvSpPr>
            <p:cNvPr id="49" name="Google Shape;49;p3"/>
            <p:cNvSpPr/>
            <p:nvPr/>
          </p:nvSpPr>
          <p:spPr>
            <a:xfrm>
              <a:off x="3769225" y="7942150"/>
              <a:ext cx="4948742" cy="953850"/>
            </a:xfrm>
            <a:custGeom>
              <a:avLst/>
              <a:gdLst/>
              <a:ahLst/>
              <a:cxnLst/>
              <a:rect l="l" t="t" r="r" b="b"/>
              <a:pathLst>
                <a:path w="205193" h="38154" extrusionOk="0">
                  <a:moveTo>
                    <a:pt x="58053" y="0"/>
                  </a:moveTo>
                  <a:lnTo>
                    <a:pt x="56671" y="26"/>
                  </a:lnTo>
                  <a:lnTo>
                    <a:pt x="55289" y="78"/>
                  </a:lnTo>
                  <a:lnTo>
                    <a:pt x="53906" y="183"/>
                  </a:lnTo>
                  <a:lnTo>
                    <a:pt x="52550" y="287"/>
                  </a:lnTo>
                  <a:lnTo>
                    <a:pt x="51168" y="443"/>
                  </a:lnTo>
                  <a:lnTo>
                    <a:pt x="49812" y="600"/>
                  </a:lnTo>
                  <a:lnTo>
                    <a:pt x="48456" y="809"/>
                  </a:lnTo>
                  <a:lnTo>
                    <a:pt x="47126" y="1017"/>
                  </a:lnTo>
                  <a:lnTo>
                    <a:pt x="45770" y="1252"/>
                  </a:lnTo>
                  <a:lnTo>
                    <a:pt x="44440" y="1539"/>
                  </a:lnTo>
                  <a:lnTo>
                    <a:pt x="43136" y="1826"/>
                  </a:lnTo>
                  <a:lnTo>
                    <a:pt x="41806" y="2139"/>
                  </a:lnTo>
                  <a:lnTo>
                    <a:pt x="40502" y="2452"/>
                  </a:lnTo>
                  <a:lnTo>
                    <a:pt x="39224" y="2791"/>
                  </a:lnTo>
                  <a:lnTo>
                    <a:pt x="37946" y="3156"/>
                  </a:lnTo>
                  <a:lnTo>
                    <a:pt x="36668" y="3547"/>
                  </a:lnTo>
                  <a:lnTo>
                    <a:pt x="35416" y="3938"/>
                  </a:lnTo>
                  <a:lnTo>
                    <a:pt x="34191" y="4355"/>
                  </a:lnTo>
                  <a:lnTo>
                    <a:pt x="32965" y="4773"/>
                  </a:lnTo>
                  <a:lnTo>
                    <a:pt x="31739" y="5216"/>
                  </a:lnTo>
                  <a:lnTo>
                    <a:pt x="30540" y="5659"/>
                  </a:lnTo>
                  <a:lnTo>
                    <a:pt x="28192" y="6572"/>
                  </a:lnTo>
                  <a:lnTo>
                    <a:pt x="25923" y="7537"/>
                  </a:lnTo>
                  <a:lnTo>
                    <a:pt x="23707" y="8528"/>
                  </a:lnTo>
                  <a:lnTo>
                    <a:pt x="21568" y="9519"/>
                  </a:lnTo>
                  <a:lnTo>
                    <a:pt x="19534" y="10536"/>
                  </a:lnTo>
                  <a:lnTo>
                    <a:pt x="17578" y="11553"/>
                  </a:lnTo>
                  <a:lnTo>
                    <a:pt x="15700" y="12570"/>
                  </a:lnTo>
                  <a:lnTo>
                    <a:pt x="13927" y="13561"/>
                  </a:lnTo>
                  <a:lnTo>
                    <a:pt x="12258" y="14526"/>
                  </a:lnTo>
                  <a:lnTo>
                    <a:pt x="10693" y="15465"/>
                  </a:lnTo>
                  <a:lnTo>
                    <a:pt x="9233" y="16352"/>
                  </a:lnTo>
                  <a:lnTo>
                    <a:pt x="7903" y="17212"/>
                  </a:lnTo>
                  <a:lnTo>
                    <a:pt x="6677" y="17995"/>
                  </a:lnTo>
                  <a:lnTo>
                    <a:pt x="4617" y="19377"/>
                  </a:lnTo>
                  <a:lnTo>
                    <a:pt x="3104" y="20472"/>
                  </a:lnTo>
                  <a:lnTo>
                    <a:pt x="2165" y="21150"/>
                  </a:lnTo>
                  <a:lnTo>
                    <a:pt x="1852" y="21411"/>
                  </a:lnTo>
                  <a:lnTo>
                    <a:pt x="1" y="38154"/>
                  </a:lnTo>
                  <a:lnTo>
                    <a:pt x="205192" y="38154"/>
                  </a:lnTo>
                  <a:lnTo>
                    <a:pt x="197003" y="15335"/>
                  </a:lnTo>
                  <a:lnTo>
                    <a:pt x="196742" y="15204"/>
                  </a:lnTo>
                  <a:lnTo>
                    <a:pt x="196038" y="14865"/>
                  </a:lnTo>
                  <a:lnTo>
                    <a:pt x="194865" y="14344"/>
                  </a:lnTo>
                  <a:lnTo>
                    <a:pt x="194108" y="14031"/>
                  </a:lnTo>
                  <a:lnTo>
                    <a:pt x="193248" y="13666"/>
                  </a:lnTo>
                  <a:lnTo>
                    <a:pt x="192257" y="13301"/>
                  </a:lnTo>
                  <a:lnTo>
                    <a:pt x="191188" y="12935"/>
                  </a:lnTo>
                  <a:lnTo>
                    <a:pt x="189988" y="12544"/>
                  </a:lnTo>
                  <a:lnTo>
                    <a:pt x="188710" y="12153"/>
                  </a:lnTo>
                  <a:lnTo>
                    <a:pt x="187302" y="11762"/>
                  </a:lnTo>
                  <a:lnTo>
                    <a:pt x="185815" y="11371"/>
                  </a:lnTo>
                  <a:lnTo>
                    <a:pt x="184224" y="11006"/>
                  </a:lnTo>
                  <a:lnTo>
                    <a:pt x="182529" y="10667"/>
                  </a:lnTo>
                  <a:lnTo>
                    <a:pt x="180730" y="10327"/>
                  </a:lnTo>
                  <a:lnTo>
                    <a:pt x="178852" y="10041"/>
                  </a:lnTo>
                  <a:lnTo>
                    <a:pt x="176896" y="9780"/>
                  </a:lnTo>
                  <a:lnTo>
                    <a:pt x="174836" y="9545"/>
                  </a:lnTo>
                  <a:lnTo>
                    <a:pt x="172671" y="9389"/>
                  </a:lnTo>
                  <a:lnTo>
                    <a:pt x="170428" y="9258"/>
                  </a:lnTo>
                  <a:lnTo>
                    <a:pt x="169281" y="9232"/>
                  </a:lnTo>
                  <a:lnTo>
                    <a:pt x="168107" y="9206"/>
                  </a:lnTo>
                  <a:lnTo>
                    <a:pt x="165682" y="9206"/>
                  </a:lnTo>
                  <a:lnTo>
                    <a:pt x="164456" y="9258"/>
                  </a:lnTo>
                  <a:lnTo>
                    <a:pt x="163204" y="9284"/>
                  </a:lnTo>
                  <a:lnTo>
                    <a:pt x="161927" y="9363"/>
                  </a:lnTo>
                  <a:lnTo>
                    <a:pt x="160623" y="9441"/>
                  </a:lnTo>
                  <a:lnTo>
                    <a:pt x="159293" y="9545"/>
                  </a:lnTo>
                  <a:lnTo>
                    <a:pt x="157963" y="9676"/>
                  </a:lnTo>
                  <a:lnTo>
                    <a:pt x="156606" y="9832"/>
                  </a:lnTo>
                  <a:lnTo>
                    <a:pt x="155224" y="10015"/>
                  </a:lnTo>
                  <a:lnTo>
                    <a:pt x="153816" y="10197"/>
                  </a:lnTo>
                  <a:lnTo>
                    <a:pt x="152408" y="10432"/>
                  </a:lnTo>
                  <a:lnTo>
                    <a:pt x="150973" y="10667"/>
                  </a:lnTo>
                  <a:lnTo>
                    <a:pt x="149539" y="10953"/>
                  </a:lnTo>
                  <a:lnTo>
                    <a:pt x="148052" y="11240"/>
                  </a:lnTo>
                  <a:lnTo>
                    <a:pt x="146566" y="11579"/>
                  </a:lnTo>
                  <a:lnTo>
                    <a:pt x="145053" y="11918"/>
                  </a:lnTo>
                  <a:lnTo>
                    <a:pt x="143541" y="12310"/>
                  </a:lnTo>
                  <a:lnTo>
                    <a:pt x="141559" y="12805"/>
                  </a:lnTo>
                  <a:lnTo>
                    <a:pt x="139629" y="13248"/>
                  </a:lnTo>
                  <a:lnTo>
                    <a:pt x="137725" y="13640"/>
                  </a:lnTo>
                  <a:lnTo>
                    <a:pt x="135873" y="14005"/>
                  </a:lnTo>
                  <a:lnTo>
                    <a:pt x="134074" y="14292"/>
                  </a:lnTo>
                  <a:lnTo>
                    <a:pt x="132301" y="14578"/>
                  </a:lnTo>
                  <a:lnTo>
                    <a:pt x="130579" y="14787"/>
                  </a:lnTo>
                  <a:lnTo>
                    <a:pt x="128910" y="14970"/>
                  </a:lnTo>
                  <a:lnTo>
                    <a:pt x="127241" y="15100"/>
                  </a:lnTo>
                  <a:lnTo>
                    <a:pt x="125650" y="15204"/>
                  </a:lnTo>
                  <a:lnTo>
                    <a:pt x="124060" y="15283"/>
                  </a:lnTo>
                  <a:lnTo>
                    <a:pt x="122521" y="15309"/>
                  </a:lnTo>
                  <a:lnTo>
                    <a:pt x="121008" y="15309"/>
                  </a:lnTo>
                  <a:lnTo>
                    <a:pt x="119522" y="15283"/>
                  </a:lnTo>
                  <a:lnTo>
                    <a:pt x="118087" y="15204"/>
                  </a:lnTo>
                  <a:lnTo>
                    <a:pt x="116679" y="15100"/>
                  </a:lnTo>
                  <a:lnTo>
                    <a:pt x="115271" y="14996"/>
                  </a:lnTo>
                  <a:lnTo>
                    <a:pt x="113915" y="14839"/>
                  </a:lnTo>
                  <a:lnTo>
                    <a:pt x="112585" y="14657"/>
                  </a:lnTo>
                  <a:lnTo>
                    <a:pt x="111255" y="14448"/>
                  </a:lnTo>
                  <a:lnTo>
                    <a:pt x="109977" y="14213"/>
                  </a:lnTo>
                  <a:lnTo>
                    <a:pt x="108699" y="13953"/>
                  </a:lnTo>
                  <a:lnTo>
                    <a:pt x="107447" y="13692"/>
                  </a:lnTo>
                  <a:lnTo>
                    <a:pt x="106221" y="13379"/>
                  </a:lnTo>
                  <a:lnTo>
                    <a:pt x="105022" y="13066"/>
                  </a:lnTo>
                  <a:lnTo>
                    <a:pt x="103822" y="12753"/>
                  </a:lnTo>
                  <a:lnTo>
                    <a:pt x="102649" y="12388"/>
                  </a:lnTo>
                  <a:lnTo>
                    <a:pt x="101501" y="12049"/>
                  </a:lnTo>
                  <a:lnTo>
                    <a:pt x="100354" y="11658"/>
                  </a:lnTo>
                  <a:lnTo>
                    <a:pt x="99206" y="11266"/>
                  </a:lnTo>
                  <a:lnTo>
                    <a:pt x="96963" y="10458"/>
                  </a:lnTo>
                  <a:lnTo>
                    <a:pt x="94773" y="9623"/>
                  </a:lnTo>
                  <a:lnTo>
                    <a:pt x="92582" y="8763"/>
                  </a:lnTo>
                  <a:lnTo>
                    <a:pt x="88279" y="7015"/>
                  </a:lnTo>
                  <a:lnTo>
                    <a:pt x="86114" y="6129"/>
                  </a:lnTo>
                  <a:lnTo>
                    <a:pt x="83950" y="5268"/>
                  </a:lnTo>
                  <a:lnTo>
                    <a:pt x="81759" y="4460"/>
                  </a:lnTo>
                  <a:lnTo>
                    <a:pt x="79542" y="3677"/>
                  </a:lnTo>
                  <a:lnTo>
                    <a:pt x="78421" y="3286"/>
                  </a:lnTo>
                  <a:lnTo>
                    <a:pt x="77273" y="2921"/>
                  </a:lnTo>
                  <a:lnTo>
                    <a:pt x="76126" y="2582"/>
                  </a:lnTo>
                  <a:lnTo>
                    <a:pt x="74952" y="2243"/>
                  </a:lnTo>
                  <a:lnTo>
                    <a:pt x="73779" y="1930"/>
                  </a:lnTo>
                  <a:lnTo>
                    <a:pt x="72579" y="1643"/>
                  </a:lnTo>
                  <a:lnTo>
                    <a:pt x="71353" y="1356"/>
                  </a:lnTo>
                  <a:lnTo>
                    <a:pt x="70128" y="1122"/>
                  </a:lnTo>
                  <a:lnTo>
                    <a:pt x="68876" y="887"/>
                  </a:lnTo>
                  <a:lnTo>
                    <a:pt x="67598" y="678"/>
                  </a:lnTo>
                  <a:lnTo>
                    <a:pt x="66294" y="496"/>
                  </a:lnTo>
                  <a:lnTo>
                    <a:pt x="64990" y="339"/>
                  </a:lnTo>
                  <a:lnTo>
                    <a:pt x="63634" y="209"/>
                  </a:lnTo>
                  <a:lnTo>
                    <a:pt x="62278" y="104"/>
                  </a:lnTo>
                  <a:lnTo>
                    <a:pt x="60870" y="52"/>
                  </a:lnTo>
                  <a:lnTo>
                    <a:pt x="594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3769225" y="7946700"/>
              <a:ext cx="2830275" cy="949300"/>
            </a:xfrm>
            <a:custGeom>
              <a:avLst/>
              <a:gdLst/>
              <a:ahLst/>
              <a:cxnLst/>
              <a:rect l="l" t="t" r="r" b="b"/>
              <a:pathLst>
                <a:path w="113211" h="37972" extrusionOk="0">
                  <a:moveTo>
                    <a:pt x="53698" y="1"/>
                  </a:moveTo>
                  <a:lnTo>
                    <a:pt x="52420" y="131"/>
                  </a:lnTo>
                  <a:lnTo>
                    <a:pt x="51142" y="261"/>
                  </a:lnTo>
                  <a:lnTo>
                    <a:pt x="49864" y="418"/>
                  </a:lnTo>
                  <a:lnTo>
                    <a:pt x="48612" y="601"/>
                  </a:lnTo>
                  <a:lnTo>
                    <a:pt x="47335" y="809"/>
                  </a:lnTo>
                  <a:lnTo>
                    <a:pt x="46083" y="1018"/>
                  </a:lnTo>
                  <a:lnTo>
                    <a:pt x="44857" y="1279"/>
                  </a:lnTo>
                  <a:lnTo>
                    <a:pt x="43605" y="1539"/>
                  </a:lnTo>
                  <a:lnTo>
                    <a:pt x="42379" y="1800"/>
                  </a:lnTo>
                  <a:lnTo>
                    <a:pt x="41154" y="2113"/>
                  </a:lnTo>
                  <a:lnTo>
                    <a:pt x="39954" y="2426"/>
                  </a:lnTo>
                  <a:lnTo>
                    <a:pt x="38728" y="2765"/>
                  </a:lnTo>
                  <a:lnTo>
                    <a:pt x="37555" y="3104"/>
                  </a:lnTo>
                  <a:lnTo>
                    <a:pt x="36355" y="3469"/>
                  </a:lnTo>
                  <a:lnTo>
                    <a:pt x="35208" y="3834"/>
                  </a:lnTo>
                  <a:lnTo>
                    <a:pt x="34034" y="4226"/>
                  </a:lnTo>
                  <a:lnTo>
                    <a:pt x="31765" y="5034"/>
                  </a:lnTo>
                  <a:lnTo>
                    <a:pt x="29522" y="5869"/>
                  </a:lnTo>
                  <a:lnTo>
                    <a:pt x="27358" y="6755"/>
                  </a:lnTo>
                  <a:lnTo>
                    <a:pt x="25245" y="7642"/>
                  </a:lnTo>
                  <a:lnTo>
                    <a:pt x="23211" y="8581"/>
                  </a:lnTo>
                  <a:lnTo>
                    <a:pt x="21229" y="9520"/>
                  </a:lnTo>
                  <a:lnTo>
                    <a:pt x="19325" y="10458"/>
                  </a:lnTo>
                  <a:lnTo>
                    <a:pt x="17500" y="11423"/>
                  </a:lnTo>
                  <a:lnTo>
                    <a:pt x="15753" y="12362"/>
                  </a:lnTo>
                  <a:lnTo>
                    <a:pt x="14084" y="13275"/>
                  </a:lnTo>
                  <a:lnTo>
                    <a:pt x="12519" y="14188"/>
                  </a:lnTo>
                  <a:lnTo>
                    <a:pt x="11032" y="15074"/>
                  </a:lnTo>
                  <a:lnTo>
                    <a:pt x="9650" y="15909"/>
                  </a:lnTo>
                  <a:lnTo>
                    <a:pt x="8346" y="16717"/>
                  </a:lnTo>
                  <a:lnTo>
                    <a:pt x="7173" y="17500"/>
                  </a:lnTo>
                  <a:lnTo>
                    <a:pt x="6103" y="18204"/>
                  </a:lnTo>
                  <a:lnTo>
                    <a:pt x="4278" y="19456"/>
                  </a:lnTo>
                  <a:lnTo>
                    <a:pt x="2948" y="20395"/>
                  </a:lnTo>
                  <a:lnTo>
                    <a:pt x="1852" y="21229"/>
                  </a:lnTo>
                  <a:lnTo>
                    <a:pt x="1" y="37972"/>
                  </a:lnTo>
                  <a:lnTo>
                    <a:pt x="113211" y="37972"/>
                  </a:lnTo>
                  <a:lnTo>
                    <a:pt x="113106" y="37529"/>
                  </a:lnTo>
                  <a:lnTo>
                    <a:pt x="112976" y="37085"/>
                  </a:lnTo>
                  <a:lnTo>
                    <a:pt x="112819" y="36616"/>
                  </a:lnTo>
                  <a:lnTo>
                    <a:pt x="112637" y="36146"/>
                  </a:lnTo>
                  <a:lnTo>
                    <a:pt x="112428" y="35703"/>
                  </a:lnTo>
                  <a:lnTo>
                    <a:pt x="112194" y="35234"/>
                  </a:lnTo>
                  <a:lnTo>
                    <a:pt x="111907" y="34764"/>
                  </a:lnTo>
                  <a:lnTo>
                    <a:pt x="111620" y="34321"/>
                  </a:lnTo>
                  <a:lnTo>
                    <a:pt x="111281" y="33851"/>
                  </a:lnTo>
                  <a:lnTo>
                    <a:pt x="110890" y="33382"/>
                  </a:lnTo>
                  <a:lnTo>
                    <a:pt x="110472" y="32939"/>
                  </a:lnTo>
                  <a:lnTo>
                    <a:pt x="110029" y="32495"/>
                  </a:lnTo>
                  <a:lnTo>
                    <a:pt x="109533" y="32052"/>
                  </a:lnTo>
                  <a:lnTo>
                    <a:pt x="109012" y="31609"/>
                  </a:lnTo>
                  <a:lnTo>
                    <a:pt x="108438" y="31191"/>
                  </a:lnTo>
                  <a:lnTo>
                    <a:pt x="107812" y="30774"/>
                  </a:lnTo>
                  <a:lnTo>
                    <a:pt x="107160" y="30357"/>
                  </a:lnTo>
                  <a:lnTo>
                    <a:pt x="106456" y="29966"/>
                  </a:lnTo>
                  <a:lnTo>
                    <a:pt x="105700" y="29575"/>
                  </a:lnTo>
                  <a:lnTo>
                    <a:pt x="104891" y="29209"/>
                  </a:lnTo>
                  <a:lnTo>
                    <a:pt x="104031" y="28844"/>
                  </a:lnTo>
                  <a:lnTo>
                    <a:pt x="103092" y="28505"/>
                  </a:lnTo>
                  <a:lnTo>
                    <a:pt x="102127" y="28166"/>
                  </a:lnTo>
                  <a:lnTo>
                    <a:pt x="101110" y="27853"/>
                  </a:lnTo>
                  <a:lnTo>
                    <a:pt x="100041" y="27566"/>
                  </a:lnTo>
                  <a:lnTo>
                    <a:pt x="98893" y="27280"/>
                  </a:lnTo>
                  <a:lnTo>
                    <a:pt x="97693" y="27019"/>
                  </a:lnTo>
                  <a:lnTo>
                    <a:pt x="96416" y="26784"/>
                  </a:lnTo>
                  <a:lnTo>
                    <a:pt x="95086" y="26549"/>
                  </a:lnTo>
                  <a:lnTo>
                    <a:pt x="93703" y="26367"/>
                  </a:lnTo>
                  <a:lnTo>
                    <a:pt x="92243" y="26184"/>
                  </a:lnTo>
                  <a:lnTo>
                    <a:pt x="90730" y="26028"/>
                  </a:lnTo>
                  <a:lnTo>
                    <a:pt x="87992" y="25767"/>
                  </a:lnTo>
                  <a:lnTo>
                    <a:pt x="85436" y="25480"/>
                  </a:lnTo>
                  <a:lnTo>
                    <a:pt x="83037" y="25141"/>
                  </a:lnTo>
                  <a:lnTo>
                    <a:pt x="80794" y="24802"/>
                  </a:lnTo>
                  <a:lnTo>
                    <a:pt x="78682" y="24437"/>
                  </a:lnTo>
                  <a:lnTo>
                    <a:pt x="76752" y="24046"/>
                  </a:lnTo>
                  <a:lnTo>
                    <a:pt x="74952" y="23628"/>
                  </a:lnTo>
                  <a:lnTo>
                    <a:pt x="73309" y="23185"/>
                  </a:lnTo>
                  <a:lnTo>
                    <a:pt x="71797" y="22742"/>
                  </a:lnTo>
                  <a:lnTo>
                    <a:pt x="70415" y="22272"/>
                  </a:lnTo>
                  <a:lnTo>
                    <a:pt x="69763" y="22012"/>
                  </a:lnTo>
                  <a:lnTo>
                    <a:pt x="69163" y="21777"/>
                  </a:lnTo>
                  <a:lnTo>
                    <a:pt x="68589" y="21516"/>
                  </a:lnTo>
                  <a:lnTo>
                    <a:pt x="68041" y="21255"/>
                  </a:lnTo>
                  <a:lnTo>
                    <a:pt x="67520" y="21021"/>
                  </a:lnTo>
                  <a:lnTo>
                    <a:pt x="67050" y="20760"/>
                  </a:lnTo>
                  <a:lnTo>
                    <a:pt x="66607" y="20473"/>
                  </a:lnTo>
                  <a:lnTo>
                    <a:pt x="66190" y="20212"/>
                  </a:lnTo>
                  <a:lnTo>
                    <a:pt x="65799" y="19951"/>
                  </a:lnTo>
                  <a:lnTo>
                    <a:pt x="65434" y="19664"/>
                  </a:lnTo>
                  <a:lnTo>
                    <a:pt x="65094" y="19404"/>
                  </a:lnTo>
                  <a:lnTo>
                    <a:pt x="64782" y="19117"/>
                  </a:lnTo>
                  <a:lnTo>
                    <a:pt x="64521" y="18830"/>
                  </a:lnTo>
                  <a:lnTo>
                    <a:pt x="64260" y="18569"/>
                  </a:lnTo>
                  <a:lnTo>
                    <a:pt x="64051" y="18282"/>
                  </a:lnTo>
                  <a:lnTo>
                    <a:pt x="63843" y="17995"/>
                  </a:lnTo>
                  <a:lnTo>
                    <a:pt x="63660" y="17708"/>
                  </a:lnTo>
                  <a:lnTo>
                    <a:pt x="63530" y="17422"/>
                  </a:lnTo>
                  <a:lnTo>
                    <a:pt x="63399" y="17135"/>
                  </a:lnTo>
                  <a:lnTo>
                    <a:pt x="63321" y="16848"/>
                  </a:lnTo>
                  <a:lnTo>
                    <a:pt x="63243" y="16535"/>
                  </a:lnTo>
                  <a:lnTo>
                    <a:pt x="63191" y="16248"/>
                  </a:lnTo>
                  <a:lnTo>
                    <a:pt x="63191" y="15961"/>
                  </a:lnTo>
                  <a:lnTo>
                    <a:pt x="63191" y="15674"/>
                  </a:lnTo>
                  <a:lnTo>
                    <a:pt x="63191" y="15387"/>
                  </a:lnTo>
                  <a:lnTo>
                    <a:pt x="63243" y="15074"/>
                  </a:lnTo>
                  <a:lnTo>
                    <a:pt x="63321" y="14788"/>
                  </a:lnTo>
                  <a:lnTo>
                    <a:pt x="63399" y="14501"/>
                  </a:lnTo>
                  <a:lnTo>
                    <a:pt x="63504" y="14214"/>
                  </a:lnTo>
                  <a:lnTo>
                    <a:pt x="63634" y="13927"/>
                  </a:lnTo>
                  <a:lnTo>
                    <a:pt x="63791" y="13640"/>
                  </a:lnTo>
                  <a:lnTo>
                    <a:pt x="63973" y="13327"/>
                  </a:lnTo>
                  <a:lnTo>
                    <a:pt x="64156" y="13040"/>
                  </a:lnTo>
                  <a:lnTo>
                    <a:pt x="64364" y="12753"/>
                  </a:lnTo>
                  <a:lnTo>
                    <a:pt x="64834" y="12206"/>
                  </a:lnTo>
                  <a:lnTo>
                    <a:pt x="65381" y="11632"/>
                  </a:lnTo>
                  <a:lnTo>
                    <a:pt x="65981" y="11084"/>
                  </a:lnTo>
                  <a:lnTo>
                    <a:pt x="66633" y="10537"/>
                  </a:lnTo>
                  <a:lnTo>
                    <a:pt x="67363" y="10015"/>
                  </a:lnTo>
                  <a:lnTo>
                    <a:pt x="67728" y="9728"/>
                  </a:lnTo>
                  <a:lnTo>
                    <a:pt x="68041" y="9494"/>
                  </a:lnTo>
                  <a:lnTo>
                    <a:pt x="68328" y="9233"/>
                  </a:lnTo>
                  <a:lnTo>
                    <a:pt x="68589" y="8972"/>
                  </a:lnTo>
                  <a:lnTo>
                    <a:pt x="68824" y="8711"/>
                  </a:lnTo>
                  <a:lnTo>
                    <a:pt x="69006" y="8476"/>
                  </a:lnTo>
                  <a:lnTo>
                    <a:pt x="69163" y="8216"/>
                  </a:lnTo>
                  <a:lnTo>
                    <a:pt x="69267" y="7981"/>
                  </a:lnTo>
                  <a:lnTo>
                    <a:pt x="69371" y="7746"/>
                  </a:lnTo>
                  <a:lnTo>
                    <a:pt x="69424" y="7485"/>
                  </a:lnTo>
                  <a:lnTo>
                    <a:pt x="69450" y="7251"/>
                  </a:lnTo>
                  <a:lnTo>
                    <a:pt x="69476" y="7042"/>
                  </a:lnTo>
                  <a:lnTo>
                    <a:pt x="69450" y="6807"/>
                  </a:lnTo>
                  <a:lnTo>
                    <a:pt x="69398" y="6573"/>
                  </a:lnTo>
                  <a:lnTo>
                    <a:pt x="69319" y="6338"/>
                  </a:lnTo>
                  <a:lnTo>
                    <a:pt x="69241" y="6129"/>
                  </a:lnTo>
                  <a:lnTo>
                    <a:pt x="69111" y="5921"/>
                  </a:lnTo>
                  <a:lnTo>
                    <a:pt x="68980" y="5686"/>
                  </a:lnTo>
                  <a:lnTo>
                    <a:pt x="68798" y="5477"/>
                  </a:lnTo>
                  <a:lnTo>
                    <a:pt x="68615" y="5269"/>
                  </a:lnTo>
                  <a:lnTo>
                    <a:pt x="68198" y="4877"/>
                  </a:lnTo>
                  <a:lnTo>
                    <a:pt x="67702" y="4486"/>
                  </a:lnTo>
                  <a:lnTo>
                    <a:pt x="67155" y="4095"/>
                  </a:lnTo>
                  <a:lnTo>
                    <a:pt x="66529" y="3730"/>
                  </a:lnTo>
                  <a:lnTo>
                    <a:pt x="65851" y="3391"/>
                  </a:lnTo>
                  <a:lnTo>
                    <a:pt x="65147" y="3052"/>
                  </a:lnTo>
                  <a:lnTo>
                    <a:pt x="64390" y="2739"/>
                  </a:lnTo>
                  <a:lnTo>
                    <a:pt x="63608" y="2426"/>
                  </a:lnTo>
                  <a:lnTo>
                    <a:pt x="62826" y="2139"/>
                  </a:lnTo>
                  <a:lnTo>
                    <a:pt x="62017" y="1878"/>
                  </a:lnTo>
                  <a:lnTo>
                    <a:pt x="61183" y="1618"/>
                  </a:lnTo>
                  <a:lnTo>
                    <a:pt x="60374" y="1383"/>
                  </a:lnTo>
                  <a:lnTo>
                    <a:pt x="58757" y="940"/>
                  </a:lnTo>
                  <a:lnTo>
                    <a:pt x="57219" y="601"/>
                  </a:lnTo>
                  <a:lnTo>
                    <a:pt x="55836" y="314"/>
                  </a:lnTo>
                  <a:lnTo>
                    <a:pt x="54637" y="131"/>
                  </a:lnTo>
                  <a:lnTo>
                    <a:pt x="5369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3"/>
          <p:cNvSpPr/>
          <p:nvPr/>
        </p:nvSpPr>
        <p:spPr>
          <a:xfrm>
            <a:off x="-57425" y="4386150"/>
            <a:ext cx="9201795" cy="757334"/>
          </a:xfrm>
          <a:custGeom>
            <a:avLst/>
            <a:gdLst/>
            <a:ahLst/>
            <a:cxnLst/>
            <a:rect l="l" t="t" r="r" b="b"/>
            <a:pathLst>
              <a:path w="258550" h="34764" extrusionOk="0">
                <a:moveTo>
                  <a:pt x="56462" y="0"/>
                </a:moveTo>
                <a:lnTo>
                  <a:pt x="54271" y="52"/>
                </a:lnTo>
                <a:lnTo>
                  <a:pt x="52132" y="130"/>
                </a:lnTo>
                <a:lnTo>
                  <a:pt x="50020" y="287"/>
                </a:lnTo>
                <a:lnTo>
                  <a:pt x="47934" y="496"/>
                </a:lnTo>
                <a:lnTo>
                  <a:pt x="45926" y="730"/>
                </a:lnTo>
                <a:lnTo>
                  <a:pt x="43943" y="1017"/>
                </a:lnTo>
                <a:lnTo>
                  <a:pt x="41988" y="1356"/>
                </a:lnTo>
                <a:lnTo>
                  <a:pt x="40084" y="1721"/>
                </a:lnTo>
                <a:lnTo>
                  <a:pt x="38232" y="2138"/>
                </a:lnTo>
                <a:lnTo>
                  <a:pt x="36407" y="2608"/>
                </a:lnTo>
                <a:lnTo>
                  <a:pt x="34633" y="3077"/>
                </a:lnTo>
                <a:lnTo>
                  <a:pt x="32912" y="3599"/>
                </a:lnTo>
                <a:lnTo>
                  <a:pt x="31217" y="4147"/>
                </a:lnTo>
                <a:lnTo>
                  <a:pt x="29574" y="4720"/>
                </a:lnTo>
                <a:lnTo>
                  <a:pt x="27957" y="5320"/>
                </a:lnTo>
                <a:lnTo>
                  <a:pt x="26392" y="5946"/>
                </a:lnTo>
                <a:lnTo>
                  <a:pt x="24880" y="6572"/>
                </a:lnTo>
                <a:lnTo>
                  <a:pt x="23419" y="7224"/>
                </a:lnTo>
                <a:lnTo>
                  <a:pt x="21985" y="7902"/>
                </a:lnTo>
                <a:lnTo>
                  <a:pt x="20603" y="8606"/>
                </a:lnTo>
                <a:lnTo>
                  <a:pt x="19273" y="9284"/>
                </a:lnTo>
                <a:lnTo>
                  <a:pt x="17969" y="9988"/>
                </a:lnTo>
                <a:lnTo>
                  <a:pt x="16717" y="10692"/>
                </a:lnTo>
                <a:lnTo>
                  <a:pt x="15517" y="11423"/>
                </a:lnTo>
                <a:lnTo>
                  <a:pt x="14344" y="12127"/>
                </a:lnTo>
                <a:lnTo>
                  <a:pt x="13248" y="12831"/>
                </a:lnTo>
                <a:lnTo>
                  <a:pt x="12179" y="13561"/>
                </a:lnTo>
                <a:lnTo>
                  <a:pt x="11136" y="14239"/>
                </a:lnTo>
                <a:lnTo>
                  <a:pt x="10171" y="14943"/>
                </a:lnTo>
                <a:lnTo>
                  <a:pt x="9232" y="15621"/>
                </a:lnTo>
                <a:lnTo>
                  <a:pt x="8345" y="16300"/>
                </a:lnTo>
                <a:lnTo>
                  <a:pt x="6702" y="17577"/>
                </a:lnTo>
                <a:lnTo>
                  <a:pt x="5268" y="18803"/>
                </a:lnTo>
                <a:lnTo>
                  <a:pt x="4016" y="19898"/>
                </a:lnTo>
                <a:lnTo>
                  <a:pt x="2947" y="20889"/>
                </a:lnTo>
                <a:lnTo>
                  <a:pt x="2060" y="21750"/>
                </a:lnTo>
                <a:lnTo>
                  <a:pt x="1382" y="22454"/>
                </a:lnTo>
                <a:lnTo>
                  <a:pt x="887" y="22976"/>
                </a:lnTo>
                <a:lnTo>
                  <a:pt x="496" y="23419"/>
                </a:lnTo>
                <a:lnTo>
                  <a:pt x="0" y="34764"/>
                </a:lnTo>
                <a:lnTo>
                  <a:pt x="258549" y="34764"/>
                </a:lnTo>
                <a:lnTo>
                  <a:pt x="258549" y="10536"/>
                </a:lnTo>
                <a:lnTo>
                  <a:pt x="257245" y="10223"/>
                </a:lnTo>
                <a:lnTo>
                  <a:pt x="255968" y="9910"/>
                </a:lnTo>
                <a:lnTo>
                  <a:pt x="254690" y="9649"/>
                </a:lnTo>
                <a:lnTo>
                  <a:pt x="253438" y="9415"/>
                </a:lnTo>
                <a:lnTo>
                  <a:pt x="252212" y="9180"/>
                </a:lnTo>
                <a:lnTo>
                  <a:pt x="250986" y="8997"/>
                </a:lnTo>
                <a:lnTo>
                  <a:pt x="249787" y="8841"/>
                </a:lnTo>
                <a:lnTo>
                  <a:pt x="248587" y="8710"/>
                </a:lnTo>
                <a:lnTo>
                  <a:pt x="247414" y="8606"/>
                </a:lnTo>
                <a:lnTo>
                  <a:pt x="246240" y="8528"/>
                </a:lnTo>
                <a:lnTo>
                  <a:pt x="245093" y="8450"/>
                </a:lnTo>
                <a:lnTo>
                  <a:pt x="243971" y="8424"/>
                </a:lnTo>
                <a:lnTo>
                  <a:pt x="242824" y="8398"/>
                </a:lnTo>
                <a:lnTo>
                  <a:pt x="241702" y="8398"/>
                </a:lnTo>
                <a:lnTo>
                  <a:pt x="240607" y="8424"/>
                </a:lnTo>
                <a:lnTo>
                  <a:pt x="239485" y="8476"/>
                </a:lnTo>
                <a:lnTo>
                  <a:pt x="238390" y="8554"/>
                </a:lnTo>
                <a:lnTo>
                  <a:pt x="237295" y="8632"/>
                </a:lnTo>
                <a:lnTo>
                  <a:pt x="236226" y="8737"/>
                </a:lnTo>
                <a:lnTo>
                  <a:pt x="235130" y="8841"/>
                </a:lnTo>
                <a:lnTo>
                  <a:pt x="234061" y="8971"/>
                </a:lnTo>
                <a:lnTo>
                  <a:pt x="232992" y="9128"/>
                </a:lnTo>
                <a:lnTo>
                  <a:pt x="230827" y="9467"/>
                </a:lnTo>
                <a:lnTo>
                  <a:pt x="228689" y="9858"/>
                </a:lnTo>
                <a:lnTo>
                  <a:pt x="226550" y="10301"/>
                </a:lnTo>
                <a:lnTo>
                  <a:pt x="224386" y="10797"/>
                </a:lnTo>
                <a:lnTo>
                  <a:pt x="222195" y="11318"/>
                </a:lnTo>
                <a:lnTo>
                  <a:pt x="219978" y="11866"/>
                </a:lnTo>
                <a:lnTo>
                  <a:pt x="217735" y="12440"/>
                </a:lnTo>
                <a:lnTo>
                  <a:pt x="213145" y="13666"/>
                </a:lnTo>
                <a:lnTo>
                  <a:pt x="208321" y="14891"/>
                </a:lnTo>
                <a:lnTo>
                  <a:pt x="205817" y="15517"/>
                </a:lnTo>
                <a:lnTo>
                  <a:pt x="203235" y="16143"/>
                </a:lnTo>
                <a:lnTo>
                  <a:pt x="200575" y="16717"/>
                </a:lnTo>
                <a:lnTo>
                  <a:pt x="197837" y="17291"/>
                </a:lnTo>
                <a:lnTo>
                  <a:pt x="194994" y="17838"/>
                </a:lnTo>
                <a:lnTo>
                  <a:pt x="192047" y="18360"/>
                </a:lnTo>
                <a:lnTo>
                  <a:pt x="189022" y="18829"/>
                </a:lnTo>
                <a:lnTo>
                  <a:pt x="187457" y="19064"/>
                </a:lnTo>
                <a:lnTo>
                  <a:pt x="185867" y="19273"/>
                </a:lnTo>
                <a:lnTo>
                  <a:pt x="184250" y="19481"/>
                </a:lnTo>
                <a:lnTo>
                  <a:pt x="182581" y="19664"/>
                </a:lnTo>
                <a:lnTo>
                  <a:pt x="180912" y="19820"/>
                </a:lnTo>
                <a:lnTo>
                  <a:pt x="179190" y="19977"/>
                </a:lnTo>
                <a:lnTo>
                  <a:pt x="176817" y="20159"/>
                </a:lnTo>
                <a:lnTo>
                  <a:pt x="174366" y="20316"/>
                </a:lnTo>
                <a:lnTo>
                  <a:pt x="171888" y="20394"/>
                </a:lnTo>
                <a:lnTo>
                  <a:pt x="169332" y="20472"/>
                </a:lnTo>
                <a:lnTo>
                  <a:pt x="166724" y="20472"/>
                </a:lnTo>
                <a:lnTo>
                  <a:pt x="164064" y="20446"/>
                </a:lnTo>
                <a:lnTo>
                  <a:pt x="161378" y="20394"/>
                </a:lnTo>
                <a:lnTo>
                  <a:pt x="158666" y="20290"/>
                </a:lnTo>
                <a:lnTo>
                  <a:pt x="155902" y="20159"/>
                </a:lnTo>
                <a:lnTo>
                  <a:pt x="153137" y="19977"/>
                </a:lnTo>
                <a:lnTo>
                  <a:pt x="150321" y="19768"/>
                </a:lnTo>
                <a:lnTo>
                  <a:pt x="147504" y="19507"/>
                </a:lnTo>
                <a:lnTo>
                  <a:pt x="144661" y="19220"/>
                </a:lnTo>
                <a:lnTo>
                  <a:pt x="141819" y="18907"/>
                </a:lnTo>
                <a:lnTo>
                  <a:pt x="138950" y="18542"/>
                </a:lnTo>
                <a:lnTo>
                  <a:pt x="136107" y="18151"/>
                </a:lnTo>
                <a:lnTo>
                  <a:pt x="133265" y="17734"/>
                </a:lnTo>
                <a:lnTo>
                  <a:pt x="130422" y="17264"/>
                </a:lnTo>
                <a:lnTo>
                  <a:pt x="127606" y="16769"/>
                </a:lnTo>
                <a:lnTo>
                  <a:pt x="124789" y="16247"/>
                </a:lnTo>
                <a:lnTo>
                  <a:pt x="121999" y="15700"/>
                </a:lnTo>
                <a:lnTo>
                  <a:pt x="119260" y="15100"/>
                </a:lnTo>
                <a:lnTo>
                  <a:pt x="116522" y="14500"/>
                </a:lnTo>
                <a:lnTo>
                  <a:pt x="113836" y="13848"/>
                </a:lnTo>
                <a:lnTo>
                  <a:pt x="111176" y="13170"/>
                </a:lnTo>
                <a:lnTo>
                  <a:pt x="108568" y="12466"/>
                </a:lnTo>
                <a:lnTo>
                  <a:pt x="106012" y="11736"/>
                </a:lnTo>
                <a:lnTo>
                  <a:pt x="103535" y="10979"/>
                </a:lnTo>
                <a:lnTo>
                  <a:pt x="101083" y="10197"/>
                </a:lnTo>
                <a:lnTo>
                  <a:pt x="98710" y="9362"/>
                </a:lnTo>
                <a:lnTo>
                  <a:pt x="96389" y="8528"/>
                </a:lnTo>
                <a:lnTo>
                  <a:pt x="94146" y="7667"/>
                </a:lnTo>
                <a:lnTo>
                  <a:pt x="92764" y="7120"/>
                </a:lnTo>
                <a:lnTo>
                  <a:pt x="91356" y="6598"/>
                </a:lnTo>
                <a:lnTo>
                  <a:pt x="89999" y="6076"/>
                </a:lnTo>
                <a:lnTo>
                  <a:pt x="88617" y="5607"/>
                </a:lnTo>
                <a:lnTo>
                  <a:pt x="87261" y="5138"/>
                </a:lnTo>
                <a:lnTo>
                  <a:pt x="85905" y="4720"/>
                </a:lnTo>
                <a:lnTo>
                  <a:pt x="84575" y="4303"/>
                </a:lnTo>
                <a:lnTo>
                  <a:pt x="83245" y="3912"/>
                </a:lnTo>
                <a:lnTo>
                  <a:pt x="81915" y="3521"/>
                </a:lnTo>
                <a:lnTo>
                  <a:pt x="80611" y="3182"/>
                </a:lnTo>
                <a:lnTo>
                  <a:pt x="79307" y="2843"/>
                </a:lnTo>
                <a:lnTo>
                  <a:pt x="78029" y="2530"/>
                </a:lnTo>
                <a:lnTo>
                  <a:pt x="76725" y="2243"/>
                </a:lnTo>
                <a:lnTo>
                  <a:pt x="75473" y="1982"/>
                </a:lnTo>
                <a:lnTo>
                  <a:pt x="74195" y="1721"/>
                </a:lnTo>
                <a:lnTo>
                  <a:pt x="72944" y="1487"/>
                </a:lnTo>
                <a:lnTo>
                  <a:pt x="71718" y="1278"/>
                </a:lnTo>
                <a:lnTo>
                  <a:pt x="70466" y="1069"/>
                </a:lnTo>
                <a:lnTo>
                  <a:pt x="69266" y="887"/>
                </a:lnTo>
                <a:lnTo>
                  <a:pt x="68041" y="730"/>
                </a:lnTo>
                <a:lnTo>
                  <a:pt x="66841" y="574"/>
                </a:lnTo>
                <a:lnTo>
                  <a:pt x="65641" y="443"/>
                </a:lnTo>
                <a:lnTo>
                  <a:pt x="63294" y="235"/>
                </a:lnTo>
                <a:lnTo>
                  <a:pt x="60973" y="104"/>
                </a:lnTo>
                <a:lnTo>
                  <a:pt x="58704" y="26"/>
                </a:lnTo>
                <a:lnTo>
                  <a:pt x="5646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7114901" y="130585"/>
            <a:ext cx="806277" cy="259495"/>
          </a:xfrm>
          <a:custGeom>
            <a:avLst/>
            <a:gdLst/>
            <a:ahLst/>
            <a:cxnLst/>
            <a:rect l="l" t="t" r="r" b="b"/>
            <a:pathLst>
              <a:path w="11720" h="3772" extrusionOk="0">
                <a:moveTo>
                  <a:pt x="7775" y="0"/>
                </a:moveTo>
                <a:lnTo>
                  <a:pt x="7543" y="39"/>
                </a:lnTo>
                <a:lnTo>
                  <a:pt x="7330" y="97"/>
                </a:lnTo>
                <a:lnTo>
                  <a:pt x="7117" y="155"/>
                </a:lnTo>
                <a:lnTo>
                  <a:pt x="6924" y="252"/>
                </a:lnTo>
                <a:lnTo>
                  <a:pt x="6731" y="368"/>
                </a:lnTo>
                <a:lnTo>
                  <a:pt x="6537" y="484"/>
                </a:lnTo>
                <a:lnTo>
                  <a:pt x="6383" y="639"/>
                </a:lnTo>
                <a:lnTo>
                  <a:pt x="6228" y="793"/>
                </a:lnTo>
                <a:lnTo>
                  <a:pt x="6073" y="948"/>
                </a:lnTo>
                <a:lnTo>
                  <a:pt x="5957" y="1141"/>
                </a:lnTo>
                <a:lnTo>
                  <a:pt x="5841" y="1335"/>
                </a:lnTo>
                <a:lnTo>
                  <a:pt x="5764" y="1528"/>
                </a:lnTo>
                <a:lnTo>
                  <a:pt x="5686" y="1741"/>
                </a:lnTo>
                <a:lnTo>
                  <a:pt x="5628" y="1973"/>
                </a:lnTo>
                <a:lnTo>
                  <a:pt x="5609" y="2186"/>
                </a:lnTo>
                <a:lnTo>
                  <a:pt x="5435" y="2244"/>
                </a:lnTo>
                <a:lnTo>
                  <a:pt x="5280" y="2302"/>
                </a:lnTo>
                <a:lnTo>
                  <a:pt x="5164" y="2166"/>
                </a:lnTo>
                <a:lnTo>
                  <a:pt x="5029" y="2031"/>
                </a:lnTo>
                <a:lnTo>
                  <a:pt x="4894" y="1934"/>
                </a:lnTo>
                <a:lnTo>
                  <a:pt x="4739" y="1837"/>
                </a:lnTo>
                <a:lnTo>
                  <a:pt x="4565" y="1760"/>
                </a:lnTo>
                <a:lnTo>
                  <a:pt x="4391" y="1702"/>
                </a:lnTo>
                <a:lnTo>
                  <a:pt x="4217" y="1683"/>
                </a:lnTo>
                <a:lnTo>
                  <a:pt x="4023" y="1663"/>
                </a:lnTo>
                <a:lnTo>
                  <a:pt x="3869" y="1663"/>
                </a:lnTo>
                <a:lnTo>
                  <a:pt x="3733" y="1683"/>
                </a:lnTo>
                <a:lnTo>
                  <a:pt x="3482" y="1760"/>
                </a:lnTo>
                <a:lnTo>
                  <a:pt x="3250" y="1876"/>
                </a:lnTo>
                <a:lnTo>
                  <a:pt x="3037" y="2012"/>
                </a:lnTo>
                <a:lnTo>
                  <a:pt x="2844" y="2186"/>
                </a:lnTo>
                <a:lnTo>
                  <a:pt x="2689" y="2398"/>
                </a:lnTo>
                <a:lnTo>
                  <a:pt x="2554" y="2630"/>
                </a:lnTo>
                <a:lnTo>
                  <a:pt x="2476" y="2882"/>
                </a:lnTo>
                <a:lnTo>
                  <a:pt x="2302" y="2959"/>
                </a:lnTo>
                <a:lnTo>
                  <a:pt x="2148" y="3075"/>
                </a:lnTo>
                <a:lnTo>
                  <a:pt x="1973" y="2959"/>
                </a:lnTo>
                <a:lnTo>
                  <a:pt x="1780" y="2901"/>
                </a:lnTo>
                <a:lnTo>
                  <a:pt x="1567" y="2843"/>
                </a:lnTo>
                <a:lnTo>
                  <a:pt x="1355" y="2824"/>
                </a:lnTo>
                <a:lnTo>
                  <a:pt x="1123" y="2843"/>
                </a:lnTo>
                <a:lnTo>
                  <a:pt x="910" y="2901"/>
                </a:lnTo>
                <a:lnTo>
                  <a:pt x="697" y="2978"/>
                </a:lnTo>
                <a:lnTo>
                  <a:pt x="523" y="3094"/>
                </a:lnTo>
                <a:lnTo>
                  <a:pt x="349" y="3230"/>
                </a:lnTo>
                <a:lnTo>
                  <a:pt x="214" y="3385"/>
                </a:lnTo>
                <a:lnTo>
                  <a:pt x="98" y="3578"/>
                </a:lnTo>
                <a:lnTo>
                  <a:pt x="1" y="3771"/>
                </a:lnTo>
                <a:lnTo>
                  <a:pt x="11720" y="3771"/>
                </a:lnTo>
                <a:lnTo>
                  <a:pt x="11662" y="3520"/>
                </a:lnTo>
                <a:lnTo>
                  <a:pt x="11565" y="3288"/>
                </a:lnTo>
                <a:lnTo>
                  <a:pt x="11449" y="3075"/>
                </a:lnTo>
                <a:lnTo>
                  <a:pt x="11295" y="2882"/>
                </a:lnTo>
                <a:lnTo>
                  <a:pt x="11101" y="2727"/>
                </a:lnTo>
                <a:lnTo>
                  <a:pt x="10888" y="2592"/>
                </a:lnTo>
                <a:lnTo>
                  <a:pt x="10676" y="2495"/>
                </a:lnTo>
                <a:lnTo>
                  <a:pt x="10424" y="2437"/>
                </a:lnTo>
                <a:lnTo>
                  <a:pt x="10424" y="2398"/>
                </a:lnTo>
                <a:lnTo>
                  <a:pt x="10424" y="2166"/>
                </a:lnTo>
                <a:lnTo>
                  <a:pt x="10386" y="1915"/>
                </a:lnTo>
                <a:lnTo>
                  <a:pt x="10328" y="1683"/>
                </a:lnTo>
                <a:lnTo>
                  <a:pt x="10231" y="1470"/>
                </a:lnTo>
                <a:lnTo>
                  <a:pt x="10134" y="1257"/>
                </a:lnTo>
                <a:lnTo>
                  <a:pt x="10018" y="1064"/>
                </a:lnTo>
                <a:lnTo>
                  <a:pt x="9883" y="871"/>
                </a:lnTo>
                <a:lnTo>
                  <a:pt x="9728" y="697"/>
                </a:lnTo>
                <a:lnTo>
                  <a:pt x="9554" y="542"/>
                </a:lnTo>
                <a:lnTo>
                  <a:pt x="9361" y="406"/>
                </a:lnTo>
                <a:lnTo>
                  <a:pt x="9167" y="290"/>
                </a:lnTo>
                <a:lnTo>
                  <a:pt x="8955" y="174"/>
                </a:lnTo>
                <a:lnTo>
                  <a:pt x="8723" y="97"/>
                </a:lnTo>
                <a:lnTo>
                  <a:pt x="8490" y="39"/>
                </a:lnTo>
                <a:lnTo>
                  <a:pt x="8258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3495022" y="202588"/>
            <a:ext cx="806275" cy="260708"/>
          </a:xfrm>
          <a:custGeom>
            <a:avLst/>
            <a:gdLst/>
            <a:ahLst/>
            <a:cxnLst/>
            <a:rect l="l" t="t" r="r" b="b"/>
            <a:pathLst>
              <a:path w="11604" h="3752" extrusionOk="0">
                <a:moveTo>
                  <a:pt x="7929" y="0"/>
                </a:moveTo>
                <a:lnTo>
                  <a:pt x="7697" y="20"/>
                </a:lnTo>
                <a:lnTo>
                  <a:pt x="7465" y="58"/>
                </a:lnTo>
                <a:lnTo>
                  <a:pt x="7252" y="97"/>
                </a:lnTo>
                <a:lnTo>
                  <a:pt x="7039" y="174"/>
                </a:lnTo>
                <a:lnTo>
                  <a:pt x="6846" y="271"/>
                </a:lnTo>
                <a:lnTo>
                  <a:pt x="6653" y="387"/>
                </a:lnTo>
                <a:lnTo>
                  <a:pt x="6479" y="503"/>
                </a:lnTo>
                <a:lnTo>
                  <a:pt x="6305" y="639"/>
                </a:lnTo>
                <a:lnTo>
                  <a:pt x="6150" y="793"/>
                </a:lnTo>
                <a:lnTo>
                  <a:pt x="6015" y="967"/>
                </a:lnTo>
                <a:lnTo>
                  <a:pt x="5899" y="1141"/>
                </a:lnTo>
                <a:lnTo>
                  <a:pt x="5783" y="1335"/>
                </a:lnTo>
                <a:lnTo>
                  <a:pt x="5705" y="1528"/>
                </a:lnTo>
                <a:lnTo>
                  <a:pt x="5628" y="1741"/>
                </a:lnTo>
                <a:lnTo>
                  <a:pt x="5589" y="1973"/>
                </a:lnTo>
                <a:lnTo>
                  <a:pt x="5550" y="2186"/>
                </a:lnTo>
                <a:lnTo>
                  <a:pt x="5376" y="2224"/>
                </a:lnTo>
                <a:lnTo>
                  <a:pt x="5222" y="2302"/>
                </a:lnTo>
                <a:lnTo>
                  <a:pt x="5106" y="2166"/>
                </a:lnTo>
                <a:lnTo>
                  <a:pt x="4990" y="2031"/>
                </a:lnTo>
                <a:lnTo>
                  <a:pt x="4835" y="1934"/>
                </a:lnTo>
                <a:lnTo>
                  <a:pt x="4680" y="1837"/>
                </a:lnTo>
                <a:lnTo>
                  <a:pt x="4526" y="1760"/>
                </a:lnTo>
                <a:lnTo>
                  <a:pt x="4351" y="1721"/>
                </a:lnTo>
                <a:lnTo>
                  <a:pt x="4158" y="1683"/>
                </a:lnTo>
                <a:lnTo>
                  <a:pt x="3984" y="1663"/>
                </a:lnTo>
                <a:lnTo>
                  <a:pt x="3829" y="1683"/>
                </a:lnTo>
                <a:lnTo>
                  <a:pt x="3694" y="1683"/>
                </a:lnTo>
                <a:lnTo>
                  <a:pt x="3443" y="1760"/>
                </a:lnTo>
                <a:lnTo>
                  <a:pt x="3211" y="1876"/>
                </a:lnTo>
                <a:lnTo>
                  <a:pt x="2998" y="2012"/>
                </a:lnTo>
                <a:lnTo>
                  <a:pt x="2804" y="2186"/>
                </a:lnTo>
                <a:lnTo>
                  <a:pt x="2650" y="2398"/>
                </a:lnTo>
                <a:lnTo>
                  <a:pt x="2534" y="2630"/>
                </a:lnTo>
                <a:lnTo>
                  <a:pt x="2456" y="2882"/>
                </a:lnTo>
                <a:lnTo>
                  <a:pt x="2282" y="2959"/>
                </a:lnTo>
                <a:lnTo>
                  <a:pt x="2128" y="3056"/>
                </a:lnTo>
                <a:lnTo>
                  <a:pt x="1954" y="2959"/>
                </a:lnTo>
                <a:lnTo>
                  <a:pt x="1760" y="2882"/>
                </a:lnTo>
                <a:lnTo>
                  <a:pt x="1547" y="2843"/>
                </a:lnTo>
                <a:lnTo>
                  <a:pt x="1335" y="2824"/>
                </a:lnTo>
                <a:lnTo>
                  <a:pt x="1103" y="2843"/>
                </a:lnTo>
                <a:lnTo>
                  <a:pt x="890" y="2882"/>
                </a:lnTo>
                <a:lnTo>
                  <a:pt x="697" y="2978"/>
                </a:lnTo>
                <a:lnTo>
                  <a:pt x="503" y="3075"/>
                </a:lnTo>
                <a:lnTo>
                  <a:pt x="348" y="3211"/>
                </a:lnTo>
                <a:lnTo>
                  <a:pt x="213" y="3385"/>
                </a:lnTo>
                <a:lnTo>
                  <a:pt x="78" y="3559"/>
                </a:lnTo>
                <a:lnTo>
                  <a:pt x="0" y="3752"/>
                </a:lnTo>
                <a:lnTo>
                  <a:pt x="11603" y="3752"/>
                </a:lnTo>
                <a:lnTo>
                  <a:pt x="11545" y="3501"/>
                </a:lnTo>
                <a:lnTo>
                  <a:pt x="11449" y="3288"/>
                </a:lnTo>
                <a:lnTo>
                  <a:pt x="11333" y="3075"/>
                </a:lnTo>
                <a:lnTo>
                  <a:pt x="11178" y="2882"/>
                </a:lnTo>
                <a:lnTo>
                  <a:pt x="10985" y="2727"/>
                </a:lnTo>
                <a:lnTo>
                  <a:pt x="10791" y="2592"/>
                </a:lnTo>
                <a:lnTo>
                  <a:pt x="10559" y="2495"/>
                </a:lnTo>
                <a:lnTo>
                  <a:pt x="10327" y="2437"/>
                </a:lnTo>
                <a:lnTo>
                  <a:pt x="10327" y="2398"/>
                </a:lnTo>
                <a:lnTo>
                  <a:pt x="10308" y="2166"/>
                </a:lnTo>
                <a:lnTo>
                  <a:pt x="10269" y="1915"/>
                </a:lnTo>
                <a:lnTo>
                  <a:pt x="10211" y="1683"/>
                </a:lnTo>
                <a:lnTo>
                  <a:pt x="10134" y="1470"/>
                </a:lnTo>
                <a:lnTo>
                  <a:pt x="10037" y="1257"/>
                </a:lnTo>
                <a:lnTo>
                  <a:pt x="9921" y="1064"/>
                </a:lnTo>
                <a:lnTo>
                  <a:pt x="9786" y="890"/>
                </a:lnTo>
                <a:lnTo>
                  <a:pt x="9631" y="716"/>
                </a:lnTo>
                <a:lnTo>
                  <a:pt x="9457" y="561"/>
                </a:lnTo>
                <a:lnTo>
                  <a:pt x="9263" y="426"/>
                </a:lnTo>
                <a:lnTo>
                  <a:pt x="9070" y="290"/>
                </a:lnTo>
                <a:lnTo>
                  <a:pt x="8857" y="194"/>
                </a:lnTo>
                <a:lnTo>
                  <a:pt x="8645" y="116"/>
                </a:lnTo>
                <a:lnTo>
                  <a:pt x="8413" y="58"/>
                </a:lnTo>
                <a:lnTo>
                  <a:pt x="8180" y="20"/>
                </a:lnTo>
                <a:lnTo>
                  <a:pt x="7929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-2059000" y="158137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6740225" y="463312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988602" y="605745"/>
            <a:ext cx="1135471" cy="422036"/>
          </a:xfrm>
          <a:custGeom>
            <a:avLst/>
            <a:gdLst/>
            <a:ahLst/>
            <a:cxnLst/>
            <a:rect l="l" t="t" r="r" b="b"/>
            <a:pathLst>
              <a:path w="14311" h="5319" extrusionOk="0">
                <a:moveTo>
                  <a:pt x="4293" y="1"/>
                </a:moveTo>
                <a:lnTo>
                  <a:pt x="4061" y="20"/>
                </a:lnTo>
                <a:lnTo>
                  <a:pt x="3829" y="59"/>
                </a:lnTo>
                <a:lnTo>
                  <a:pt x="3617" y="117"/>
                </a:lnTo>
                <a:lnTo>
                  <a:pt x="3404" y="194"/>
                </a:lnTo>
                <a:lnTo>
                  <a:pt x="3211" y="291"/>
                </a:lnTo>
                <a:lnTo>
                  <a:pt x="3017" y="407"/>
                </a:lnTo>
                <a:lnTo>
                  <a:pt x="2843" y="523"/>
                </a:lnTo>
                <a:lnTo>
                  <a:pt x="2669" y="678"/>
                </a:lnTo>
                <a:lnTo>
                  <a:pt x="2534" y="852"/>
                </a:lnTo>
                <a:lnTo>
                  <a:pt x="2398" y="1026"/>
                </a:lnTo>
                <a:lnTo>
                  <a:pt x="2282" y="1200"/>
                </a:lnTo>
                <a:lnTo>
                  <a:pt x="2186" y="1413"/>
                </a:lnTo>
                <a:lnTo>
                  <a:pt x="2108" y="1625"/>
                </a:lnTo>
                <a:lnTo>
                  <a:pt x="2050" y="1838"/>
                </a:lnTo>
                <a:lnTo>
                  <a:pt x="2012" y="2070"/>
                </a:lnTo>
                <a:lnTo>
                  <a:pt x="2012" y="2302"/>
                </a:lnTo>
                <a:lnTo>
                  <a:pt x="2012" y="2573"/>
                </a:lnTo>
                <a:lnTo>
                  <a:pt x="2070" y="2824"/>
                </a:lnTo>
                <a:lnTo>
                  <a:pt x="1857" y="2998"/>
                </a:lnTo>
                <a:lnTo>
                  <a:pt x="1663" y="3192"/>
                </a:lnTo>
                <a:lnTo>
                  <a:pt x="1509" y="3424"/>
                </a:lnTo>
                <a:lnTo>
                  <a:pt x="1373" y="3656"/>
                </a:lnTo>
                <a:lnTo>
                  <a:pt x="1238" y="3695"/>
                </a:lnTo>
                <a:lnTo>
                  <a:pt x="1083" y="3733"/>
                </a:lnTo>
                <a:lnTo>
                  <a:pt x="948" y="3772"/>
                </a:lnTo>
                <a:lnTo>
                  <a:pt x="813" y="3849"/>
                </a:lnTo>
                <a:lnTo>
                  <a:pt x="697" y="3927"/>
                </a:lnTo>
                <a:lnTo>
                  <a:pt x="581" y="4004"/>
                </a:lnTo>
                <a:lnTo>
                  <a:pt x="465" y="4101"/>
                </a:lnTo>
                <a:lnTo>
                  <a:pt x="368" y="4217"/>
                </a:lnTo>
                <a:lnTo>
                  <a:pt x="290" y="4333"/>
                </a:lnTo>
                <a:lnTo>
                  <a:pt x="213" y="4449"/>
                </a:lnTo>
                <a:lnTo>
                  <a:pt x="136" y="4584"/>
                </a:lnTo>
                <a:lnTo>
                  <a:pt x="78" y="4720"/>
                </a:lnTo>
                <a:lnTo>
                  <a:pt x="39" y="4855"/>
                </a:lnTo>
                <a:lnTo>
                  <a:pt x="0" y="5010"/>
                </a:lnTo>
                <a:lnTo>
                  <a:pt x="0" y="5164"/>
                </a:lnTo>
                <a:lnTo>
                  <a:pt x="0" y="5319"/>
                </a:lnTo>
                <a:lnTo>
                  <a:pt x="14311" y="5319"/>
                </a:lnTo>
                <a:lnTo>
                  <a:pt x="14214" y="5145"/>
                </a:lnTo>
                <a:lnTo>
                  <a:pt x="14098" y="4990"/>
                </a:lnTo>
                <a:lnTo>
                  <a:pt x="13963" y="4836"/>
                </a:lnTo>
                <a:lnTo>
                  <a:pt x="13808" y="4720"/>
                </a:lnTo>
                <a:lnTo>
                  <a:pt x="13653" y="4603"/>
                </a:lnTo>
                <a:lnTo>
                  <a:pt x="13479" y="4507"/>
                </a:lnTo>
                <a:lnTo>
                  <a:pt x="13286" y="4429"/>
                </a:lnTo>
                <a:lnTo>
                  <a:pt x="13092" y="4371"/>
                </a:lnTo>
                <a:lnTo>
                  <a:pt x="12880" y="4333"/>
                </a:lnTo>
                <a:lnTo>
                  <a:pt x="12648" y="4313"/>
                </a:lnTo>
                <a:lnTo>
                  <a:pt x="12396" y="4333"/>
                </a:lnTo>
                <a:lnTo>
                  <a:pt x="12145" y="4391"/>
                </a:lnTo>
                <a:lnTo>
                  <a:pt x="11913" y="4468"/>
                </a:lnTo>
                <a:lnTo>
                  <a:pt x="11700" y="4565"/>
                </a:lnTo>
                <a:lnTo>
                  <a:pt x="11661" y="4410"/>
                </a:lnTo>
                <a:lnTo>
                  <a:pt x="11603" y="4275"/>
                </a:lnTo>
                <a:lnTo>
                  <a:pt x="11545" y="4120"/>
                </a:lnTo>
                <a:lnTo>
                  <a:pt x="11468" y="3985"/>
                </a:lnTo>
                <a:lnTo>
                  <a:pt x="11371" y="3869"/>
                </a:lnTo>
                <a:lnTo>
                  <a:pt x="11275" y="3753"/>
                </a:lnTo>
                <a:lnTo>
                  <a:pt x="11178" y="3637"/>
                </a:lnTo>
                <a:lnTo>
                  <a:pt x="11043" y="3540"/>
                </a:lnTo>
                <a:lnTo>
                  <a:pt x="10927" y="3443"/>
                </a:lnTo>
                <a:lnTo>
                  <a:pt x="10791" y="3346"/>
                </a:lnTo>
                <a:lnTo>
                  <a:pt x="10656" y="3288"/>
                </a:lnTo>
                <a:lnTo>
                  <a:pt x="10501" y="3230"/>
                </a:lnTo>
                <a:lnTo>
                  <a:pt x="10366" y="3172"/>
                </a:lnTo>
                <a:lnTo>
                  <a:pt x="10211" y="3134"/>
                </a:lnTo>
                <a:lnTo>
                  <a:pt x="10037" y="3114"/>
                </a:lnTo>
                <a:lnTo>
                  <a:pt x="9882" y="3114"/>
                </a:lnTo>
                <a:lnTo>
                  <a:pt x="9650" y="3134"/>
                </a:lnTo>
                <a:lnTo>
                  <a:pt x="9437" y="3172"/>
                </a:lnTo>
                <a:lnTo>
                  <a:pt x="9225" y="3230"/>
                </a:lnTo>
                <a:lnTo>
                  <a:pt x="9031" y="3327"/>
                </a:lnTo>
                <a:lnTo>
                  <a:pt x="8838" y="3424"/>
                </a:lnTo>
                <a:lnTo>
                  <a:pt x="8664" y="3559"/>
                </a:lnTo>
                <a:lnTo>
                  <a:pt x="8509" y="3695"/>
                </a:lnTo>
                <a:lnTo>
                  <a:pt x="8374" y="3869"/>
                </a:lnTo>
                <a:lnTo>
                  <a:pt x="8258" y="3849"/>
                </a:lnTo>
                <a:lnTo>
                  <a:pt x="8103" y="3869"/>
                </a:lnTo>
                <a:lnTo>
                  <a:pt x="7929" y="3888"/>
                </a:lnTo>
                <a:lnTo>
                  <a:pt x="7755" y="3927"/>
                </a:lnTo>
                <a:lnTo>
                  <a:pt x="7600" y="3985"/>
                </a:lnTo>
                <a:lnTo>
                  <a:pt x="7504" y="3830"/>
                </a:lnTo>
                <a:lnTo>
                  <a:pt x="7368" y="3695"/>
                </a:lnTo>
                <a:lnTo>
                  <a:pt x="7252" y="3559"/>
                </a:lnTo>
                <a:lnTo>
                  <a:pt x="7098" y="3463"/>
                </a:lnTo>
                <a:lnTo>
                  <a:pt x="6943" y="3346"/>
                </a:lnTo>
                <a:lnTo>
                  <a:pt x="6788" y="3269"/>
                </a:lnTo>
                <a:lnTo>
                  <a:pt x="6614" y="3211"/>
                </a:lnTo>
                <a:lnTo>
                  <a:pt x="6421" y="3153"/>
                </a:lnTo>
                <a:lnTo>
                  <a:pt x="6498" y="2921"/>
                </a:lnTo>
                <a:lnTo>
                  <a:pt x="6556" y="2650"/>
                </a:lnTo>
                <a:lnTo>
                  <a:pt x="6595" y="2399"/>
                </a:lnTo>
                <a:lnTo>
                  <a:pt x="6575" y="2128"/>
                </a:lnTo>
                <a:lnTo>
                  <a:pt x="6556" y="1915"/>
                </a:lnTo>
                <a:lnTo>
                  <a:pt x="6517" y="1703"/>
                </a:lnTo>
                <a:lnTo>
                  <a:pt x="6440" y="1490"/>
                </a:lnTo>
                <a:lnTo>
                  <a:pt x="6363" y="1297"/>
                </a:lnTo>
                <a:lnTo>
                  <a:pt x="6247" y="1123"/>
                </a:lnTo>
                <a:lnTo>
                  <a:pt x="6131" y="949"/>
                </a:lnTo>
                <a:lnTo>
                  <a:pt x="6015" y="794"/>
                </a:lnTo>
                <a:lnTo>
                  <a:pt x="5860" y="639"/>
                </a:lnTo>
                <a:lnTo>
                  <a:pt x="5705" y="504"/>
                </a:lnTo>
                <a:lnTo>
                  <a:pt x="5531" y="368"/>
                </a:lnTo>
                <a:lnTo>
                  <a:pt x="5357" y="272"/>
                </a:lnTo>
                <a:lnTo>
                  <a:pt x="5164" y="175"/>
                </a:lnTo>
                <a:lnTo>
                  <a:pt x="4970" y="117"/>
                </a:lnTo>
                <a:lnTo>
                  <a:pt x="4758" y="59"/>
                </a:lnTo>
                <a:lnTo>
                  <a:pt x="4545" y="20"/>
                </a:lnTo>
                <a:lnTo>
                  <a:pt x="433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-370382" y="1332599"/>
            <a:ext cx="1305160" cy="422025"/>
          </a:xfrm>
          <a:custGeom>
            <a:avLst/>
            <a:gdLst/>
            <a:ahLst/>
            <a:cxnLst/>
            <a:rect l="l" t="t" r="r" b="b"/>
            <a:pathLst>
              <a:path w="11604" h="3752" extrusionOk="0">
                <a:moveTo>
                  <a:pt x="7929" y="0"/>
                </a:moveTo>
                <a:lnTo>
                  <a:pt x="7697" y="20"/>
                </a:lnTo>
                <a:lnTo>
                  <a:pt x="7465" y="58"/>
                </a:lnTo>
                <a:lnTo>
                  <a:pt x="7252" y="97"/>
                </a:lnTo>
                <a:lnTo>
                  <a:pt x="7039" y="174"/>
                </a:lnTo>
                <a:lnTo>
                  <a:pt x="6846" y="271"/>
                </a:lnTo>
                <a:lnTo>
                  <a:pt x="6653" y="387"/>
                </a:lnTo>
                <a:lnTo>
                  <a:pt x="6479" y="503"/>
                </a:lnTo>
                <a:lnTo>
                  <a:pt x="6305" y="639"/>
                </a:lnTo>
                <a:lnTo>
                  <a:pt x="6150" y="793"/>
                </a:lnTo>
                <a:lnTo>
                  <a:pt x="6015" y="967"/>
                </a:lnTo>
                <a:lnTo>
                  <a:pt x="5899" y="1141"/>
                </a:lnTo>
                <a:lnTo>
                  <a:pt x="5783" y="1335"/>
                </a:lnTo>
                <a:lnTo>
                  <a:pt x="5705" y="1528"/>
                </a:lnTo>
                <a:lnTo>
                  <a:pt x="5628" y="1741"/>
                </a:lnTo>
                <a:lnTo>
                  <a:pt x="5589" y="1973"/>
                </a:lnTo>
                <a:lnTo>
                  <a:pt x="5550" y="2186"/>
                </a:lnTo>
                <a:lnTo>
                  <a:pt x="5376" y="2224"/>
                </a:lnTo>
                <a:lnTo>
                  <a:pt x="5222" y="2302"/>
                </a:lnTo>
                <a:lnTo>
                  <a:pt x="5106" y="2166"/>
                </a:lnTo>
                <a:lnTo>
                  <a:pt x="4990" y="2031"/>
                </a:lnTo>
                <a:lnTo>
                  <a:pt x="4835" y="1934"/>
                </a:lnTo>
                <a:lnTo>
                  <a:pt x="4680" y="1837"/>
                </a:lnTo>
                <a:lnTo>
                  <a:pt x="4526" y="1760"/>
                </a:lnTo>
                <a:lnTo>
                  <a:pt x="4351" y="1721"/>
                </a:lnTo>
                <a:lnTo>
                  <a:pt x="4158" y="1683"/>
                </a:lnTo>
                <a:lnTo>
                  <a:pt x="3984" y="1663"/>
                </a:lnTo>
                <a:lnTo>
                  <a:pt x="3829" y="1683"/>
                </a:lnTo>
                <a:lnTo>
                  <a:pt x="3694" y="1683"/>
                </a:lnTo>
                <a:lnTo>
                  <a:pt x="3443" y="1760"/>
                </a:lnTo>
                <a:lnTo>
                  <a:pt x="3211" y="1876"/>
                </a:lnTo>
                <a:lnTo>
                  <a:pt x="2998" y="2012"/>
                </a:lnTo>
                <a:lnTo>
                  <a:pt x="2804" y="2186"/>
                </a:lnTo>
                <a:lnTo>
                  <a:pt x="2650" y="2398"/>
                </a:lnTo>
                <a:lnTo>
                  <a:pt x="2534" y="2630"/>
                </a:lnTo>
                <a:lnTo>
                  <a:pt x="2456" y="2882"/>
                </a:lnTo>
                <a:lnTo>
                  <a:pt x="2282" y="2959"/>
                </a:lnTo>
                <a:lnTo>
                  <a:pt x="2128" y="3056"/>
                </a:lnTo>
                <a:lnTo>
                  <a:pt x="1954" y="2959"/>
                </a:lnTo>
                <a:lnTo>
                  <a:pt x="1760" y="2882"/>
                </a:lnTo>
                <a:lnTo>
                  <a:pt x="1547" y="2843"/>
                </a:lnTo>
                <a:lnTo>
                  <a:pt x="1335" y="2824"/>
                </a:lnTo>
                <a:lnTo>
                  <a:pt x="1103" y="2843"/>
                </a:lnTo>
                <a:lnTo>
                  <a:pt x="890" y="2882"/>
                </a:lnTo>
                <a:lnTo>
                  <a:pt x="697" y="2978"/>
                </a:lnTo>
                <a:lnTo>
                  <a:pt x="503" y="3075"/>
                </a:lnTo>
                <a:lnTo>
                  <a:pt x="348" y="3211"/>
                </a:lnTo>
                <a:lnTo>
                  <a:pt x="213" y="3385"/>
                </a:lnTo>
                <a:lnTo>
                  <a:pt x="78" y="3559"/>
                </a:lnTo>
                <a:lnTo>
                  <a:pt x="0" y="3752"/>
                </a:lnTo>
                <a:lnTo>
                  <a:pt x="11603" y="3752"/>
                </a:lnTo>
                <a:lnTo>
                  <a:pt x="11545" y="3501"/>
                </a:lnTo>
                <a:lnTo>
                  <a:pt x="11449" y="3288"/>
                </a:lnTo>
                <a:lnTo>
                  <a:pt x="11333" y="3075"/>
                </a:lnTo>
                <a:lnTo>
                  <a:pt x="11178" y="2882"/>
                </a:lnTo>
                <a:lnTo>
                  <a:pt x="10985" y="2727"/>
                </a:lnTo>
                <a:lnTo>
                  <a:pt x="10791" y="2592"/>
                </a:lnTo>
                <a:lnTo>
                  <a:pt x="10559" y="2495"/>
                </a:lnTo>
                <a:lnTo>
                  <a:pt x="10327" y="2437"/>
                </a:lnTo>
                <a:lnTo>
                  <a:pt x="10327" y="2398"/>
                </a:lnTo>
                <a:lnTo>
                  <a:pt x="10308" y="2166"/>
                </a:lnTo>
                <a:lnTo>
                  <a:pt x="10269" y="1915"/>
                </a:lnTo>
                <a:lnTo>
                  <a:pt x="10211" y="1683"/>
                </a:lnTo>
                <a:lnTo>
                  <a:pt x="10134" y="1470"/>
                </a:lnTo>
                <a:lnTo>
                  <a:pt x="10037" y="1257"/>
                </a:lnTo>
                <a:lnTo>
                  <a:pt x="9921" y="1064"/>
                </a:lnTo>
                <a:lnTo>
                  <a:pt x="9786" y="890"/>
                </a:lnTo>
                <a:lnTo>
                  <a:pt x="9631" y="716"/>
                </a:lnTo>
                <a:lnTo>
                  <a:pt x="9457" y="561"/>
                </a:lnTo>
                <a:lnTo>
                  <a:pt x="9263" y="426"/>
                </a:lnTo>
                <a:lnTo>
                  <a:pt x="9070" y="290"/>
                </a:lnTo>
                <a:lnTo>
                  <a:pt x="8857" y="194"/>
                </a:lnTo>
                <a:lnTo>
                  <a:pt x="8645" y="116"/>
                </a:lnTo>
                <a:lnTo>
                  <a:pt x="8413" y="58"/>
                </a:lnTo>
                <a:lnTo>
                  <a:pt x="8180" y="20"/>
                </a:lnTo>
                <a:lnTo>
                  <a:pt x="7929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rot="833954" flipH="1">
            <a:off x="177870" y="3733913"/>
            <a:ext cx="1305112" cy="1502412"/>
          </a:xfrm>
          <a:custGeom>
            <a:avLst/>
            <a:gdLst/>
            <a:ahLst/>
            <a:cxnLst/>
            <a:rect l="l" t="t" r="r" b="b"/>
            <a:pathLst>
              <a:path w="38128" h="43892" extrusionOk="0">
                <a:moveTo>
                  <a:pt x="22480" y="29183"/>
                </a:moveTo>
                <a:lnTo>
                  <a:pt x="23445" y="32234"/>
                </a:lnTo>
                <a:lnTo>
                  <a:pt x="22532" y="32234"/>
                </a:lnTo>
                <a:lnTo>
                  <a:pt x="24019" y="37398"/>
                </a:lnTo>
                <a:lnTo>
                  <a:pt x="23106" y="37398"/>
                </a:lnTo>
                <a:lnTo>
                  <a:pt x="23237" y="38050"/>
                </a:lnTo>
                <a:lnTo>
                  <a:pt x="22637" y="37033"/>
                </a:lnTo>
                <a:lnTo>
                  <a:pt x="21985" y="36068"/>
                </a:lnTo>
                <a:lnTo>
                  <a:pt x="21333" y="35129"/>
                </a:lnTo>
                <a:lnTo>
                  <a:pt x="20655" y="34269"/>
                </a:lnTo>
                <a:lnTo>
                  <a:pt x="20342" y="33877"/>
                </a:lnTo>
                <a:lnTo>
                  <a:pt x="20003" y="33512"/>
                </a:lnTo>
                <a:lnTo>
                  <a:pt x="19690" y="33173"/>
                </a:lnTo>
                <a:lnTo>
                  <a:pt x="19377" y="32860"/>
                </a:lnTo>
                <a:lnTo>
                  <a:pt x="19064" y="32600"/>
                </a:lnTo>
                <a:lnTo>
                  <a:pt x="18751" y="32365"/>
                </a:lnTo>
                <a:lnTo>
                  <a:pt x="18464" y="32182"/>
                </a:lnTo>
                <a:lnTo>
                  <a:pt x="18177" y="32052"/>
                </a:lnTo>
                <a:lnTo>
                  <a:pt x="18699" y="32026"/>
                </a:lnTo>
                <a:lnTo>
                  <a:pt x="19194" y="32026"/>
                </a:lnTo>
                <a:lnTo>
                  <a:pt x="19638" y="32078"/>
                </a:lnTo>
                <a:lnTo>
                  <a:pt x="20081" y="32156"/>
                </a:lnTo>
                <a:lnTo>
                  <a:pt x="20472" y="32234"/>
                </a:lnTo>
                <a:lnTo>
                  <a:pt x="20863" y="32339"/>
                </a:lnTo>
                <a:lnTo>
                  <a:pt x="21202" y="32469"/>
                </a:lnTo>
                <a:lnTo>
                  <a:pt x="21515" y="32600"/>
                </a:lnTo>
                <a:lnTo>
                  <a:pt x="22011" y="32860"/>
                </a:lnTo>
                <a:lnTo>
                  <a:pt x="22402" y="33069"/>
                </a:lnTo>
                <a:lnTo>
                  <a:pt x="22637" y="33252"/>
                </a:lnTo>
                <a:lnTo>
                  <a:pt x="22715" y="33304"/>
                </a:lnTo>
                <a:lnTo>
                  <a:pt x="22611" y="33043"/>
                </a:lnTo>
                <a:lnTo>
                  <a:pt x="22532" y="32808"/>
                </a:lnTo>
                <a:lnTo>
                  <a:pt x="22428" y="32600"/>
                </a:lnTo>
                <a:lnTo>
                  <a:pt x="22324" y="32391"/>
                </a:lnTo>
                <a:lnTo>
                  <a:pt x="22193" y="32208"/>
                </a:lnTo>
                <a:lnTo>
                  <a:pt x="22063" y="32052"/>
                </a:lnTo>
                <a:lnTo>
                  <a:pt x="21933" y="31922"/>
                </a:lnTo>
                <a:lnTo>
                  <a:pt x="21802" y="31791"/>
                </a:lnTo>
                <a:lnTo>
                  <a:pt x="21646" y="31687"/>
                </a:lnTo>
                <a:lnTo>
                  <a:pt x="21515" y="31583"/>
                </a:lnTo>
                <a:lnTo>
                  <a:pt x="21202" y="31452"/>
                </a:lnTo>
                <a:lnTo>
                  <a:pt x="20863" y="31374"/>
                </a:lnTo>
                <a:lnTo>
                  <a:pt x="20550" y="31322"/>
                </a:lnTo>
                <a:lnTo>
                  <a:pt x="20211" y="31322"/>
                </a:lnTo>
                <a:lnTo>
                  <a:pt x="19898" y="31348"/>
                </a:lnTo>
                <a:lnTo>
                  <a:pt x="19586" y="31400"/>
                </a:lnTo>
                <a:lnTo>
                  <a:pt x="19273" y="31478"/>
                </a:lnTo>
                <a:lnTo>
                  <a:pt x="18986" y="31583"/>
                </a:lnTo>
                <a:lnTo>
                  <a:pt x="18725" y="31687"/>
                </a:lnTo>
                <a:lnTo>
                  <a:pt x="18308" y="31869"/>
                </a:lnTo>
                <a:lnTo>
                  <a:pt x="18647" y="31556"/>
                </a:lnTo>
                <a:lnTo>
                  <a:pt x="18986" y="31243"/>
                </a:lnTo>
                <a:lnTo>
                  <a:pt x="19351" y="30957"/>
                </a:lnTo>
                <a:lnTo>
                  <a:pt x="19690" y="30696"/>
                </a:lnTo>
                <a:lnTo>
                  <a:pt x="20368" y="30252"/>
                </a:lnTo>
                <a:lnTo>
                  <a:pt x="21020" y="29861"/>
                </a:lnTo>
                <a:lnTo>
                  <a:pt x="21568" y="29574"/>
                </a:lnTo>
                <a:lnTo>
                  <a:pt x="22037" y="29366"/>
                </a:lnTo>
                <a:lnTo>
                  <a:pt x="22480" y="29183"/>
                </a:lnTo>
                <a:close/>
                <a:moveTo>
                  <a:pt x="33251" y="1"/>
                </a:moveTo>
                <a:lnTo>
                  <a:pt x="32756" y="27"/>
                </a:lnTo>
                <a:lnTo>
                  <a:pt x="32208" y="53"/>
                </a:lnTo>
                <a:lnTo>
                  <a:pt x="31660" y="131"/>
                </a:lnTo>
                <a:lnTo>
                  <a:pt x="31086" y="209"/>
                </a:lnTo>
                <a:lnTo>
                  <a:pt x="30513" y="314"/>
                </a:lnTo>
                <a:lnTo>
                  <a:pt x="29887" y="470"/>
                </a:lnTo>
                <a:lnTo>
                  <a:pt x="29287" y="653"/>
                </a:lnTo>
                <a:lnTo>
                  <a:pt x="28661" y="887"/>
                </a:lnTo>
                <a:lnTo>
                  <a:pt x="28035" y="1148"/>
                </a:lnTo>
                <a:lnTo>
                  <a:pt x="27435" y="1487"/>
                </a:lnTo>
                <a:lnTo>
                  <a:pt x="26809" y="1852"/>
                </a:lnTo>
                <a:lnTo>
                  <a:pt x="26236" y="2269"/>
                </a:lnTo>
                <a:lnTo>
                  <a:pt x="25636" y="2765"/>
                </a:lnTo>
                <a:lnTo>
                  <a:pt x="25088" y="3313"/>
                </a:lnTo>
                <a:lnTo>
                  <a:pt x="24801" y="3600"/>
                </a:lnTo>
                <a:lnTo>
                  <a:pt x="24541" y="3912"/>
                </a:lnTo>
                <a:lnTo>
                  <a:pt x="24280" y="4251"/>
                </a:lnTo>
                <a:lnTo>
                  <a:pt x="24045" y="4591"/>
                </a:lnTo>
                <a:lnTo>
                  <a:pt x="23810" y="4956"/>
                </a:lnTo>
                <a:lnTo>
                  <a:pt x="23576" y="5347"/>
                </a:lnTo>
                <a:lnTo>
                  <a:pt x="23341" y="5764"/>
                </a:lnTo>
                <a:lnTo>
                  <a:pt x="23132" y="6181"/>
                </a:lnTo>
                <a:lnTo>
                  <a:pt x="22924" y="6625"/>
                </a:lnTo>
                <a:lnTo>
                  <a:pt x="22741" y="7094"/>
                </a:lnTo>
                <a:lnTo>
                  <a:pt x="22559" y="7564"/>
                </a:lnTo>
                <a:lnTo>
                  <a:pt x="22402" y="8085"/>
                </a:lnTo>
                <a:lnTo>
                  <a:pt x="22246" y="8607"/>
                </a:lnTo>
                <a:lnTo>
                  <a:pt x="22089" y="9154"/>
                </a:lnTo>
                <a:lnTo>
                  <a:pt x="21959" y="9728"/>
                </a:lnTo>
                <a:lnTo>
                  <a:pt x="21854" y="10328"/>
                </a:lnTo>
                <a:lnTo>
                  <a:pt x="21750" y="10928"/>
                </a:lnTo>
                <a:lnTo>
                  <a:pt x="21672" y="11580"/>
                </a:lnTo>
                <a:lnTo>
                  <a:pt x="21515" y="10876"/>
                </a:lnTo>
                <a:lnTo>
                  <a:pt x="21359" y="10198"/>
                </a:lnTo>
                <a:lnTo>
                  <a:pt x="21202" y="9572"/>
                </a:lnTo>
                <a:lnTo>
                  <a:pt x="21020" y="8972"/>
                </a:lnTo>
                <a:lnTo>
                  <a:pt x="20811" y="8372"/>
                </a:lnTo>
                <a:lnTo>
                  <a:pt x="20603" y="7824"/>
                </a:lnTo>
                <a:lnTo>
                  <a:pt x="20394" y="7303"/>
                </a:lnTo>
                <a:lnTo>
                  <a:pt x="20159" y="6807"/>
                </a:lnTo>
                <a:lnTo>
                  <a:pt x="19898" y="6338"/>
                </a:lnTo>
                <a:lnTo>
                  <a:pt x="19638" y="5894"/>
                </a:lnTo>
                <a:lnTo>
                  <a:pt x="19377" y="5477"/>
                </a:lnTo>
                <a:lnTo>
                  <a:pt x="19090" y="5086"/>
                </a:lnTo>
                <a:lnTo>
                  <a:pt x="18803" y="4721"/>
                </a:lnTo>
                <a:lnTo>
                  <a:pt x="18516" y="4382"/>
                </a:lnTo>
                <a:lnTo>
                  <a:pt x="18203" y="4069"/>
                </a:lnTo>
                <a:lnTo>
                  <a:pt x="17890" y="3756"/>
                </a:lnTo>
                <a:lnTo>
                  <a:pt x="17577" y="3469"/>
                </a:lnTo>
                <a:lnTo>
                  <a:pt x="17238" y="3208"/>
                </a:lnTo>
                <a:lnTo>
                  <a:pt x="16899" y="2974"/>
                </a:lnTo>
                <a:lnTo>
                  <a:pt x="16560" y="2765"/>
                </a:lnTo>
                <a:lnTo>
                  <a:pt x="16221" y="2556"/>
                </a:lnTo>
                <a:lnTo>
                  <a:pt x="15856" y="2374"/>
                </a:lnTo>
                <a:lnTo>
                  <a:pt x="15517" y="2217"/>
                </a:lnTo>
                <a:lnTo>
                  <a:pt x="15152" y="2061"/>
                </a:lnTo>
                <a:lnTo>
                  <a:pt x="14787" y="1930"/>
                </a:lnTo>
                <a:lnTo>
                  <a:pt x="14448" y="1826"/>
                </a:lnTo>
                <a:lnTo>
                  <a:pt x="13718" y="1644"/>
                </a:lnTo>
                <a:lnTo>
                  <a:pt x="12987" y="1513"/>
                </a:lnTo>
                <a:lnTo>
                  <a:pt x="12257" y="1435"/>
                </a:lnTo>
                <a:lnTo>
                  <a:pt x="11553" y="1409"/>
                </a:lnTo>
                <a:lnTo>
                  <a:pt x="10849" y="1409"/>
                </a:lnTo>
                <a:lnTo>
                  <a:pt x="10145" y="1435"/>
                </a:lnTo>
                <a:lnTo>
                  <a:pt x="9493" y="1513"/>
                </a:lnTo>
                <a:lnTo>
                  <a:pt x="8841" y="1591"/>
                </a:lnTo>
                <a:lnTo>
                  <a:pt x="8241" y="1722"/>
                </a:lnTo>
                <a:lnTo>
                  <a:pt x="7667" y="1826"/>
                </a:lnTo>
                <a:lnTo>
                  <a:pt x="7146" y="1957"/>
                </a:lnTo>
                <a:lnTo>
                  <a:pt x="6233" y="2243"/>
                </a:lnTo>
                <a:lnTo>
                  <a:pt x="5529" y="2478"/>
                </a:lnTo>
                <a:lnTo>
                  <a:pt x="5085" y="2661"/>
                </a:lnTo>
                <a:lnTo>
                  <a:pt x="4903" y="2739"/>
                </a:lnTo>
                <a:lnTo>
                  <a:pt x="5581" y="2974"/>
                </a:lnTo>
                <a:lnTo>
                  <a:pt x="6259" y="3208"/>
                </a:lnTo>
                <a:lnTo>
                  <a:pt x="6911" y="3469"/>
                </a:lnTo>
                <a:lnTo>
                  <a:pt x="7563" y="3756"/>
                </a:lnTo>
                <a:lnTo>
                  <a:pt x="8189" y="4069"/>
                </a:lnTo>
                <a:lnTo>
                  <a:pt x="8815" y="4382"/>
                </a:lnTo>
                <a:lnTo>
                  <a:pt x="9441" y="4695"/>
                </a:lnTo>
                <a:lnTo>
                  <a:pt x="10041" y="5034"/>
                </a:lnTo>
                <a:lnTo>
                  <a:pt x="11214" y="5764"/>
                </a:lnTo>
                <a:lnTo>
                  <a:pt x="12362" y="6494"/>
                </a:lnTo>
                <a:lnTo>
                  <a:pt x="13431" y="7277"/>
                </a:lnTo>
                <a:lnTo>
                  <a:pt x="14474" y="8059"/>
                </a:lnTo>
                <a:lnTo>
                  <a:pt x="15439" y="8868"/>
                </a:lnTo>
                <a:lnTo>
                  <a:pt x="16352" y="9650"/>
                </a:lnTo>
                <a:lnTo>
                  <a:pt x="17212" y="10432"/>
                </a:lnTo>
                <a:lnTo>
                  <a:pt x="18021" y="11189"/>
                </a:lnTo>
                <a:lnTo>
                  <a:pt x="18751" y="11945"/>
                </a:lnTo>
                <a:lnTo>
                  <a:pt x="19403" y="12623"/>
                </a:lnTo>
                <a:lnTo>
                  <a:pt x="20003" y="13275"/>
                </a:lnTo>
                <a:lnTo>
                  <a:pt x="20550" y="13875"/>
                </a:lnTo>
                <a:lnTo>
                  <a:pt x="20550" y="13875"/>
                </a:lnTo>
                <a:lnTo>
                  <a:pt x="19638" y="13353"/>
                </a:lnTo>
                <a:lnTo>
                  <a:pt x="18568" y="12805"/>
                </a:lnTo>
                <a:lnTo>
                  <a:pt x="17395" y="12232"/>
                </a:lnTo>
                <a:lnTo>
                  <a:pt x="16769" y="11945"/>
                </a:lnTo>
                <a:lnTo>
                  <a:pt x="16091" y="11658"/>
                </a:lnTo>
                <a:lnTo>
                  <a:pt x="15413" y="11397"/>
                </a:lnTo>
                <a:lnTo>
                  <a:pt x="14735" y="11136"/>
                </a:lnTo>
                <a:lnTo>
                  <a:pt x="14005" y="10902"/>
                </a:lnTo>
                <a:lnTo>
                  <a:pt x="13274" y="10667"/>
                </a:lnTo>
                <a:lnTo>
                  <a:pt x="12544" y="10484"/>
                </a:lnTo>
                <a:lnTo>
                  <a:pt x="11788" y="10328"/>
                </a:lnTo>
                <a:lnTo>
                  <a:pt x="11032" y="10198"/>
                </a:lnTo>
                <a:lnTo>
                  <a:pt x="10301" y="10093"/>
                </a:lnTo>
                <a:lnTo>
                  <a:pt x="9545" y="10041"/>
                </a:lnTo>
                <a:lnTo>
                  <a:pt x="8789" y="10015"/>
                </a:lnTo>
                <a:lnTo>
                  <a:pt x="8032" y="10041"/>
                </a:lnTo>
                <a:lnTo>
                  <a:pt x="7302" y="10119"/>
                </a:lnTo>
                <a:lnTo>
                  <a:pt x="6572" y="10276"/>
                </a:lnTo>
                <a:lnTo>
                  <a:pt x="5842" y="10458"/>
                </a:lnTo>
                <a:lnTo>
                  <a:pt x="5503" y="10563"/>
                </a:lnTo>
                <a:lnTo>
                  <a:pt x="5164" y="10693"/>
                </a:lnTo>
                <a:lnTo>
                  <a:pt x="4799" y="10850"/>
                </a:lnTo>
                <a:lnTo>
                  <a:pt x="4460" y="11006"/>
                </a:lnTo>
                <a:lnTo>
                  <a:pt x="4147" y="11189"/>
                </a:lnTo>
                <a:lnTo>
                  <a:pt x="3808" y="11397"/>
                </a:lnTo>
                <a:lnTo>
                  <a:pt x="3495" y="11606"/>
                </a:lnTo>
                <a:lnTo>
                  <a:pt x="3182" y="11841"/>
                </a:lnTo>
                <a:lnTo>
                  <a:pt x="2869" y="12101"/>
                </a:lnTo>
                <a:lnTo>
                  <a:pt x="2556" y="12362"/>
                </a:lnTo>
                <a:lnTo>
                  <a:pt x="2269" y="12649"/>
                </a:lnTo>
                <a:lnTo>
                  <a:pt x="1982" y="12962"/>
                </a:lnTo>
                <a:lnTo>
                  <a:pt x="1695" y="13301"/>
                </a:lnTo>
                <a:lnTo>
                  <a:pt x="1434" y="13640"/>
                </a:lnTo>
                <a:lnTo>
                  <a:pt x="1174" y="14031"/>
                </a:lnTo>
                <a:lnTo>
                  <a:pt x="913" y="14422"/>
                </a:lnTo>
                <a:lnTo>
                  <a:pt x="678" y="14840"/>
                </a:lnTo>
                <a:lnTo>
                  <a:pt x="443" y="15283"/>
                </a:lnTo>
                <a:lnTo>
                  <a:pt x="209" y="15726"/>
                </a:lnTo>
                <a:lnTo>
                  <a:pt x="0" y="16222"/>
                </a:lnTo>
                <a:lnTo>
                  <a:pt x="0" y="16222"/>
                </a:lnTo>
                <a:lnTo>
                  <a:pt x="496" y="16039"/>
                </a:lnTo>
                <a:lnTo>
                  <a:pt x="1069" y="15831"/>
                </a:lnTo>
                <a:lnTo>
                  <a:pt x="1852" y="15570"/>
                </a:lnTo>
                <a:lnTo>
                  <a:pt x="2817" y="15283"/>
                </a:lnTo>
                <a:lnTo>
                  <a:pt x="3964" y="14970"/>
                </a:lnTo>
                <a:lnTo>
                  <a:pt x="5242" y="14657"/>
                </a:lnTo>
                <a:lnTo>
                  <a:pt x="6650" y="14370"/>
                </a:lnTo>
                <a:lnTo>
                  <a:pt x="8189" y="14109"/>
                </a:lnTo>
                <a:lnTo>
                  <a:pt x="8997" y="13979"/>
                </a:lnTo>
                <a:lnTo>
                  <a:pt x="9832" y="13875"/>
                </a:lnTo>
                <a:lnTo>
                  <a:pt x="10666" y="13796"/>
                </a:lnTo>
                <a:lnTo>
                  <a:pt x="11527" y="13718"/>
                </a:lnTo>
                <a:lnTo>
                  <a:pt x="12414" y="13666"/>
                </a:lnTo>
                <a:lnTo>
                  <a:pt x="13300" y="13666"/>
                </a:lnTo>
                <a:lnTo>
                  <a:pt x="14213" y="13640"/>
                </a:lnTo>
                <a:lnTo>
                  <a:pt x="15126" y="13666"/>
                </a:lnTo>
                <a:lnTo>
                  <a:pt x="16065" y="13744"/>
                </a:lnTo>
                <a:lnTo>
                  <a:pt x="16978" y="13823"/>
                </a:lnTo>
                <a:lnTo>
                  <a:pt x="17916" y="13927"/>
                </a:lnTo>
                <a:lnTo>
                  <a:pt x="18855" y="14083"/>
                </a:lnTo>
                <a:lnTo>
                  <a:pt x="19794" y="14292"/>
                </a:lnTo>
                <a:lnTo>
                  <a:pt x="20707" y="14501"/>
                </a:lnTo>
                <a:lnTo>
                  <a:pt x="20029" y="14735"/>
                </a:lnTo>
                <a:lnTo>
                  <a:pt x="19246" y="15022"/>
                </a:lnTo>
                <a:lnTo>
                  <a:pt x="18412" y="15361"/>
                </a:lnTo>
                <a:lnTo>
                  <a:pt x="17995" y="15544"/>
                </a:lnTo>
                <a:lnTo>
                  <a:pt x="17577" y="15779"/>
                </a:lnTo>
                <a:lnTo>
                  <a:pt x="17160" y="16013"/>
                </a:lnTo>
                <a:lnTo>
                  <a:pt x="16743" y="16274"/>
                </a:lnTo>
                <a:lnTo>
                  <a:pt x="16326" y="16535"/>
                </a:lnTo>
                <a:lnTo>
                  <a:pt x="15934" y="16848"/>
                </a:lnTo>
                <a:lnTo>
                  <a:pt x="15543" y="17161"/>
                </a:lnTo>
                <a:lnTo>
                  <a:pt x="15178" y="17500"/>
                </a:lnTo>
                <a:lnTo>
                  <a:pt x="14839" y="17865"/>
                </a:lnTo>
                <a:lnTo>
                  <a:pt x="14500" y="18230"/>
                </a:lnTo>
                <a:lnTo>
                  <a:pt x="14213" y="18647"/>
                </a:lnTo>
                <a:lnTo>
                  <a:pt x="13926" y="19091"/>
                </a:lnTo>
                <a:lnTo>
                  <a:pt x="13692" y="19560"/>
                </a:lnTo>
                <a:lnTo>
                  <a:pt x="13483" y="20029"/>
                </a:lnTo>
                <a:lnTo>
                  <a:pt x="13327" y="20551"/>
                </a:lnTo>
                <a:lnTo>
                  <a:pt x="13196" y="21099"/>
                </a:lnTo>
                <a:lnTo>
                  <a:pt x="13118" y="21646"/>
                </a:lnTo>
                <a:lnTo>
                  <a:pt x="13092" y="22246"/>
                </a:lnTo>
                <a:lnTo>
                  <a:pt x="13118" y="22872"/>
                </a:lnTo>
                <a:lnTo>
                  <a:pt x="13196" y="23524"/>
                </a:lnTo>
                <a:lnTo>
                  <a:pt x="13327" y="24202"/>
                </a:lnTo>
                <a:lnTo>
                  <a:pt x="13509" y="24932"/>
                </a:lnTo>
                <a:lnTo>
                  <a:pt x="13770" y="25689"/>
                </a:lnTo>
                <a:lnTo>
                  <a:pt x="14083" y="26471"/>
                </a:lnTo>
                <a:lnTo>
                  <a:pt x="14474" y="27279"/>
                </a:lnTo>
                <a:lnTo>
                  <a:pt x="14943" y="28114"/>
                </a:lnTo>
                <a:lnTo>
                  <a:pt x="14996" y="27749"/>
                </a:lnTo>
                <a:lnTo>
                  <a:pt x="15178" y="26706"/>
                </a:lnTo>
                <a:lnTo>
                  <a:pt x="15335" y="26002"/>
                </a:lnTo>
                <a:lnTo>
                  <a:pt x="15543" y="25167"/>
                </a:lnTo>
                <a:lnTo>
                  <a:pt x="15778" y="24254"/>
                </a:lnTo>
                <a:lnTo>
                  <a:pt x="16091" y="23263"/>
                </a:lnTo>
                <a:lnTo>
                  <a:pt x="16456" y="22220"/>
                </a:lnTo>
                <a:lnTo>
                  <a:pt x="16899" y="21151"/>
                </a:lnTo>
                <a:lnTo>
                  <a:pt x="17134" y="20603"/>
                </a:lnTo>
                <a:lnTo>
                  <a:pt x="17395" y="20055"/>
                </a:lnTo>
                <a:lnTo>
                  <a:pt x="17682" y="19508"/>
                </a:lnTo>
                <a:lnTo>
                  <a:pt x="17969" y="18986"/>
                </a:lnTo>
                <a:lnTo>
                  <a:pt x="18282" y="18439"/>
                </a:lnTo>
                <a:lnTo>
                  <a:pt x="18621" y="17917"/>
                </a:lnTo>
                <a:lnTo>
                  <a:pt x="18986" y="17395"/>
                </a:lnTo>
                <a:lnTo>
                  <a:pt x="19377" y="16900"/>
                </a:lnTo>
                <a:lnTo>
                  <a:pt x="19768" y="16404"/>
                </a:lnTo>
                <a:lnTo>
                  <a:pt x="20211" y="15935"/>
                </a:lnTo>
                <a:lnTo>
                  <a:pt x="20655" y="15466"/>
                </a:lnTo>
                <a:lnTo>
                  <a:pt x="21124" y="15048"/>
                </a:lnTo>
                <a:lnTo>
                  <a:pt x="21750" y="21151"/>
                </a:lnTo>
                <a:lnTo>
                  <a:pt x="21750" y="21151"/>
                </a:lnTo>
                <a:lnTo>
                  <a:pt x="20837" y="20864"/>
                </a:lnTo>
                <a:lnTo>
                  <a:pt x="22532" y="26367"/>
                </a:lnTo>
                <a:lnTo>
                  <a:pt x="21620" y="26367"/>
                </a:lnTo>
                <a:lnTo>
                  <a:pt x="22480" y="29157"/>
                </a:lnTo>
                <a:lnTo>
                  <a:pt x="22480" y="29157"/>
                </a:lnTo>
                <a:lnTo>
                  <a:pt x="21907" y="29027"/>
                </a:lnTo>
                <a:lnTo>
                  <a:pt x="21646" y="29001"/>
                </a:lnTo>
                <a:lnTo>
                  <a:pt x="21411" y="28975"/>
                </a:lnTo>
                <a:lnTo>
                  <a:pt x="20942" y="28975"/>
                </a:lnTo>
                <a:lnTo>
                  <a:pt x="20498" y="29053"/>
                </a:lnTo>
                <a:lnTo>
                  <a:pt x="20107" y="29157"/>
                </a:lnTo>
                <a:lnTo>
                  <a:pt x="19768" y="29314"/>
                </a:lnTo>
                <a:lnTo>
                  <a:pt x="19481" y="29496"/>
                </a:lnTo>
                <a:lnTo>
                  <a:pt x="19194" y="29731"/>
                </a:lnTo>
                <a:lnTo>
                  <a:pt x="18960" y="29966"/>
                </a:lnTo>
                <a:lnTo>
                  <a:pt x="18777" y="30226"/>
                </a:lnTo>
                <a:lnTo>
                  <a:pt x="18595" y="30513"/>
                </a:lnTo>
                <a:lnTo>
                  <a:pt x="18438" y="30774"/>
                </a:lnTo>
                <a:lnTo>
                  <a:pt x="18334" y="31035"/>
                </a:lnTo>
                <a:lnTo>
                  <a:pt x="18229" y="31296"/>
                </a:lnTo>
                <a:lnTo>
                  <a:pt x="18099" y="31739"/>
                </a:lnTo>
                <a:lnTo>
                  <a:pt x="18125" y="31217"/>
                </a:lnTo>
                <a:lnTo>
                  <a:pt x="18203" y="30591"/>
                </a:lnTo>
                <a:lnTo>
                  <a:pt x="18334" y="29887"/>
                </a:lnTo>
                <a:lnTo>
                  <a:pt x="18412" y="29496"/>
                </a:lnTo>
                <a:lnTo>
                  <a:pt x="18516" y="29105"/>
                </a:lnTo>
                <a:lnTo>
                  <a:pt x="18621" y="28714"/>
                </a:lnTo>
                <a:lnTo>
                  <a:pt x="18777" y="28323"/>
                </a:lnTo>
                <a:lnTo>
                  <a:pt x="18934" y="27905"/>
                </a:lnTo>
                <a:lnTo>
                  <a:pt x="19142" y="27514"/>
                </a:lnTo>
                <a:lnTo>
                  <a:pt x="19351" y="27123"/>
                </a:lnTo>
                <a:lnTo>
                  <a:pt x="19612" y="26758"/>
                </a:lnTo>
                <a:lnTo>
                  <a:pt x="19872" y="26393"/>
                </a:lnTo>
                <a:lnTo>
                  <a:pt x="20185" y="26054"/>
                </a:lnTo>
                <a:lnTo>
                  <a:pt x="20185" y="26054"/>
                </a:lnTo>
                <a:lnTo>
                  <a:pt x="20029" y="26080"/>
                </a:lnTo>
                <a:lnTo>
                  <a:pt x="19586" y="26262"/>
                </a:lnTo>
                <a:lnTo>
                  <a:pt x="19325" y="26393"/>
                </a:lnTo>
                <a:lnTo>
                  <a:pt x="19012" y="26549"/>
                </a:lnTo>
                <a:lnTo>
                  <a:pt x="18699" y="26784"/>
                </a:lnTo>
                <a:lnTo>
                  <a:pt x="18386" y="27045"/>
                </a:lnTo>
                <a:lnTo>
                  <a:pt x="18099" y="27358"/>
                </a:lnTo>
                <a:lnTo>
                  <a:pt x="17969" y="27540"/>
                </a:lnTo>
                <a:lnTo>
                  <a:pt x="17838" y="27723"/>
                </a:lnTo>
                <a:lnTo>
                  <a:pt x="17708" y="27931"/>
                </a:lnTo>
                <a:lnTo>
                  <a:pt x="17604" y="28140"/>
                </a:lnTo>
                <a:lnTo>
                  <a:pt x="17525" y="28375"/>
                </a:lnTo>
                <a:lnTo>
                  <a:pt x="17447" y="28636"/>
                </a:lnTo>
                <a:lnTo>
                  <a:pt x="17395" y="28896"/>
                </a:lnTo>
                <a:lnTo>
                  <a:pt x="17369" y="29183"/>
                </a:lnTo>
                <a:lnTo>
                  <a:pt x="17343" y="29496"/>
                </a:lnTo>
                <a:lnTo>
                  <a:pt x="17343" y="29809"/>
                </a:lnTo>
                <a:lnTo>
                  <a:pt x="17395" y="30148"/>
                </a:lnTo>
                <a:lnTo>
                  <a:pt x="17447" y="30487"/>
                </a:lnTo>
                <a:lnTo>
                  <a:pt x="17525" y="30878"/>
                </a:lnTo>
                <a:lnTo>
                  <a:pt x="17656" y="31270"/>
                </a:lnTo>
                <a:lnTo>
                  <a:pt x="17656" y="31270"/>
                </a:lnTo>
                <a:lnTo>
                  <a:pt x="17369" y="30904"/>
                </a:lnTo>
                <a:lnTo>
                  <a:pt x="17108" y="30591"/>
                </a:lnTo>
                <a:lnTo>
                  <a:pt x="16847" y="30305"/>
                </a:lnTo>
                <a:lnTo>
                  <a:pt x="16560" y="30070"/>
                </a:lnTo>
                <a:lnTo>
                  <a:pt x="16300" y="29887"/>
                </a:lnTo>
                <a:lnTo>
                  <a:pt x="16013" y="29705"/>
                </a:lnTo>
                <a:lnTo>
                  <a:pt x="15752" y="29574"/>
                </a:lnTo>
                <a:lnTo>
                  <a:pt x="15491" y="29470"/>
                </a:lnTo>
                <a:lnTo>
                  <a:pt x="15230" y="29418"/>
                </a:lnTo>
                <a:lnTo>
                  <a:pt x="14970" y="29366"/>
                </a:lnTo>
                <a:lnTo>
                  <a:pt x="14709" y="29340"/>
                </a:lnTo>
                <a:lnTo>
                  <a:pt x="14474" y="29366"/>
                </a:lnTo>
                <a:lnTo>
                  <a:pt x="14213" y="29392"/>
                </a:lnTo>
                <a:lnTo>
                  <a:pt x="13978" y="29418"/>
                </a:lnTo>
                <a:lnTo>
                  <a:pt x="13744" y="29470"/>
                </a:lnTo>
                <a:lnTo>
                  <a:pt x="13535" y="29548"/>
                </a:lnTo>
                <a:lnTo>
                  <a:pt x="13118" y="29731"/>
                </a:lnTo>
                <a:lnTo>
                  <a:pt x="12727" y="29940"/>
                </a:lnTo>
                <a:lnTo>
                  <a:pt x="12388" y="30174"/>
                </a:lnTo>
                <a:lnTo>
                  <a:pt x="12101" y="30409"/>
                </a:lnTo>
                <a:lnTo>
                  <a:pt x="11866" y="30591"/>
                </a:lnTo>
                <a:lnTo>
                  <a:pt x="11710" y="30774"/>
                </a:lnTo>
                <a:lnTo>
                  <a:pt x="11553" y="30931"/>
                </a:lnTo>
                <a:lnTo>
                  <a:pt x="12023" y="30878"/>
                </a:lnTo>
                <a:lnTo>
                  <a:pt x="12935" y="30878"/>
                </a:lnTo>
                <a:lnTo>
                  <a:pt x="13379" y="30904"/>
                </a:lnTo>
                <a:lnTo>
                  <a:pt x="13822" y="30957"/>
                </a:lnTo>
                <a:lnTo>
                  <a:pt x="14239" y="31009"/>
                </a:lnTo>
                <a:lnTo>
                  <a:pt x="15074" y="31191"/>
                </a:lnTo>
                <a:lnTo>
                  <a:pt x="15830" y="31400"/>
                </a:lnTo>
                <a:lnTo>
                  <a:pt x="16508" y="31635"/>
                </a:lnTo>
                <a:lnTo>
                  <a:pt x="17134" y="31869"/>
                </a:lnTo>
                <a:lnTo>
                  <a:pt x="17630" y="32078"/>
                </a:lnTo>
                <a:lnTo>
                  <a:pt x="16899" y="32026"/>
                </a:lnTo>
                <a:lnTo>
                  <a:pt x="16482" y="32000"/>
                </a:lnTo>
                <a:lnTo>
                  <a:pt x="16013" y="32026"/>
                </a:lnTo>
                <a:lnTo>
                  <a:pt x="15543" y="32052"/>
                </a:lnTo>
                <a:lnTo>
                  <a:pt x="15074" y="32104"/>
                </a:lnTo>
                <a:lnTo>
                  <a:pt x="14578" y="32208"/>
                </a:lnTo>
                <a:lnTo>
                  <a:pt x="14109" y="32339"/>
                </a:lnTo>
                <a:lnTo>
                  <a:pt x="13666" y="32521"/>
                </a:lnTo>
                <a:lnTo>
                  <a:pt x="13457" y="32626"/>
                </a:lnTo>
                <a:lnTo>
                  <a:pt x="13248" y="32756"/>
                </a:lnTo>
                <a:lnTo>
                  <a:pt x="13066" y="32886"/>
                </a:lnTo>
                <a:lnTo>
                  <a:pt x="12883" y="33043"/>
                </a:lnTo>
                <a:lnTo>
                  <a:pt x="12701" y="33225"/>
                </a:lnTo>
                <a:lnTo>
                  <a:pt x="12544" y="33408"/>
                </a:lnTo>
                <a:lnTo>
                  <a:pt x="12414" y="33591"/>
                </a:lnTo>
                <a:lnTo>
                  <a:pt x="12283" y="33825"/>
                </a:lnTo>
                <a:lnTo>
                  <a:pt x="12179" y="34060"/>
                </a:lnTo>
                <a:lnTo>
                  <a:pt x="12075" y="34295"/>
                </a:lnTo>
                <a:lnTo>
                  <a:pt x="12023" y="34582"/>
                </a:lnTo>
                <a:lnTo>
                  <a:pt x="11970" y="34868"/>
                </a:lnTo>
                <a:lnTo>
                  <a:pt x="11944" y="35181"/>
                </a:lnTo>
                <a:lnTo>
                  <a:pt x="11944" y="35520"/>
                </a:lnTo>
                <a:lnTo>
                  <a:pt x="12075" y="35390"/>
                </a:lnTo>
                <a:lnTo>
                  <a:pt x="12388" y="35077"/>
                </a:lnTo>
                <a:lnTo>
                  <a:pt x="12935" y="34634"/>
                </a:lnTo>
                <a:lnTo>
                  <a:pt x="13639" y="34086"/>
                </a:lnTo>
                <a:lnTo>
                  <a:pt x="14057" y="33799"/>
                </a:lnTo>
                <a:lnTo>
                  <a:pt x="14500" y="33512"/>
                </a:lnTo>
                <a:lnTo>
                  <a:pt x="14970" y="33252"/>
                </a:lnTo>
                <a:lnTo>
                  <a:pt x="15465" y="32991"/>
                </a:lnTo>
                <a:lnTo>
                  <a:pt x="16013" y="32756"/>
                </a:lnTo>
                <a:lnTo>
                  <a:pt x="16560" y="32547"/>
                </a:lnTo>
                <a:lnTo>
                  <a:pt x="17160" y="32365"/>
                </a:lnTo>
                <a:lnTo>
                  <a:pt x="17760" y="32234"/>
                </a:lnTo>
                <a:lnTo>
                  <a:pt x="17760" y="32234"/>
                </a:lnTo>
                <a:lnTo>
                  <a:pt x="17395" y="32574"/>
                </a:lnTo>
                <a:lnTo>
                  <a:pt x="17186" y="32782"/>
                </a:lnTo>
                <a:lnTo>
                  <a:pt x="17004" y="33017"/>
                </a:lnTo>
                <a:lnTo>
                  <a:pt x="16821" y="33278"/>
                </a:lnTo>
                <a:lnTo>
                  <a:pt x="16665" y="33565"/>
                </a:lnTo>
                <a:lnTo>
                  <a:pt x="16534" y="33851"/>
                </a:lnTo>
                <a:lnTo>
                  <a:pt x="16456" y="34164"/>
                </a:lnTo>
                <a:lnTo>
                  <a:pt x="16404" y="34477"/>
                </a:lnTo>
                <a:lnTo>
                  <a:pt x="16404" y="34816"/>
                </a:lnTo>
                <a:lnTo>
                  <a:pt x="16456" y="35155"/>
                </a:lnTo>
                <a:lnTo>
                  <a:pt x="16508" y="35338"/>
                </a:lnTo>
                <a:lnTo>
                  <a:pt x="16586" y="35520"/>
                </a:lnTo>
                <a:lnTo>
                  <a:pt x="16665" y="35703"/>
                </a:lnTo>
                <a:lnTo>
                  <a:pt x="16769" y="35886"/>
                </a:lnTo>
                <a:lnTo>
                  <a:pt x="16899" y="36068"/>
                </a:lnTo>
                <a:lnTo>
                  <a:pt x="17056" y="36251"/>
                </a:lnTo>
                <a:lnTo>
                  <a:pt x="17238" y="36433"/>
                </a:lnTo>
                <a:lnTo>
                  <a:pt x="17421" y="36616"/>
                </a:lnTo>
                <a:lnTo>
                  <a:pt x="17656" y="36798"/>
                </a:lnTo>
                <a:lnTo>
                  <a:pt x="17916" y="36981"/>
                </a:lnTo>
                <a:lnTo>
                  <a:pt x="17786" y="36538"/>
                </a:lnTo>
                <a:lnTo>
                  <a:pt x="17682" y="36042"/>
                </a:lnTo>
                <a:lnTo>
                  <a:pt x="17577" y="35390"/>
                </a:lnTo>
                <a:lnTo>
                  <a:pt x="17551" y="35051"/>
                </a:lnTo>
                <a:lnTo>
                  <a:pt x="17525" y="34660"/>
                </a:lnTo>
                <a:lnTo>
                  <a:pt x="17525" y="34295"/>
                </a:lnTo>
                <a:lnTo>
                  <a:pt x="17551" y="33877"/>
                </a:lnTo>
                <a:lnTo>
                  <a:pt x="17604" y="33486"/>
                </a:lnTo>
                <a:lnTo>
                  <a:pt x="17682" y="33095"/>
                </a:lnTo>
                <a:lnTo>
                  <a:pt x="17812" y="32704"/>
                </a:lnTo>
                <a:lnTo>
                  <a:pt x="17943" y="32313"/>
                </a:lnTo>
                <a:lnTo>
                  <a:pt x="18386" y="32808"/>
                </a:lnTo>
                <a:lnTo>
                  <a:pt x="18986" y="33565"/>
                </a:lnTo>
                <a:lnTo>
                  <a:pt x="19351" y="34060"/>
                </a:lnTo>
                <a:lnTo>
                  <a:pt x="19742" y="34608"/>
                </a:lnTo>
                <a:lnTo>
                  <a:pt x="20159" y="35234"/>
                </a:lnTo>
                <a:lnTo>
                  <a:pt x="20577" y="35912"/>
                </a:lnTo>
                <a:lnTo>
                  <a:pt x="20994" y="36668"/>
                </a:lnTo>
                <a:lnTo>
                  <a:pt x="21411" y="37450"/>
                </a:lnTo>
                <a:lnTo>
                  <a:pt x="21828" y="38311"/>
                </a:lnTo>
                <a:lnTo>
                  <a:pt x="22220" y="39224"/>
                </a:lnTo>
                <a:lnTo>
                  <a:pt x="22611" y="40189"/>
                </a:lnTo>
                <a:lnTo>
                  <a:pt x="22950" y="41206"/>
                </a:lnTo>
                <a:lnTo>
                  <a:pt x="23263" y="42275"/>
                </a:lnTo>
                <a:lnTo>
                  <a:pt x="23523" y="43396"/>
                </a:lnTo>
                <a:lnTo>
                  <a:pt x="24541" y="43422"/>
                </a:lnTo>
                <a:lnTo>
                  <a:pt x="24645" y="43892"/>
                </a:lnTo>
                <a:lnTo>
                  <a:pt x="26783" y="43892"/>
                </a:lnTo>
                <a:lnTo>
                  <a:pt x="27253" y="37398"/>
                </a:lnTo>
                <a:lnTo>
                  <a:pt x="26549" y="37398"/>
                </a:lnTo>
                <a:lnTo>
                  <a:pt x="26914" y="31948"/>
                </a:lnTo>
                <a:lnTo>
                  <a:pt x="25923" y="31948"/>
                </a:lnTo>
                <a:lnTo>
                  <a:pt x="25923" y="26158"/>
                </a:lnTo>
                <a:lnTo>
                  <a:pt x="25010" y="26158"/>
                </a:lnTo>
                <a:lnTo>
                  <a:pt x="25010" y="20290"/>
                </a:lnTo>
                <a:lnTo>
                  <a:pt x="24228" y="20577"/>
                </a:lnTo>
                <a:lnTo>
                  <a:pt x="22298" y="14579"/>
                </a:lnTo>
                <a:lnTo>
                  <a:pt x="22298" y="14579"/>
                </a:lnTo>
                <a:lnTo>
                  <a:pt x="23054" y="14866"/>
                </a:lnTo>
                <a:lnTo>
                  <a:pt x="23784" y="15179"/>
                </a:lnTo>
                <a:lnTo>
                  <a:pt x="24462" y="15518"/>
                </a:lnTo>
                <a:lnTo>
                  <a:pt x="25140" y="15857"/>
                </a:lnTo>
                <a:lnTo>
                  <a:pt x="25766" y="16222"/>
                </a:lnTo>
                <a:lnTo>
                  <a:pt x="26366" y="16587"/>
                </a:lnTo>
                <a:lnTo>
                  <a:pt x="26940" y="16952"/>
                </a:lnTo>
                <a:lnTo>
                  <a:pt x="27488" y="17343"/>
                </a:lnTo>
                <a:lnTo>
                  <a:pt x="28009" y="17734"/>
                </a:lnTo>
                <a:lnTo>
                  <a:pt x="28505" y="18126"/>
                </a:lnTo>
                <a:lnTo>
                  <a:pt x="28948" y="18517"/>
                </a:lnTo>
                <a:lnTo>
                  <a:pt x="29391" y="18908"/>
                </a:lnTo>
                <a:lnTo>
                  <a:pt x="29809" y="19299"/>
                </a:lnTo>
                <a:lnTo>
                  <a:pt x="30174" y="19690"/>
                </a:lnTo>
                <a:lnTo>
                  <a:pt x="30878" y="20447"/>
                </a:lnTo>
                <a:lnTo>
                  <a:pt x="31478" y="21177"/>
                </a:lnTo>
                <a:lnTo>
                  <a:pt x="31973" y="21829"/>
                </a:lnTo>
                <a:lnTo>
                  <a:pt x="32390" y="22455"/>
                </a:lnTo>
                <a:lnTo>
                  <a:pt x="32729" y="22976"/>
                </a:lnTo>
                <a:lnTo>
                  <a:pt x="32964" y="23420"/>
                </a:lnTo>
                <a:lnTo>
                  <a:pt x="33147" y="23733"/>
                </a:lnTo>
                <a:lnTo>
                  <a:pt x="33277" y="24020"/>
                </a:lnTo>
                <a:lnTo>
                  <a:pt x="33381" y="23185"/>
                </a:lnTo>
                <a:lnTo>
                  <a:pt x="33434" y="22377"/>
                </a:lnTo>
                <a:lnTo>
                  <a:pt x="33434" y="21620"/>
                </a:lnTo>
                <a:lnTo>
                  <a:pt x="33381" y="20916"/>
                </a:lnTo>
                <a:lnTo>
                  <a:pt x="33277" y="20264"/>
                </a:lnTo>
                <a:lnTo>
                  <a:pt x="33121" y="19638"/>
                </a:lnTo>
                <a:lnTo>
                  <a:pt x="32938" y="19064"/>
                </a:lnTo>
                <a:lnTo>
                  <a:pt x="32703" y="18543"/>
                </a:lnTo>
                <a:lnTo>
                  <a:pt x="32443" y="18047"/>
                </a:lnTo>
                <a:lnTo>
                  <a:pt x="32130" y="17604"/>
                </a:lnTo>
                <a:lnTo>
                  <a:pt x="31791" y="17187"/>
                </a:lnTo>
                <a:lnTo>
                  <a:pt x="31452" y="16796"/>
                </a:lnTo>
                <a:lnTo>
                  <a:pt x="31060" y="16457"/>
                </a:lnTo>
                <a:lnTo>
                  <a:pt x="30643" y="16118"/>
                </a:lnTo>
                <a:lnTo>
                  <a:pt x="30226" y="15831"/>
                </a:lnTo>
                <a:lnTo>
                  <a:pt x="29782" y="15570"/>
                </a:lnTo>
                <a:lnTo>
                  <a:pt x="29313" y="15361"/>
                </a:lnTo>
                <a:lnTo>
                  <a:pt x="28844" y="15153"/>
                </a:lnTo>
                <a:lnTo>
                  <a:pt x="28374" y="14970"/>
                </a:lnTo>
                <a:lnTo>
                  <a:pt x="27879" y="14814"/>
                </a:lnTo>
                <a:lnTo>
                  <a:pt x="27409" y="14683"/>
                </a:lnTo>
                <a:lnTo>
                  <a:pt x="26914" y="14553"/>
                </a:lnTo>
                <a:lnTo>
                  <a:pt x="26444" y="14475"/>
                </a:lnTo>
                <a:lnTo>
                  <a:pt x="25975" y="14370"/>
                </a:lnTo>
                <a:lnTo>
                  <a:pt x="25036" y="14266"/>
                </a:lnTo>
                <a:lnTo>
                  <a:pt x="24175" y="14214"/>
                </a:lnTo>
                <a:lnTo>
                  <a:pt x="23393" y="14188"/>
                </a:lnTo>
                <a:lnTo>
                  <a:pt x="22715" y="14188"/>
                </a:lnTo>
                <a:lnTo>
                  <a:pt x="23419" y="13953"/>
                </a:lnTo>
                <a:lnTo>
                  <a:pt x="24149" y="13718"/>
                </a:lnTo>
                <a:lnTo>
                  <a:pt x="24854" y="13510"/>
                </a:lnTo>
                <a:lnTo>
                  <a:pt x="25584" y="13301"/>
                </a:lnTo>
                <a:lnTo>
                  <a:pt x="26992" y="12962"/>
                </a:lnTo>
                <a:lnTo>
                  <a:pt x="28348" y="12675"/>
                </a:lnTo>
                <a:lnTo>
                  <a:pt x="29678" y="12466"/>
                </a:lnTo>
                <a:lnTo>
                  <a:pt x="30956" y="12284"/>
                </a:lnTo>
                <a:lnTo>
                  <a:pt x="32156" y="12153"/>
                </a:lnTo>
                <a:lnTo>
                  <a:pt x="33303" y="12075"/>
                </a:lnTo>
                <a:lnTo>
                  <a:pt x="34320" y="12023"/>
                </a:lnTo>
                <a:lnTo>
                  <a:pt x="35259" y="11997"/>
                </a:lnTo>
                <a:lnTo>
                  <a:pt x="36094" y="11971"/>
                </a:lnTo>
                <a:lnTo>
                  <a:pt x="36798" y="11997"/>
                </a:lnTo>
                <a:lnTo>
                  <a:pt x="37789" y="12023"/>
                </a:lnTo>
                <a:lnTo>
                  <a:pt x="38128" y="12049"/>
                </a:lnTo>
                <a:lnTo>
                  <a:pt x="37398" y="11449"/>
                </a:lnTo>
                <a:lnTo>
                  <a:pt x="36693" y="10928"/>
                </a:lnTo>
                <a:lnTo>
                  <a:pt x="35989" y="10484"/>
                </a:lnTo>
                <a:lnTo>
                  <a:pt x="35311" y="10093"/>
                </a:lnTo>
                <a:lnTo>
                  <a:pt x="34633" y="9754"/>
                </a:lnTo>
                <a:lnTo>
                  <a:pt x="33955" y="9467"/>
                </a:lnTo>
                <a:lnTo>
                  <a:pt x="33303" y="9259"/>
                </a:lnTo>
                <a:lnTo>
                  <a:pt x="32677" y="9102"/>
                </a:lnTo>
                <a:lnTo>
                  <a:pt x="32051" y="8972"/>
                </a:lnTo>
                <a:lnTo>
                  <a:pt x="31425" y="8894"/>
                </a:lnTo>
                <a:lnTo>
                  <a:pt x="30852" y="8868"/>
                </a:lnTo>
                <a:lnTo>
                  <a:pt x="30252" y="8894"/>
                </a:lnTo>
                <a:lnTo>
                  <a:pt x="29704" y="8946"/>
                </a:lnTo>
                <a:lnTo>
                  <a:pt x="29157" y="9050"/>
                </a:lnTo>
                <a:lnTo>
                  <a:pt x="28609" y="9154"/>
                </a:lnTo>
                <a:lnTo>
                  <a:pt x="28087" y="9311"/>
                </a:lnTo>
                <a:lnTo>
                  <a:pt x="27592" y="9493"/>
                </a:lnTo>
                <a:lnTo>
                  <a:pt x="27096" y="9702"/>
                </a:lnTo>
                <a:lnTo>
                  <a:pt x="26627" y="9937"/>
                </a:lnTo>
                <a:lnTo>
                  <a:pt x="26184" y="10171"/>
                </a:lnTo>
                <a:lnTo>
                  <a:pt x="25766" y="10432"/>
                </a:lnTo>
                <a:lnTo>
                  <a:pt x="25349" y="10693"/>
                </a:lnTo>
                <a:lnTo>
                  <a:pt x="24958" y="10980"/>
                </a:lnTo>
                <a:lnTo>
                  <a:pt x="24567" y="11293"/>
                </a:lnTo>
                <a:lnTo>
                  <a:pt x="23889" y="11867"/>
                </a:lnTo>
                <a:lnTo>
                  <a:pt x="23263" y="12466"/>
                </a:lnTo>
                <a:lnTo>
                  <a:pt x="22741" y="13040"/>
                </a:lnTo>
                <a:lnTo>
                  <a:pt x="22298" y="13562"/>
                </a:lnTo>
                <a:lnTo>
                  <a:pt x="22663" y="12884"/>
                </a:lnTo>
                <a:lnTo>
                  <a:pt x="23080" y="12127"/>
                </a:lnTo>
                <a:lnTo>
                  <a:pt x="23550" y="11319"/>
                </a:lnTo>
                <a:lnTo>
                  <a:pt x="24097" y="10458"/>
                </a:lnTo>
                <a:lnTo>
                  <a:pt x="24723" y="9546"/>
                </a:lnTo>
                <a:lnTo>
                  <a:pt x="25375" y="8607"/>
                </a:lnTo>
                <a:lnTo>
                  <a:pt x="26131" y="7642"/>
                </a:lnTo>
                <a:lnTo>
                  <a:pt x="26914" y="6677"/>
                </a:lnTo>
                <a:lnTo>
                  <a:pt x="27774" y="5712"/>
                </a:lnTo>
                <a:lnTo>
                  <a:pt x="28244" y="5243"/>
                </a:lnTo>
                <a:lnTo>
                  <a:pt x="28713" y="4773"/>
                </a:lnTo>
                <a:lnTo>
                  <a:pt x="29209" y="4330"/>
                </a:lnTo>
                <a:lnTo>
                  <a:pt x="29704" y="3860"/>
                </a:lnTo>
                <a:lnTo>
                  <a:pt x="30226" y="3443"/>
                </a:lnTo>
                <a:lnTo>
                  <a:pt x="30774" y="3000"/>
                </a:lnTo>
                <a:lnTo>
                  <a:pt x="31321" y="2582"/>
                </a:lnTo>
                <a:lnTo>
                  <a:pt x="31895" y="2191"/>
                </a:lnTo>
                <a:lnTo>
                  <a:pt x="32469" y="1800"/>
                </a:lnTo>
                <a:lnTo>
                  <a:pt x="33095" y="1435"/>
                </a:lnTo>
                <a:lnTo>
                  <a:pt x="33694" y="1096"/>
                </a:lnTo>
                <a:lnTo>
                  <a:pt x="34346" y="783"/>
                </a:lnTo>
                <a:lnTo>
                  <a:pt x="34998" y="470"/>
                </a:lnTo>
                <a:lnTo>
                  <a:pt x="35650" y="209"/>
                </a:lnTo>
                <a:lnTo>
                  <a:pt x="35129" y="105"/>
                </a:lnTo>
                <a:lnTo>
                  <a:pt x="34503" y="53"/>
                </a:lnTo>
                <a:lnTo>
                  <a:pt x="33694" y="27"/>
                </a:lnTo>
                <a:lnTo>
                  <a:pt x="3325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flipH="1">
            <a:off x="7458300" y="4055884"/>
            <a:ext cx="511591" cy="622685"/>
          </a:xfrm>
          <a:custGeom>
            <a:avLst/>
            <a:gdLst/>
            <a:ahLst/>
            <a:cxnLst/>
            <a:rect l="l" t="t" r="r" b="b"/>
            <a:pathLst>
              <a:path w="30045" h="36564" extrusionOk="0">
                <a:moveTo>
                  <a:pt x="2896" y="0"/>
                </a:moveTo>
                <a:lnTo>
                  <a:pt x="2452" y="27"/>
                </a:lnTo>
                <a:lnTo>
                  <a:pt x="3261" y="496"/>
                </a:lnTo>
                <a:lnTo>
                  <a:pt x="4017" y="1018"/>
                </a:lnTo>
                <a:lnTo>
                  <a:pt x="4747" y="1565"/>
                </a:lnTo>
                <a:lnTo>
                  <a:pt x="5452" y="2165"/>
                </a:lnTo>
                <a:lnTo>
                  <a:pt x="6103" y="2791"/>
                </a:lnTo>
                <a:lnTo>
                  <a:pt x="6729" y="3443"/>
                </a:lnTo>
                <a:lnTo>
                  <a:pt x="7303" y="4095"/>
                </a:lnTo>
                <a:lnTo>
                  <a:pt x="7851" y="4773"/>
                </a:lnTo>
                <a:lnTo>
                  <a:pt x="8372" y="5477"/>
                </a:lnTo>
                <a:lnTo>
                  <a:pt x="8842" y="6155"/>
                </a:lnTo>
                <a:lnTo>
                  <a:pt x="9285" y="6859"/>
                </a:lnTo>
                <a:lnTo>
                  <a:pt x="9702" y="7537"/>
                </a:lnTo>
                <a:lnTo>
                  <a:pt x="10094" y="8189"/>
                </a:lnTo>
                <a:lnTo>
                  <a:pt x="10433" y="8841"/>
                </a:lnTo>
                <a:lnTo>
                  <a:pt x="10772" y="9493"/>
                </a:lnTo>
                <a:lnTo>
                  <a:pt x="11059" y="10093"/>
                </a:lnTo>
                <a:lnTo>
                  <a:pt x="10720" y="9624"/>
                </a:lnTo>
                <a:lnTo>
                  <a:pt x="10354" y="9128"/>
                </a:lnTo>
                <a:lnTo>
                  <a:pt x="9937" y="8659"/>
                </a:lnTo>
                <a:lnTo>
                  <a:pt x="9468" y="8215"/>
                </a:lnTo>
                <a:lnTo>
                  <a:pt x="8972" y="7772"/>
                </a:lnTo>
                <a:lnTo>
                  <a:pt x="8425" y="7381"/>
                </a:lnTo>
                <a:lnTo>
                  <a:pt x="8138" y="7198"/>
                </a:lnTo>
                <a:lnTo>
                  <a:pt x="7825" y="7016"/>
                </a:lnTo>
                <a:lnTo>
                  <a:pt x="7512" y="6859"/>
                </a:lnTo>
                <a:lnTo>
                  <a:pt x="7173" y="6729"/>
                </a:lnTo>
                <a:lnTo>
                  <a:pt x="6834" y="6598"/>
                </a:lnTo>
                <a:lnTo>
                  <a:pt x="6469" y="6468"/>
                </a:lnTo>
                <a:lnTo>
                  <a:pt x="6103" y="6364"/>
                </a:lnTo>
                <a:lnTo>
                  <a:pt x="5738" y="6286"/>
                </a:lnTo>
                <a:lnTo>
                  <a:pt x="5321" y="6233"/>
                </a:lnTo>
                <a:lnTo>
                  <a:pt x="4930" y="6181"/>
                </a:lnTo>
                <a:lnTo>
                  <a:pt x="4043" y="6181"/>
                </a:lnTo>
                <a:lnTo>
                  <a:pt x="3600" y="6207"/>
                </a:lnTo>
                <a:lnTo>
                  <a:pt x="3130" y="6259"/>
                </a:lnTo>
                <a:lnTo>
                  <a:pt x="2661" y="6312"/>
                </a:lnTo>
                <a:lnTo>
                  <a:pt x="2166" y="6416"/>
                </a:lnTo>
                <a:lnTo>
                  <a:pt x="1644" y="6546"/>
                </a:lnTo>
                <a:lnTo>
                  <a:pt x="1122" y="6703"/>
                </a:lnTo>
                <a:lnTo>
                  <a:pt x="575" y="6911"/>
                </a:lnTo>
                <a:lnTo>
                  <a:pt x="1" y="7120"/>
                </a:lnTo>
                <a:lnTo>
                  <a:pt x="314" y="7172"/>
                </a:lnTo>
                <a:lnTo>
                  <a:pt x="1148" y="7355"/>
                </a:lnTo>
                <a:lnTo>
                  <a:pt x="1722" y="7511"/>
                </a:lnTo>
                <a:lnTo>
                  <a:pt x="2426" y="7720"/>
                </a:lnTo>
                <a:lnTo>
                  <a:pt x="3183" y="7955"/>
                </a:lnTo>
                <a:lnTo>
                  <a:pt x="4043" y="8215"/>
                </a:lnTo>
                <a:lnTo>
                  <a:pt x="4930" y="8554"/>
                </a:lnTo>
                <a:lnTo>
                  <a:pt x="5895" y="8946"/>
                </a:lnTo>
                <a:lnTo>
                  <a:pt x="6886" y="9389"/>
                </a:lnTo>
                <a:lnTo>
                  <a:pt x="7903" y="9884"/>
                </a:lnTo>
                <a:lnTo>
                  <a:pt x="8920" y="10458"/>
                </a:lnTo>
                <a:lnTo>
                  <a:pt x="9963" y="11084"/>
                </a:lnTo>
                <a:lnTo>
                  <a:pt x="10485" y="11423"/>
                </a:lnTo>
                <a:lnTo>
                  <a:pt x="10980" y="11788"/>
                </a:lnTo>
                <a:lnTo>
                  <a:pt x="11476" y="12179"/>
                </a:lnTo>
                <a:lnTo>
                  <a:pt x="11971" y="12571"/>
                </a:lnTo>
                <a:lnTo>
                  <a:pt x="11789" y="13144"/>
                </a:lnTo>
                <a:lnTo>
                  <a:pt x="11293" y="12857"/>
                </a:lnTo>
                <a:lnTo>
                  <a:pt x="10720" y="12518"/>
                </a:lnTo>
                <a:lnTo>
                  <a:pt x="10068" y="12179"/>
                </a:lnTo>
                <a:lnTo>
                  <a:pt x="9337" y="11840"/>
                </a:lnTo>
                <a:lnTo>
                  <a:pt x="8581" y="11554"/>
                </a:lnTo>
                <a:lnTo>
                  <a:pt x="8164" y="11423"/>
                </a:lnTo>
                <a:lnTo>
                  <a:pt x="7773" y="11293"/>
                </a:lnTo>
                <a:lnTo>
                  <a:pt x="7355" y="11188"/>
                </a:lnTo>
                <a:lnTo>
                  <a:pt x="6938" y="11110"/>
                </a:lnTo>
                <a:lnTo>
                  <a:pt x="6495" y="11058"/>
                </a:lnTo>
                <a:lnTo>
                  <a:pt x="6077" y="11006"/>
                </a:lnTo>
                <a:lnTo>
                  <a:pt x="5634" y="10980"/>
                </a:lnTo>
                <a:lnTo>
                  <a:pt x="5217" y="11006"/>
                </a:lnTo>
                <a:lnTo>
                  <a:pt x="4800" y="11032"/>
                </a:lnTo>
                <a:lnTo>
                  <a:pt x="4356" y="11110"/>
                </a:lnTo>
                <a:lnTo>
                  <a:pt x="3939" y="11214"/>
                </a:lnTo>
                <a:lnTo>
                  <a:pt x="3522" y="11345"/>
                </a:lnTo>
                <a:lnTo>
                  <a:pt x="3130" y="11527"/>
                </a:lnTo>
                <a:lnTo>
                  <a:pt x="2713" y="11762"/>
                </a:lnTo>
                <a:lnTo>
                  <a:pt x="2322" y="12023"/>
                </a:lnTo>
                <a:lnTo>
                  <a:pt x="1957" y="12336"/>
                </a:lnTo>
                <a:lnTo>
                  <a:pt x="1592" y="12675"/>
                </a:lnTo>
                <a:lnTo>
                  <a:pt x="1227" y="13092"/>
                </a:lnTo>
                <a:lnTo>
                  <a:pt x="914" y="13536"/>
                </a:lnTo>
                <a:lnTo>
                  <a:pt x="575" y="14057"/>
                </a:lnTo>
                <a:lnTo>
                  <a:pt x="288" y="14631"/>
                </a:lnTo>
                <a:lnTo>
                  <a:pt x="1" y="15257"/>
                </a:lnTo>
                <a:lnTo>
                  <a:pt x="236" y="15126"/>
                </a:lnTo>
                <a:lnTo>
                  <a:pt x="862" y="14839"/>
                </a:lnTo>
                <a:lnTo>
                  <a:pt x="1331" y="14631"/>
                </a:lnTo>
                <a:lnTo>
                  <a:pt x="1905" y="14422"/>
                </a:lnTo>
                <a:lnTo>
                  <a:pt x="2557" y="14188"/>
                </a:lnTo>
                <a:lnTo>
                  <a:pt x="3287" y="13979"/>
                </a:lnTo>
                <a:lnTo>
                  <a:pt x="4095" y="13770"/>
                </a:lnTo>
                <a:lnTo>
                  <a:pt x="4982" y="13588"/>
                </a:lnTo>
                <a:lnTo>
                  <a:pt x="5947" y="13457"/>
                </a:lnTo>
                <a:lnTo>
                  <a:pt x="6964" y="13353"/>
                </a:lnTo>
                <a:lnTo>
                  <a:pt x="7512" y="13327"/>
                </a:lnTo>
                <a:lnTo>
                  <a:pt x="8059" y="13301"/>
                </a:lnTo>
                <a:lnTo>
                  <a:pt x="8633" y="13301"/>
                </a:lnTo>
                <a:lnTo>
                  <a:pt x="9207" y="13327"/>
                </a:lnTo>
                <a:lnTo>
                  <a:pt x="9807" y="13353"/>
                </a:lnTo>
                <a:lnTo>
                  <a:pt x="10407" y="13405"/>
                </a:lnTo>
                <a:lnTo>
                  <a:pt x="11032" y="13483"/>
                </a:lnTo>
                <a:lnTo>
                  <a:pt x="11658" y="13562"/>
                </a:lnTo>
                <a:lnTo>
                  <a:pt x="10302" y="17813"/>
                </a:lnTo>
                <a:lnTo>
                  <a:pt x="9676" y="17578"/>
                </a:lnTo>
                <a:lnTo>
                  <a:pt x="9676" y="22298"/>
                </a:lnTo>
                <a:lnTo>
                  <a:pt x="8946" y="22298"/>
                </a:lnTo>
                <a:lnTo>
                  <a:pt x="8946" y="26966"/>
                </a:lnTo>
                <a:lnTo>
                  <a:pt x="8138" y="26966"/>
                </a:lnTo>
                <a:lnTo>
                  <a:pt x="8425" y="31348"/>
                </a:lnTo>
                <a:lnTo>
                  <a:pt x="7851" y="31348"/>
                </a:lnTo>
                <a:lnTo>
                  <a:pt x="8242" y="36563"/>
                </a:lnTo>
                <a:lnTo>
                  <a:pt x="9963" y="36563"/>
                </a:lnTo>
                <a:lnTo>
                  <a:pt x="11215" y="31348"/>
                </a:lnTo>
                <a:lnTo>
                  <a:pt x="10459" y="31348"/>
                </a:lnTo>
                <a:lnTo>
                  <a:pt x="11658" y="27201"/>
                </a:lnTo>
                <a:lnTo>
                  <a:pt x="10928" y="27201"/>
                </a:lnTo>
                <a:lnTo>
                  <a:pt x="12415" y="22481"/>
                </a:lnTo>
                <a:lnTo>
                  <a:pt x="11658" y="22481"/>
                </a:lnTo>
                <a:lnTo>
                  <a:pt x="13041" y="18047"/>
                </a:lnTo>
                <a:lnTo>
                  <a:pt x="12284" y="18256"/>
                </a:lnTo>
                <a:lnTo>
                  <a:pt x="13145" y="13744"/>
                </a:lnTo>
                <a:lnTo>
                  <a:pt x="13666" y="13822"/>
                </a:lnTo>
                <a:lnTo>
                  <a:pt x="14188" y="13927"/>
                </a:lnTo>
                <a:lnTo>
                  <a:pt x="14710" y="14031"/>
                </a:lnTo>
                <a:lnTo>
                  <a:pt x="15231" y="14188"/>
                </a:lnTo>
                <a:lnTo>
                  <a:pt x="15727" y="14344"/>
                </a:lnTo>
                <a:lnTo>
                  <a:pt x="16222" y="14527"/>
                </a:lnTo>
                <a:lnTo>
                  <a:pt x="16692" y="14735"/>
                </a:lnTo>
                <a:lnTo>
                  <a:pt x="17187" y="14970"/>
                </a:lnTo>
                <a:lnTo>
                  <a:pt x="17631" y="15205"/>
                </a:lnTo>
                <a:lnTo>
                  <a:pt x="18100" y="15439"/>
                </a:lnTo>
                <a:lnTo>
                  <a:pt x="18961" y="15987"/>
                </a:lnTo>
                <a:lnTo>
                  <a:pt x="19769" y="16535"/>
                </a:lnTo>
                <a:lnTo>
                  <a:pt x="20499" y="17082"/>
                </a:lnTo>
                <a:lnTo>
                  <a:pt x="21177" y="17656"/>
                </a:lnTo>
                <a:lnTo>
                  <a:pt x="21803" y="18178"/>
                </a:lnTo>
                <a:lnTo>
                  <a:pt x="22325" y="18673"/>
                </a:lnTo>
                <a:lnTo>
                  <a:pt x="22768" y="19116"/>
                </a:lnTo>
                <a:lnTo>
                  <a:pt x="23394" y="19768"/>
                </a:lnTo>
                <a:lnTo>
                  <a:pt x="23603" y="20003"/>
                </a:lnTo>
                <a:lnTo>
                  <a:pt x="23603" y="19273"/>
                </a:lnTo>
                <a:lnTo>
                  <a:pt x="23524" y="18621"/>
                </a:lnTo>
                <a:lnTo>
                  <a:pt x="23446" y="17969"/>
                </a:lnTo>
                <a:lnTo>
                  <a:pt x="23290" y="17395"/>
                </a:lnTo>
                <a:lnTo>
                  <a:pt x="23107" y="16874"/>
                </a:lnTo>
                <a:lnTo>
                  <a:pt x="22899" y="16378"/>
                </a:lnTo>
                <a:lnTo>
                  <a:pt x="22664" y="15935"/>
                </a:lnTo>
                <a:lnTo>
                  <a:pt x="22377" y="15518"/>
                </a:lnTo>
                <a:lnTo>
                  <a:pt x="22090" y="15152"/>
                </a:lnTo>
                <a:lnTo>
                  <a:pt x="21751" y="14839"/>
                </a:lnTo>
                <a:lnTo>
                  <a:pt x="21412" y="14527"/>
                </a:lnTo>
                <a:lnTo>
                  <a:pt x="21021" y="14292"/>
                </a:lnTo>
                <a:lnTo>
                  <a:pt x="20656" y="14057"/>
                </a:lnTo>
                <a:lnTo>
                  <a:pt x="20238" y="13848"/>
                </a:lnTo>
                <a:lnTo>
                  <a:pt x="19821" y="13692"/>
                </a:lnTo>
                <a:lnTo>
                  <a:pt x="19404" y="13536"/>
                </a:lnTo>
                <a:lnTo>
                  <a:pt x="18961" y="13431"/>
                </a:lnTo>
                <a:lnTo>
                  <a:pt x="18517" y="13327"/>
                </a:lnTo>
                <a:lnTo>
                  <a:pt x="18074" y="13275"/>
                </a:lnTo>
                <a:lnTo>
                  <a:pt x="17631" y="13223"/>
                </a:lnTo>
                <a:lnTo>
                  <a:pt x="17187" y="13197"/>
                </a:lnTo>
                <a:lnTo>
                  <a:pt x="16770" y="13170"/>
                </a:lnTo>
                <a:lnTo>
                  <a:pt x="15909" y="13170"/>
                </a:lnTo>
                <a:lnTo>
                  <a:pt x="15101" y="13223"/>
                </a:lnTo>
                <a:lnTo>
                  <a:pt x="14371" y="13327"/>
                </a:lnTo>
                <a:lnTo>
                  <a:pt x="13719" y="13431"/>
                </a:lnTo>
                <a:lnTo>
                  <a:pt x="13197" y="13536"/>
                </a:lnTo>
                <a:lnTo>
                  <a:pt x="13275" y="13118"/>
                </a:lnTo>
                <a:lnTo>
                  <a:pt x="13979" y="12779"/>
                </a:lnTo>
                <a:lnTo>
                  <a:pt x="14684" y="12466"/>
                </a:lnTo>
                <a:lnTo>
                  <a:pt x="15414" y="12205"/>
                </a:lnTo>
                <a:lnTo>
                  <a:pt x="16144" y="11945"/>
                </a:lnTo>
                <a:lnTo>
                  <a:pt x="16874" y="11736"/>
                </a:lnTo>
                <a:lnTo>
                  <a:pt x="17604" y="11527"/>
                </a:lnTo>
                <a:lnTo>
                  <a:pt x="18335" y="11345"/>
                </a:lnTo>
                <a:lnTo>
                  <a:pt x="19039" y="11214"/>
                </a:lnTo>
                <a:lnTo>
                  <a:pt x="19769" y="11084"/>
                </a:lnTo>
                <a:lnTo>
                  <a:pt x="20473" y="10954"/>
                </a:lnTo>
                <a:lnTo>
                  <a:pt x="21177" y="10875"/>
                </a:lnTo>
                <a:lnTo>
                  <a:pt x="21855" y="10797"/>
                </a:lnTo>
                <a:lnTo>
                  <a:pt x="23185" y="10693"/>
                </a:lnTo>
                <a:lnTo>
                  <a:pt x="24463" y="10641"/>
                </a:lnTo>
                <a:lnTo>
                  <a:pt x="25637" y="10641"/>
                </a:lnTo>
                <a:lnTo>
                  <a:pt x="26706" y="10667"/>
                </a:lnTo>
                <a:lnTo>
                  <a:pt x="27645" y="10719"/>
                </a:lnTo>
                <a:lnTo>
                  <a:pt x="28453" y="10797"/>
                </a:lnTo>
                <a:lnTo>
                  <a:pt x="29627" y="10928"/>
                </a:lnTo>
                <a:lnTo>
                  <a:pt x="30044" y="10980"/>
                </a:lnTo>
                <a:lnTo>
                  <a:pt x="29783" y="10615"/>
                </a:lnTo>
                <a:lnTo>
                  <a:pt x="29549" y="10276"/>
                </a:lnTo>
                <a:lnTo>
                  <a:pt x="29288" y="9963"/>
                </a:lnTo>
                <a:lnTo>
                  <a:pt x="29027" y="9650"/>
                </a:lnTo>
                <a:lnTo>
                  <a:pt x="28766" y="9389"/>
                </a:lnTo>
                <a:lnTo>
                  <a:pt x="28506" y="9128"/>
                </a:lnTo>
                <a:lnTo>
                  <a:pt x="28219" y="8867"/>
                </a:lnTo>
                <a:lnTo>
                  <a:pt x="27958" y="8659"/>
                </a:lnTo>
                <a:lnTo>
                  <a:pt x="27671" y="8450"/>
                </a:lnTo>
                <a:lnTo>
                  <a:pt x="27384" y="8268"/>
                </a:lnTo>
                <a:lnTo>
                  <a:pt x="27097" y="8111"/>
                </a:lnTo>
                <a:lnTo>
                  <a:pt x="26810" y="7955"/>
                </a:lnTo>
                <a:lnTo>
                  <a:pt x="26524" y="7824"/>
                </a:lnTo>
                <a:lnTo>
                  <a:pt x="26237" y="7694"/>
                </a:lnTo>
                <a:lnTo>
                  <a:pt x="25663" y="7511"/>
                </a:lnTo>
                <a:lnTo>
                  <a:pt x="25063" y="7381"/>
                </a:lnTo>
                <a:lnTo>
                  <a:pt x="24463" y="7303"/>
                </a:lnTo>
                <a:lnTo>
                  <a:pt x="23837" y="7277"/>
                </a:lnTo>
                <a:lnTo>
                  <a:pt x="23238" y="7303"/>
                </a:lnTo>
                <a:lnTo>
                  <a:pt x="22638" y="7355"/>
                </a:lnTo>
                <a:lnTo>
                  <a:pt x="22038" y="7485"/>
                </a:lnTo>
                <a:lnTo>
                  <a:pt x="21438" y="7642"/>
                </a:lnTo>
                <a:lnTo>
                  <a:pt x="20838" y="7824"/>
                </a:lnTo>
                <a:lnTo>
                  <a:pt x="20238" y="8033"/>
                </a:lnTo>
                <a:lnTo>
                  <a:pt x="19665" y="8268"/>
                </a:lnTo>
                <a:lnTo>
                  <a:pt x="19091" y="8554"/>
                </a:lnTo>
                <a:lnTo>
                  <a:pt x="18543" y="8841"/>
                </a:lnTo>
                <a:lnTo>
                  <a:pt x="17996" y="9128"/>
                </a:lnTo>
                <a:lnTo>
                  <a:pt x="17448" y="9467"/>
                </a:lnTo>
                <a:lnTo>
                  <a:pt x="16952" y="9780"/>
                </a:lnTo>
                <a:lnTo>
                  <a:pt x="16457" y="10119"/>
                </a:lnTo>
                <a:lnTo>
                  <a:pt x="15518" y="10797"/>
                </a:lnTo>
                <a:lnTo>
                  <a:pt x="14684" y="11475"/>
                </a:lnTo>
                <a:lnTo>
                  <a:pt x="13953" y="12075"/>
                </a:lnTo>
                <a:lnTo>
                  <a:pt x="13354" y="12623"/>
                </a:lnTo>
                <a:lnTo>
                  <a:pt x="13484" y="11945"/>
                </a:lnTo>
                <a:lnTo>
                  <a:pt x="13406" y="11945"/>
                </a:lnTo>
                <a:lnTo>
                  <a:pt x="13771" y="11397"/>
                </a:lnTo>
                <a:lnTo>
                  <a:pt x="14214" y="10771"/>
                </a:lnTo>
                <a:lnTo>
                  <a:pt x="14710" y="10093"/>
                </a:lnTo>
                <a:lnTo>
                  <a:pt x="15257" y="9389"/>
                </a:lnTo>
                <a:lnTo>
                  <a:pt x="15883" y="8633"/>
                </a:lnTo>
                <a:lnTo>
                  <a:pt x="16535" y="7876"/>
                </a:lnTo>
                <a:lnTo>
                  <a:pt x="17239" y="7094"/>
                </a:lnTo>
                <a:lnTo>
                  <a:pt x="17996" y="6338"/>
                </a:lnTo>
                <a:lnTo>
                  <a:pt x="18804" y="5581"/>
                </a:lnTo>
                <a:lnTo>
                  <a:pt x="19665" y="4825"/>
                </a:lnTo>
                <a:lnTo>
                  <a:pt x="20577" y="4121"/>
                </a:lnTo>
                <a:lnTo>
                  <a:pt x="21047" y="3782"/>
                </a:lnTo>
                <a:lnTo>
                  <a:pt x="21516" y="3443"/>
                </a:lnTo>
                <a:lnTo>
                  <a:pt x="22012" y="3130"/>
                </a:lnTo>
                <a:lnTo>
                  <a:pt x="22507" y="2843"/>
                </a:lnTo>
                <a:lnTo>
                  <a:pt x="23003" y="2556"/>
                </a:lnTo>
                <a:lnTo>
                  <a:pt x="23524" y="2269"/>
                </a:lnTo>
                <a:lnTo>
                  <a:pt x="24072" y="2035"/>
                </a:lnTo>
                <a:lnTo>
                  <a:pt x="24594" y="1800"/>
                </a:lnTo>
                <a:lnTo>
                  <a:pt x="25141" y="1565"/>
                </a:lnTo>
                <a:lnTo>
                  <a:pt x="25715" y="1383"/>
                </a:lnTo>
                <a:lnTo>
                  <a:pt x="25220" y="1226"/>
                </a:lnTo>
                <a:lnTo>
                  <a:pt x="24672" y="1122"/>
                </a:lnTo>
                <a:lnTo>
                  <a:pt x="23942" y="991"/>
                </a:lnTo>
                <a:lnTo>
                  <a:pt x="23498" y="939"/>
                </a:lnTo>
                <a:lnTo>
                  <a:pt x="23055" y="887"/>
                </a:lnTo>
                <a:lnTo>
                  <a:pt x="22559" y="861"/>
                </a:lnTo>
                <a:lnTo>
                  <a:pt x="22064" y="861"/>
                </a:lnTo>
                <a:lnTo>
                  <a:pt x="21542" y="887"/>
                </a:lnTo>
                <a:lnTo>
                  <a:pt x="20995" y="913"/>
                </a:lnTo>
                <a:lnTo>
                  <a:pt x="20447" y="991"/>
                </a:lnTo>
                <a:lnTo>
                  <a:pt x="19873" y="1096"/>
                </a:lnTo>
                <a:lnTo>
                  <a:pt x="19300" y="1252"/>
                </a:lnTo>
                <a:lnTo>
                  <a:pt x="18726" y="1461"/>
                </a:lnTo>
                <a:lnTo>
                  <a:pt x="18152" y="1696"/>
                </a:lnTo>
                <a:lnTo>
                  <a:pt x="17578" y="1982"/>
                </a:lnTo>
                <a:lnTo>
                  <a:pt x="17031" y="2321"/>
                </a:lnTo>
                <a:lnTo>
                  <a:pt x="16483" y="2739"/>
                </a:lnTo>
                <a:lnTo>
                  <a:pt x="15961" y="3208"/>
                </a:lnTo>
                <a:lnTo>
                  <a:pt x="15727" y="3469"/>
                </a:lnTo>
                <a:lnTo>
                  <a:pt x="15466" y="3730"/>
                </a:lnTo>
                <a:lnTo>
                  <a:pt x="15231" y="4017"/>
                </a:lnTo>
                <a:lnTo>
                  <a:pt x="14997" y="4330"/>
                </a:lnTo>
                <a:lnTo>
                  <a:pt x="14762" y="4669"/>
                </a:lnTo>
                <a:lnTo>
                  <a:pt x="14527" y="5008"/>
                </a:lnTo>
                <a:lnTo>
                  <a:pt x="14318" y="5373"/>
                </a:lnTo>
                <a:lnTo>
                  <a:pt x="14110" y="5764"/>
                </a:lnTo>
                <a:lnTo>
                  <a:pt x="13927" y="6181"/>
                </a:lnTo>
                <a:lnTo>
                  <a:pt x="13745" y="6598"/>
                </a:lnTo>
                <a:lnTo>
                  <a:pt x="13562" y="7042"/>
                </a:lnTo>
                <a:lnTo>
                  <a:pt x="13380" y="7511"/>
                </a:lnTo>
                <a:lnTo>
                  <a:pt x="13249" y="8007"/>
                </a:lnTo>
                <a:lnTo>
                  <a:pt x="13093" y="8528"/>
                </a:lnTo>
                <a:lnTo>
                  <a:pt x="12962" y="9076"/>
                </a:lnTo>
                <a:lnTo>
                  <a:pt x="12832" y="9624"/>
                </a:lnTo>
                <a:lnTo>
                  <a:pt x="12728" y="10223"/>
                </a:lnTo>
                <a:lnTo>
                  <a:pt x="12649" y="10823"/>
                </a:lnTo>
                <a:lnTo>
                  <a:pt x="12623" y="9780"/>
                </a:lnTo>
                <a:lnTo>
                  <a:pt x="12571" y="8789"/>
                </a:lnTo>
                <a:lnTo>
                  <a:pt x="12441" y="7876"/>
                </a:lnTo>
                <a:lnTo>
                  <a:pt x="12284" y="7042"/>
                </a:lnTo>
                <a:lnTo>
                  <a:pt x="12076" y="6259"/>
                </a:lnTo>
                <a:lnTo>
                  <a:pt x="11815" y="5529"/>
                </a:lnTo>
                <a:lnTo>
                  <a:pt x="11502" y="4877"/>
                </a:lnTo>
                <a:lnTo>
                  <a:pt x="11163" y="4251"/>
                </a:lnTo>
                <a:lnTo>
                  <a:pt x="10798" y="3704"/>
                </a:lnTo>
                <a:lnTo>
                  <a:pt x="10407" y="3182"/>
                </a:lnTo>
                <a:lnTo>
                  <a:pt x="9989" y="2739"/>
                </a:lnTo>
                <a:lnTo>
                  <a:pt x="9546" y="2321"/>
                </a:lnTo>
                <a:lnTo>
                  <a:pt x="9077" y="1956"/>
                </a:lnTo>
                <a:lnTo>
                  <a:pt x="8607" y="1617"/>
                </a:lnTo>
                <a:lnTo>
                  <a:pt x="8138" y="1330"/>
                </a:lnTo>
                <a:lnTo>
                  <a:pt x="7642" y="1096"/>
                </a:lnTo>
                <a:lnTo>
                  <a:pt x="7173" y="861"/>
                </a:lnTo>
                <a:lnTo>
                  <a:pt x="6677" y="678"/>
                </a:lnTo>
                <a:lnTo>
                  <a:pt x="6208" y="522"/>
                </a:lnTo>
                <a:lnTo>
                  <a:pt x="5738" y="392"/>
                </a:lnTo>
                <a:lnTo>
                  <a:pt x="5295" y="287"/>
                </a:lnTo>
                <a:lnTo>
                  <a:pt x="4878" y="183"/>
                </a:lnTo>
                <a:lnTo>
                  <a:pt x="4095" y="79"/>
                </a:lnTo>
                <a:lnTo>
                  <a:pt x="3417" y="27"/>
                </a:lnTo>
                <a:lnTo>
                  <a:pt x="289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1624233" y="2601924"/>
            <a:ext cx="2797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title" idx="2"/>
          </p:nvPr>
        </p:nvSpPr>
        <p:spPr>
          <a:xfrm>
            <a:off x="4722567" y="2601924"/>
            <a:ext cx="2797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1"/>
          </p:nvPr>
        </p:nvSpPr>
        <p:spPr>
          <a:xfrm>
            <a:off x="4722567" y="2818549"/>
            <a:ext cx="2797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1623933" y="2818549"/>
            <a:ext cx="2798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8227101" y="1230160"/>
            <a:ext cx="806277" cy="259495"/>
          </a:xfrm>
          <a:custGeom>
            <a:avLst/>
            <a:gdLst/>
            <a:ahLst/>
            <a:cxnLst/>
            <a:rect l="l" t="t" r="r" b="b"/>
            <a:pathLst>
              <a:path w="11720" h="3772" extrusionOk="0">
                <a:moveTo>
                  <a:pt x="7775" y="0"/>
                </a:moveTo>
                <a:lnTo>
                  <a:pt x="7543" y="39"/>
                </a:lnTo>
                <a:lnTo>
                  <a:pt x="7330" y="97"/>
                </a:lnTo>
                <a:lnTo>
                  <a:pt x="7117" y="155"/>
                </a:lnTo>
                <a:lnTo>
                  <a:pt x="6924" y="252"/>
                </a:lnTo>
                <a:lnTo>
                  <a:pt x="6731" y="368"/>
                </a:lnTo>
                <a:lnTo>
                  <a:pt x="6537" y="484"/>
                </a:lnTo>
                <a:lnTo>
                  <a:pt x="6383" y="639"/>
                </a:lnTo>
                <a:lnTo>
                  <a:pt x="6228" y="793"/>
                </a:lnTo>
                <a:lnTo>
                  <a:pt x="6073" y="948"/>
                </a:lnTo>
                <a:lnTo>
                  <a:pt x="5957" y="1141"/>
                </a:lnTo>
                <a:lnTo>
                  <a:pt x="5841" y="1335"/>
                </a:lnTo>
                <a:lnTo>
                  <a:pt x="5764" y="1528"/>
                </a:lnTo>
                <a:lnTo>
                  <a:pt x="5686" y="1741"/>
                </a:lnTo>
                <a:lnTo>
                  <a:pt x="5628" y="1973"/>
                </a:lnTo>
                <a:lnTo>
                  <a:pt x="5609" y="2186"/>
                </a:lnTo>
                <a:lnTo>
                  <a:pt x="5435" y="2244"/>
                </a:lnTo>
                <a:lnTo>
                  <a:pt x="5280" y="2302"/>
                </a:lnTo>
                <a:lnTo>
                  <a:pt x="5164" y="2166"/>
                </a:lnTo>
                <a:lnTo>
                  <a:pt x="5029" y="2031"/>
                </a:lnTo>
                <a:lnTo>
                  <a:pt x="4894" y="1934"/>
                </a:lnTo>
                <a:lnTo>
                  <a:pt x="4739" y="1837"/>
                </a:lnTo>
                <a:lnTo>
                  <a:pt x="4565" y="1760"/>
                </a:lnTo>
                <a:lnTo>
                  <a:pt x="4391" y="1702"/>
                </a:lnTo>
                <a:lnTo>
                  <a:pt x="4217" y="1683"/>
                </a:lnTo>
                <a:lnTo>
                  <a:pt x="4023" y="1663"/>
                </a:lnTo>
                <a:lnTo>
                  <a:pt x="3869" y="1663"/>
                </a:lnTo>
                <a:lnTo>
                  <a:pt x="3733" y="1683"/>
                </a:lnTo>
                <a:lnTo>
                  <a:pt x="3482" y="1760"/>
                </a:lnTo>
                <a:lnTo>
                  <a:pt x="3250" y="1876"/>
                </a:lnTo>
                <a:lnTo>
                  <a:pt x="3037" y="2012"/>
                </a:lnTo>
                <a:lnTo>
                  <a:pt x="2844" y="2186"/>
                </a:lnTo>
                <a:lnTo>
                  <a:pt x="2689" y="2398"/>
                </a:lnTo>
                <a:lnTo>
                  <a:pt x="2554" y="2630"/>
                </a:lnTo>
                <a:lnTo>
                  <a:pt x="2476" y="2882"/>
                </a:lnTo>
                <a:lnTo>
                  <a:pt x="2302" y="2959"/>
                </a:lnTo>
                <a:lnTo>
                  <a:pt x="2148" y="3075"/>
                </a:lnTo>
                <a:lnTo>
                  <a:pt x="1973" y="2959"/>
                </a:lnTo>
                <a:lnTo>
                  <a:pt x="1780" y="2901"/>
                </a:lnTo>
                <a:lnTo>
                  <a:pt x="1567" y="2843"/>
                </a:lnTo>
                <a:lnTo>
                  <a:pt x="1355" y="2824"/>
                </a:lnTo>
                <a:lnTo>
                  <a:pt x="1123" y="2843"/>
                </a:lnTo>
                <a:lnTo>
                  <a:pt x="910" y="2901"/>
                </a:lnTo>
                <a:lnTo>
                  <a:pt x="697" y="2978"/>
                </a:lnTo>
                <a:lnTo>
                  <a:pt x="523" y="3094"/>
                </a:lnTo>
                <a:lnTo>
                  <a:pt x="349" y="3230"/>
                </a:lnTo>
                <a:lnTo>
                  <a:pt x="214" y="3385"/>
                </a:lnTo>
                <a:lnTo>
                  <a:pt x="98" y="3578"/>
                </a:lnTo>
                <a:lnTo>
                  <a:pt x="1" y="3771"/>
                </a:lnTo>
                <a:lnTo>
                  <a:pt x="11720" y="3771"/>
                </a:lnTo>
                <a:lnTo>
                  <a:pt x="11662" y="3520"/>
                </a:lnTo>
                <a:lnTo>
                  <a:pt x="11565" y="3288"/>
                </a:lnTo>
                <a:lnTo>
                  <a:pt x="11449" y="3075"/>
                </a:lnTo>
                <a:lnTo>
                  <a:pt x="11295" y="2882"/>
                </a:lnTo>
                <a:lnTo>
                  <a:pt x="11101" y="2727"/>
                </a:lnTo>
                <a:lnTo>
                  <a:pt x="10888" y="2592"/>
                </a:lnTo>
                <a:lnTo>
                  <a:pt x="10676" y="2495"/>
                </a:lnTo>
                <a:lnTo>
                  <a:pt x="10424" y="2437"/>
                </a:lnTo>
                <a:lnTo>
                  <a:pt x="10424" y="2398"/>
                </a:lnTo>
                <a:lnTo>
                  <a:pt x="10424" y="2166"/>
                </a:lnTo>
                <a:lnTo>
                  <a:pt x="10386" y="1915"/>
                </a:lnTo>
                <a:lnTo>
                  <a:pt x="10328" y="1683"/>
                </a:lnTo>
                <a:lnTo>
                  <a:pt x="10231" y="1470"/>
                </a:lnTo>
                <a:lnTo>
                  <a:pt x="10134" y="1257"/>
                </a:lnTo>
                <a:lnTo>
                  <a:pt x="10018" y="1064"/>
                </a:lnTo>
                <a:lnTo>
                  <a:pt x="9883" y="871"/>
                </a:lnTo>
                <a:lnTo>
                  <a:pt x="9728" y="697"/>
                </a:lnTo>
                <a:lnTo>
                  <a:pt x="9554" y="542"/>
                </a:lnTo>
                <a:lnTo>
                  <a:pt x="9361" y="406"/>
                </a:lnTo>
                <a:lnTo>
                  <a:pt x="9167" y="290"/>
                </a:lnTo>
                <a:lnTo>
                  <a:pt x="8955" y="174"/>
                </a:lnTo>
                <a:lnTo>
                  <a:pt x="8723" y="97"/>
                </a:lnTo>
                <a:lnTo>
                  <a:pt x="8490" y="39"/>
                </a:lnTo>
                <a:lnTo>
                  <a:pt x="8258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5084575" y="64287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-136223" y="997545"/>
            <a:ext cx="1135471" cy="422036"/>
          </a:xfrm>
          <a:custGeom>
            <a:avLst/>
            <a:gdLst/>
            <a:ahLst/>
            <a:cxnLst/>
            <a:rect l="l" t="t" r="r" b="b"/>
            <a:pathLst>
              <a:path w="14311" h="5319" extrusionOk="0">
                <a:moveTo>
                  <a:pt x="4293" y="1"/>
                </a:moveTo>
                <a:lnTo>
                  <a:pt x="4061" y="20"/>
                </a:lnTo>
                <a:lnTo>
                  <a:pt x="3829" y="59"/>
                </a:lnTo>
                <a:lnTo>
                  <a:pt x="3617" y="117"/>
                </a:lnTo>
                <a:lnTo>
                  <a:pt x="3404" y="194"/>
                </a:lnTo>
                <a:lnTo>
                  <a:pt x="3211" y="291"/>
                </a:lnTo>
                <a:lnTo>
                  <a:pt x="3017" y="407"/>
                </a:lnTo>
                <a:lnTo>
                  <a:pt x="2843" y="523"/>
                </a:lnTo>
                <a:lnTo>
                  <a:pt x="2669" y="678"/>
                </a:lnTo>
                <a:lnTo>
                  <a:pt x="2534" y="852"/>
                </a:lnTo>
                <a:lnTo>
                  <a:pt x="2398" y="1026"/>
                </a:lnTo>
                <a:lnTo>
                  <a:pt x="2282" y="1200"/>
                </a:lnTo>
                <a:lnTo>
                  <a:pt x="2186" y="1413"/>
                </a:lnTo>
                <a:lnTo>
                  <a:pt x="2108" y="1625"/>
                </a:lnTo>
                <a:lnTo>
                  <a:pt x="2050" y="1838"/>
                </a:lnTo>
                <a:lnTo>
                  <a:pt x="2012" y="2070"/>
                </a:lnTo>
                <a:lnTo>
                  <a:pt x="2012" y="2302"/>
                </a:lnTo>
                <a:lnTo>
                  <a:pt x="2012" y="2573"/>
                </a:lnTo>
                <a:lnTo>
                  <a:pt x="2070" y="2824"/>
                </a:lnTo>
                <a:lnTo>
                  <a:pt x="1857" y="2998"/>
                </a:lnTo>
                <a:lnTo>
                  <a:pt x="1663" y="3192"/>
                </a:lnTo>
                <a:lnTo>
                  <a:pt x="1509" y="3424"/>
                </a:lnTo>
                <a:lnTo>
                  <a:pt x="1373" y="3656"/>
                </a:lnTo>
                <a:lnTo>
                  <a:pt x="1238" y="3695"/>
                </a:lnTo>
                <a:lnTo>
                  <a:pt x="1083" y="3733"/>
                </a:lnTo>
                <a:lnTo>
                  <a:pt x="948" y="3772"/>
                </a:lnTo>
                <a:lnTo>
                  <a:pt x="813" y="3849"/>
                </a:lnTo>
                <a:lnTo>
                  <a:pt x="697" y="3927"/>
                </a:lnTo>
                <a:lnTo>
                  <a:pt x="581" y="4004"/>
                </a:lnTo>
                <a:lnTo>
                  <a:pt x="465" y="4101"/>
                </a:lnTo>
                <a:lnTo>
                  <a:pt x="368" y="4217"/>
                </a:lnTo>
                <a:lnTo>
                  <a:pt x="290" y="4333"/>
                </a:lnTo>
                <a:lnTo>
                  <a:pt x="213" y="4449"/>
                </a:lnTo>
                <a:lnTo>
                  <a:pt x="136" y="4584"/>
                </a:lnTo>
                <a:lnTo>
                  <a:pt x="78" y="4720"/>
                </a:lnTo>
                <a:lnTo>
                  <a:pt x="39" y="4855"/>
                </a:lnTo>
                <a:lnTo>
                  <a:pt x="0" y="5010"/>
                </a:lnTo>
                <a:lnTo>
                  <a:pt x="0" y="5164"/>
                </a:lnTo>
                <a:lnTo>
                  <a:pt x="0" y="5319"/>
                </a:lnTo>
                <a:lnTo>
                  <a:pt x="14311" y="5319"/>
                </a:lnTo>
                <a:lnTo>
                  <a:pt x="14214" y="5145"/>
                </a:lnTo>
                <a:lnTo>
                  <a:pt x="14098" y="4990"/>
                </a:lnTo>
                <a:lnTo>
                  <a:pt x="13963" y="4836"/>
                </a:lnTo>
                <a:lnTo>
                  <a:pt x="13808" y="4720"/>
                </a:lnTo>
                <a:lnTo>
                  <a:pt x="13653" y="4603"/>
                </a:lnTo>
                <a:lnTo>
                  <a:pt x="13479" y="4507"/>
                </a:lnTo>
                <a:lnTo>
                  <a:pt x="13286" y="4429"/>
                </a:lnTo>
                <a:lnTo>
                  <a:pt x="13092" y="4371"/>
                </a:lnTo>
                <a:lnTo>
                  <a:pt x="12880" y="4333"/>
                </a:lnTo>
                <a:lnTo>
                  <a:pt x="12648" y="4313"/>
                </a:lnTo>
                <a:lnTo>
                  <a:pt x="12396" y="4333"/>
                </a:lnTo>
                <a:lnTo>
                  <a:pt x="12145" y="4391"/>
                </a:lnTo>
                <a:lnTo>
                  <a:pt x="11913" y="4468"/>
                </a:lnTo>
                <a:lnTo>
                  <a:pt x="11700" y="4565"/>
                </a:lnTo>
                <a:lnTo>
                  <a:pt x="11661" y="4410"/>
                </a:lnTo>
                <a:lnTo>
                  <a:pt x="11603" y="4275"/>
                </a:lnTo>
                <a:lnTo>
                  <a:pt x="11545" y="4120"/>
                </a:lnTo>
                <a:lnTo>
                  <a:pt x="11468" y="3985"/>
                </a:lnTo>
                <a:lnTo>
                  <a:pt x="11371" y="3869"/>
                </a:lnTo>
                <a:lnTo>
                  <a:pt x="11275" y="3753"/>
                </a:lnTo>
                <a:lnTo>
                  <a:pt x="11178" y="3637"/>
                </a:lnTo>
                <a:lnTo>
                  <a:pt x="11043" y="3540"/>
                </a:lnTo>
                <a:lnTo>
                  <a:pt x="10927" y="3443"/>
                </a:lnTo>
                <a:lnTo>
                  <a:pt x="10791" y="3346"/>
                </a:lnTo>
                <a:lnTo>
                  <a:pt x="10656" y="3288"/>
                </a:lnTo>
                <a:lnTo>
                  <a:pt x="10501" y="3230"/>
                </a:lnTo>
                <a:lnTo>
                  <a:pt x="10366" y="3172"/>
                </a:lnTo>
                <a:lnTo>
                  <a:pt x="10211" y="3134"/>
                </a:lnTo>
                <a:lnTo>
                  <a:pt x="10037" y="3114"/>
                </a:lnTo>
                <a:lnTo>
                  <a:pt x="9882" y="3114"/>
                </a:lnTo>
                <a:lnTo>
                  <a:pt x="9650" y="3134"/>
                </a:lnTo>
                <a:lnTo>
                  <a:pt x="9437" y="3172"/>
                </a:lnTo>
                <a:lnTo>
                  <a:pt x="9225" y="3230"/>
                </a:lnTo>
                <a:lnTo>
                  <a:pt x="9031" y="3327"/>
                </a:lnTo>
                <a:lnTo>
                  <a:pt x="8838" y="3424"/>
                </a:lnTo>
                <a:lnTo>
                  <a:pt x="8664" y="3559"/>
                </a:lnTo>
                <a:lnTo>
                  <a:pt x="8509" y="3695"/>
                </a:lnTo>
                <a:lnTo>
                  <a:pt x="8374" y="3869"/>
                </a:lnTo>
                <a:lnTo>
                  <a:pt x="8258" y="3849"/>
                </a:lnTo>
                <a:lnTo>
                  <a:pt x="8103" y="3869"/>
                </a:lnTo>
                <a:lnTo>
                  <a:pt x="7929" y="3888"/>
                </a:lnTo>
                <a:lnTo>
                  <a:pt x="7755" y="3927"/>
                </a:lnTo>
                <a:lnTo>
                  <a:pt x="7600" y="3985"/>
                </a:lnTo>
                <a:lnTo>
                  <a:pt x="7504" y="3830"/>
                </a:lnTo>
                <a:lnTo>
                  <a:pt x="7368" y="3695"/>
                </a:lnTo>
                <a:lnTo>
                  <a:pt x="7252" y="3559"/>
                </a:lnTo>
                <a:lnTo>
                  <a:pt x="7098" y="3463"/>
                </a:lnTo>
                <a:lnTo>
                  <a:pt x="6943" y="3346"/>
                </a:lnTo>
                <a:lnTo>
                  <a:pt x="6788" y="3269"/>
                </a:lnTo>
                <a:lnTo>
                  <a:pt x="6614" y="3211"/>
                </a:lnTo>
                <a:lnTo>
                  <a:pt x="6421" y="3153"/>
                </a:lnTo>
                <a:lnTo>
                  <a:pt x="6498" y="2921"/>
                </a:lnTo>
                <a:lnTo>
                  <a:pt x="6556" y="2650"/>
                </a:lnTo>
                <a:lnTo>
                  <a:pt x="6595" y="2399"/>
                </a:lnTo>
                <a:lnTo>
                  <a:pt x="6575" y="2128"/>
                </a:lnTo>
                <a:lnTo>
                  <a:pt x="6556" y="1915"/>
                </a:lnTo>
                <a:lnTo>
                  <a:pt x="6517" y="1703"/>
                </a:lnTo>
                <a:lnTo>
                  <a:pt x="6440" y="1490"/>
                </a:lnTo>
                <a:lnTo>
                  <a:pt x="6363" y="1297"/>
                </a:lnTo>
                <a:lnTo>
                  <a:pt x="6247" y="1123"/>
                </a:lnTo>
                <a:lnTo>
                  <a:pt x="6131" y="949"/>
                </a:lnTo>
                <a:lnTo>
                  <a:pt x="6015" y="794"/>
                </a:lnTo>
                <a:lnTo>
                  <a:pt x="5860" y="639"/>
                </a:lnTo>
                <a:lnTo>
                  <a:pt x="5705" y="504"/>
                </a:lnTo>
                <a:lnTo>
                  <a:pt x="5531" y="368"/>
                </a:lnTo>
                <a:lnTo>
                  <a:pt x="5357" y="272"/>
                </a:lnTo>
                <a:lnTo>
                  <a:pt x="5164" y="175"/>
                </a:lnTo>
                <a:lnTo>
                  <a:pt x="4970" y="117"/>
                </a:lnTo>
                <a:lnTo>
                  <a:pt x="4758" y="59"/>
                </a:lnTo>
                <a:lnTo>
                  <a:pt x="4545" y="20"/>
                </a:lnTo>
                <a:lnTo>
                  <a:pt x="433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-3221750" y="258912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-404850" y="4588275"/>
            <a:ext cx="9851174" cy="1637775"/>
            <a:chOff x="2183625" y="7258225"/>
            <a:chExt cx="6534342" cy="1637775"/>
          </a:xfrm>
        </p:grpSpPr>
        <p:sp>
          <p:nvSpPr>
            <p:cNvPr id="89" name="Google Shape;89;p5"/>
            <p:cNvSpPr/>
            <p:nvPr/>
          </p:nvSpPr>
          <p:spPr>
            <a:xfrm>
              <a:off x="2230550" y="7258225"/>
              <a:ext cx="2452775" cy="1385475"/>
            </a:xfrm>
            <a:custGeom>
              <a:avLst/>
              <a:gdLst/>
              <a:ahLst/>
              <a:cxnLst/>
              <a:rect l="l" t="t" r="r" b="b"/>
              <a:pathLst>
                <a:path w="98111" h="55419" extrusionOk="0">
                  <a:moveTo>
                    <a:pt x="74692" y="0"/>
                  </a:moveTo>
                  <a:lnTo>
                    <a:pt x="73466" y="26"/>
                  </a:lnTo>
                  <a:lnTo>
                    <a:pt x="72214" y="52"/>
                  </a:lnTo>
                  <a:lnTo>
                    <a:pt x="69763" y="157"/>
                  </a:lnTo>
                  <a:lnTo>
                    <a:pt x="67337" y="339"/>
                  </a:lnTo>
                  <a:lnTo>
                    <a:pt x="64912" y="574"/>
                  </a:lnTo>
                  <a:lnTo>
                    <a:pt x="62513" y="835"/>
                  </a:lnTo>
                  <a:lnTo>
                    <a:pt x="60166" y="1174"/>
                  </a:lnTo>
                  <a:lnTo>
                    <a:pt x="57818" y="1539"/>
                  </a:lnTo>
                  <a:lnTo>
                    <a:pt x="55523" y="1956"/>
                  </a:lnTo>
                  <a:lnTo>
                    <a:pt x="53255" y="2425"/>
                  </a:lnTo>
                  <a:lnTo>
                    <a:pt x="51012" y="2921"/>
                  </a:lnTo>
                  <a:lnTo>
                    <a:pt x="48821" y="3442"/>
                  </a:lnTo>
                  <a:lnTo>
                    <a:pt x="46657" y="4016"/>
                  </a:lnTo>
                  <a:lnTo>
                    <a:pt x="44518" y="4616"/>
                  </a:lnTo>
                  <a:lnTo>
                    <a:pt x="42432" y="5242"/>
                  </a:lnTo>
                  <a:lnTo>
                    <a:pt x="40371" y="5894"/>
                  </a:lnTo>
                  <a:lnTo>
                    <a:pt x="38363" y="6572"/>
                  </a:lnTo>
                  <a:lnTo>
                    <a:pt x="36381" y="7250"/>
                  </a:lnTo>
                  <a:lnTo>
                    <a:pt x="34451" y="7980"/>
                  </a:lnTo>
                  <a:lnTo>
                    <a:pt x="32574" y="8684"/>
                  </a:lnTo>
                  <a:lnTo>
                    <a:pt x="30748" y="9415"/>
                  </a:lnTo>
                  <a:lnTo>
                    <a:pt x="28975" y="10171"/>
                  </a:lnTo>
                  <a:lnTo>
                    <a:pt x="27227" y="10927"/>
                  </a:lnTo>
                  <a:lnTo>
                    <a:pt x="25558" y="11657"/>
                  </a:lnTo>
                  <a:lnTo>
                    <a:pt x="23942" y="12414"/>
                  </a:lnTo>
                  <a:lnTo>
                    <a:pt x="22351" y="13170"/>
                  </a:lnTo>
                  <a:lnTo>
                    <a:pt x="20838" y="13900"/>
                  </a:lnTo>
                  <a:lnTo>
                    <a:pt x="19378" y="14657"/>
                  </a:lnTo>
                  <a:lnTo>
                    <a:pt x="17969" y="15361"/>
                  </a:lnTo>
                  <a:lnTo>
                    <a:pt x="16639" y="16091"/>
                  </a:lnTo>
                  <a:lnTo>
                    <a:pt x="15361" y="16769"/>
                  </a:lnTo>
                  <a:lnTo>
                    <a:pt x="12988" y="18099"/>
                  </a:lnTo>
                  <a:lnTo>
                    <a:pt x="11789" y="19194"/>
                  </a:lnTo>
                  <a:lnTo>
                    <a:pt x="10589" y="20290"/>
                  </a:lnTo>
                  <a:lnTo>
                    <a:pt x="9441" y="21411"/>
                  </a:lnTo>
                  <a:lnTo>
                    <a:pt x="8294" y="22506"/>
                  </a:lnTo>
                  <a:lnTo>
                    <a:pt x="7173" y="23628"/>
                  </a:lnTo>
                  <a:lnTo>
                    <a:pt x="6103" y="24749"/>
                  </a:lnTo>
                  <a:lnTo>
                    <a:pt x="5034" y="25897"/>
                  </a:lnTo>
                  <a:lnTo>
                    <a:pt x="3991" y="27018"/>
                  </a:lnTo>
                  <a:lnTo>
                    <a:pt x="1" y="55418"/>
                  </a:lnTo>
                  <a:lnTo>
                    <a:pt x="2400" y="55366"/>
                  </a:lnTo>
                  <a:lnTo>
                    <a:pt x="4930" y="55288"/>
                  </a:lnTo>
                  <a:lnTo>
                    <a:pt x="7564" y="55184"/>
                  </a:lnTo>
                  <a:lnTo>
                    <a:pt x="10276" y="55053"/>
                  </a:lnTo>
                  <a:lnTo>
                    <a:pt x="13093" y="54923"/>
                  </a:lnTo>
                  <a:lnTo>
                    <a:pt x="16013" y="54740"/>
                  </a:lnTo>
                  <a:lnTo>
                    <a:pt x="18986" y="54506"/>
                  </a:lnTo>
                  <a:lnTo>
                    <a:pt x="22038" y="54271"/>
                  </a:lnTo>
                  <a:lnTo>
                    <a:pt x="25141" y="53984"/>
                  </a:lnTo>
                  <a:lnTo>
                    <a:pt x="28297" y="53645"/>
                  </a:lnTo>
                  <a:lnTo>
                    <a:pt x="31478" y="53280"/>
                  </a:lnTo>
                  <a:lnTo>
                    <a:pt x="34686" y="52863"/>
                  </a:lnTo>
                  <a:lnTo>
                    <a:pt x="37920" y="52393"/>
                  </a:lnTo>
                  <a:lnTo>
                    <a:pt x="41180" y="51898"/>
                  </a:lnTo>
                  <a:lnTo>
                    <a:pt x="44414" y="51324"/>
                  </a:lnTo>
                  <a:lnTo>
                    <a:pt x="47674" y="50724"/>
                  </a:lnTo>
                  <a:lnTo>
                    <a:pt x="50881" y="50046"/>
                  </a:lnTo>
                  <a:lnTo>
                    <a:pt x="52498" y="49681"/>
                  </a:lnTo>
                  <a:lnTo>
                    <a:pt x="54089" y="49316"/>
                  </a:lnTo>
                  <a:lnTo>
                    <a:pt x="55680" y="48925"/>
                  </a:lnTo>
                  <a:lnTo>
                    <a:pt x="57245" y="48533"/>
                  </a:lnTo>
                  <a:lnTo>
                    <a:pt x="58809" y="48116"/>
                  </a:lnTo>
                  <a:lnTo>
                    <a:pt x="60374" y="47673"/>
                  </a:lnTo>
                  <a:lnTo>
                    <a:pt x="61913" y="47229"/>
                  </a:lnTo>
                  <a:lnTo>
                    <a:pt x="63425" y="46760"/>
                  </a:lnTo>
                  <a:lnTo>
                    <a:pt x="64938" y="46265"/>
                  </a:lnTo>
                  <a:lnTo>
                    <a:pt x="66425" y="45769"/>
                  </a:lnTo>
                  <a:lnTo>
                    <a:pt x="67885" y="45247"/>
                  </a:lnTo>
                  <a:lnTo>
                    <a:pt x="69345" y="44726"/>
                  </a:lnTo>
                  <a:lnTo>
                    <a:pt x="70780" y="44152"/>
                  </a:lnTo>
                  <a:lnTo>
                    <a:pt x="72188" y="43578"/>
                  </a:lnTo>
                  <a:lnTo>
                    <a:pt x="73596" y="43005"/>
                  </a:lnTo>
                  <a:lnTo>
                    <a:pt x="74952" y="42379"/>
                  </a:lnTo>
                  <a:lnTo>
                    <a:pt x="76282" y="41753"/>
                  </a:lnTo>
                  <a:lnTo>
                    <a:pt x="77613" y="41101"/>
                  </a:lnTo>
                  <a:lnTo>
                    <a:pt x="78890" y="40449"/>
                  </a:lnTo>
                  <a:lnTo>
                    <a:pt x="80142" y="39745"/>
                  </a:lnTo>
                  <a:lnTo>
                    <a:pt x="81368" y="39041"/>
                  </a:lnTo>
                  <a:lnTo>
                    <a:pt x="82568" y="38310"/>
                  </a:lnTo>
                  <a:lnTo>
                    <a:pt x="83741" y="37554"/>
                  </a:lnTo>
                  <a:lnTo>
                    <a:pt x="84889" y="36772"/>
                  </a:lnTo>
                  <a:lnTo>
                    <a:pt x="85984" y="35989"/>
                  </a:lnTo>
                  <a:lnTo>
                    <a:pt x="87027" y="35155"/>
                  </a:lnTo>
                  <a:lnTo>
                    <a:pt x="88070" y="34320"/>
                  </a:lnTo>
                  <a:lnTo>
                    <a:pt x="89061" y="33460"/>
                  </a:lnTo>
                  <a:lnTo>
                    <a:pt x="90000" y="32573"/>
                  </a:lnTo>
                  <a:lnTo>
                    <a:pt x="90913" y="31660"/>
                  </a:lnTo>
                  <a:lnTo>
                    <a:pt x="91747" y="30800"/>
                  </a:lnTo>
                  <a:lnTo>
                    <a:pt x="92504" y="29939"/>
                  </a:lnTo>
                  <a:lnTo>
                    <a:pt x="93208" y="29104"/>
                  </a:lnTo>
                  <a:lnTo>
                    <a:pt x="93860" y="28296"/>
                  </a:lnTo>
                  <a:lnTo>
                    <a:pt x="94486" y="27461"/>
                  </a:lnTo>
                  <a:lnTo>
                    <a:pt x="95033" y="26679"/>
                  </a:lnTo>
                  <a:lnTo>
                    <a:pt x="95529" y="25897"/>
                  </a:lnTo>
                  <a:lnTo>
                    <a:pt x="95998" y="25114"/>
                  </a:lnTo>
                  <a:lnTo>
                    <a:pt x="96416" y="24358"/>
                  </a:lnTo>
                  <a:lnTo>
                    <a:pt x="96781" y="23602"/>
                  </a:lnTo>
                  <a:lnTo>
                    <a:pt x="97094" y="22872"/>
                  </a:lnTo>
                  <a:lnTo>
                    <a:pt x="97355" y="22167"/>
                  </a:lnTo>
                  <a:lnTo>
                    <a:pt x="97589" y="21463"/>
                  </a:lnTo>
                  <a:lnTo>
                    <a:pt x="97772" y="20759"/>
                  </a:lnTo>
                  <a:lnTo>
                    <a:pt x="97928" y="20081"/>
                  </a:lnTo>
                  <a:lnTo>
                    <a:pt x="98033" y="19403"/>
                  </a:lnTo>
                  <a:lnTo>
                    <a:pt x="98085" y="18751"/>
                  </a:lnTo>
                  <a:lnTo>
                    <a:pt x="98111" y="18099"/>
                  </a:lnTo>
                  <a:lnTo>
                    <a:pt x="98111" y="17473"/>
                  </a:lnTo>
                  <a:lnTo>
                    <a:pt x="98059" y="16847"/>
                  </a:lnTo>
                  <a:lnTo>
                    <a:pt x="97980" y="16247"/>
                  </a:lnTo>
                  <a:lnTo>
                    <a:pt x="97850" y="15648"/>
                  </a:lnTo>
                  <a:lnTo>
                    <a:pt x="97694" y="15048"/>
                  </a:lnTo>
                  <a:lnTo>
                    <a:pt x="97511" y="14500"/>
                  </a:lnTo>
                  <a:lnTo>
                    <a:pt x="97302" y="13926"/>
                  </a:lnTo>
                  <a:lnTo>
                    <a:pt x="97042" y="13379"/>
                  </a:lnTo>
                  <a:lnTo>
                    <a:pt x="96781" y="12831"/>
                  </a:lnTo>
                  <a:lnTo>
                    <a:pt x="96468" y="12309"/>
                  </a:lnTo>
                  <a:lnTo>
                    <a:pt x="96129" y="11788"/>
                  </a:lnTo>
                  <a:lnTo>
                    <a:pt x="95764" y="11292"/>
                  </a:lnTo>
                  <a:lnTo>
                    <a:pt x="95399" y="10797"/>
                  </a:lnTo>
                  <a:lnTo>
                    <a:pt x="94981" y="10301"/>
                  </a:lnTo>
                  <a:lnTo>
                    <a:pt x="94538" y="9832"/>
                  </a:lnTo>
                  <a:lnTo>
                    <a:pt x="94095" y="9362"/>
                  </a:lnTo>
                  <a:lnTo>
                    <a:pt x="93599" y="8919"/>
                  </a:lnTo>
                  <a:lnTo>
                    <a:pt x="93104" y="8476"/>
                  </a:lnTo>
                  <a:lnTo>
                    <a:pt x="92582" y="8059"/>
                  </a:lnTo>
                  <a:lnTo>
                    <a:pt x="92060" y="7641"/>
                  </a:lnTo>
                  <a:lnTo>
                    <a:pt x="91487" y="7224"/>
                  </a:lnTo>
                  <a:lnTo>
                    <a:pt x="90913" y="6833"/>
                  </a:lnTo>
                  <a:lnTo>
                    <a:pt x="90339" y="6442"/>
                  </a:lnTo>
                  <a:lnTo>
                    <a:pt x="89739" y="6050"/>
                  </a:lnTo>
                  <a:lnTo>
                    <a:pt x="88488" y="5320"/>
                  </a:lnTo>
                  <a:lnTo>
                    <a:pt x="87184" y="4616"/>
                  </a:lnTo>
                  <a:lnTo>
                    <a:pt x="85854" y="3964"/>
                  </a:lnTo>
                  <a:lnTo>
                    <a:pt x="84471" y="3364"/>
                  </a:lnTo>
                  <a:lnTo>
                    <a:pt x="83089" y="2764"/>
                  </a:lnTo>
                  <a:lnTo>
                    <a:pt x="81681" y="2217"/>
                  </a:lnTo>
                  <a:lnTo>
                    <a:pt x="80273" y="1721"/>
                  </a:lnTo>
                  <a:lnTo>
                    <a:pt x="78864" y="1226"/>
                  </a:lnTo>
                  <a:lnTo>
                    <a:pt x="77456" y="782"/>
                  </a:lnTo>
                  <a:lnTo>
                    <a:pt x="76074" y="365"/>
                  </a:lnTo>
                  <a:lnTo>
                    <a:pt x="746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2183625" y="7507925"/>
              <a:ext cx="5472750" cy="1176850"/>
            </a:xfrm>
            <a:custGeom>
              <a:avLst/>
              <a:gdLst/>
              <a:ahLst/>
              <a:cxnLst/>
              <a:rect l="l" t="t" r="r" b="b"/>
              <a:pathLst>
                <a:path w="218910" h="47074" extrusionOk="0">
                  <a:moveTo>
                    <a:pt x="107368" y="0"/>
                  </a:moveTo>
                  <a:lnTo>
                    <a:pt x="105856" y="26"/>
                  </a:lnTo>
                  <a:lnTo>
                    <a:pt x="104369" y="105"/>
                  </a:lnTo>
                  <a:lnTo>
                    <a:pt x="102857" y="183"/>
                  </a:lnTo>
                  <a:lnTo>
                    <a:pt x="101370" y="261"/>
                  </a:lnTo>
                  <a:lnTo>
                    <a:pt x="99857" y="392"/>
                  </a:lnTo>
                  <a:lnTo>
                    <a:pt x="98371" y="548"/>
                  </a:lnTo>
                  <a:lnTo>
                    <a:pt x="96858" y="705"/>
                  </a:lnTo>
                  <a:lnTo>
                    <a:pt x="95372" y="887"/>
                  </a:lnTo>
                  <a:lnTo>
                    <a:pt x="93885" y="1096"/>
                  </a:lnTo>
                  <a:lnTo>
                    <a:pt x="92373" y="1330"/>
                  </a:lnTo>
                  <a:lnTo>
                    <a:pt x="90886" y="1565"/>
                  </a:lnTo>
                  <a:lnTo>
                    <a:pt x="87861" y="2113"/>
                  </a:lnTo>
                  <a:lnTo>
                    <a:pt x="84836" y="2713"/>
                  </a:lnTo>
                  <a:lnTo>
                    <a:pt x="81811" y="3365"/>
                  </a:lnTo>
                  <a:lnTo>
                    <a:pt x="78733" y="4069"/>
                  </a:lnTo>
                  <a:lnTo>
                    <a:pt x="75656" y="4799"/>
                  </a:lnTo>
                  <a:lnTo>
                    <a:pt x="72526" y="5581"/>
                  </a:lnTo>
                  <a:lnTo>
                    <a:pt x="69371" y="6364"/>
                  </a:lnTo>
                  <a:lnTo>
                    <a:pt x="62929" y="8033"/>
                  </a:lnTo>
                  <a:lnTo>
                    <a:pt x="56305" y="9728"/>
                  </a:lnTo>
                  <a:lnTo>
                    <a:pt x="52915" y="10589"/>
                  </a:lnTo>
                  <a:lnTo>
                    <a:pt x="49472" y="11397"/>
                  </a:lnTo>
                  <a:lnTo>
                    <a:pt x="45952" y="12232"/>
                  </a:lnTo>
                  <a:lnTo>
                    <a:pt x="42379" y="13014"/>
                  </a:lnTo>
                  <a:lnTo>
                    <a:pt x="38728" y="13770"/>
                  </a:lnTo>
                  <a:lnTo>
                    <a:pt x="34972" y="14474"/>
                  </a:lnTo>
                  <a:lnTo>
                    <a:pt x="33095" y="14839"/>
                  </a:lnTo>
                  <a:lnTo>
                    <a:pt x="31165" y="15152"/>
                  </a:lnTo>
                  <a:lnTo>
                    <a:pt x="29235" y="15465"/>
                  </a:lnTo>
                  <a:lnTo>
                    <a:pt x="27279" y="15778"/>
                  </a:lnTo>
                  <a:lnTo>
                    <a:pt x="25297" y="16065"/>
                  </a:lnTo>
                  <a:lnTo>
                    <a:pt x="23289" y="16352"/>
                  </a:lnTo>
                  <a:lnTo>
                    <a:pt x="21255" y="16613"/>
                  </a:lnTo>
                  <a:lnTo>
                    <a:pt x="19194" y="16848"/>
                  </a:lnTo>
                  <a:lnTo>
                    <a:pt x="17134" y="17056"/>
                  </a:lnTo>
                  <a:lnTo>
                    <a:pt x="15022" y="17265"/>
                  </a:lnTo>
                  <a:lnTo>
                    <a:pt x="12883" y="17447"/>
                  </a:lnTo>
                  <a:lnTo>
                    <a:pt x="10745" y="17630"/>
                  </a:lnTo>
                  <a:lnTo>
                    <a:pt x="8554" y="17760"/>
                  </a:lnTo>
                  <a:lnTo>
                    <a:pt x="6363" y="17891"/>
                  </a:lnTo>
                  <a:lnTo>
                    <a:pt x="4121" y="17995"/>
                  </a:lnTo>
                  <a:lnTo>
                    <a:pt x="1852" y="18073"/>
                  </a:lnTo>
                  <a:lnTo>
                    <a:pt x="1747" y="18099"/>
                  </a:lnTo>
                  <a:lnTo>
                    <a:pt x="1643" y="18152"/>
                  </a:lnTo>
                  <a:lnTo>
                    <a:pt x="1513" y="18256"/>
                  </a:lnTo>
                  <a:lnTo>
                    <a:pt x="1408" y="18412"/>
                  </a:lnTo>
                  <a:lnTo>
                    <a:pt x="1330" y="18595"/>
                  </a:lnTo>
                  <a:lnTo>
                    <a:pt x="1226" y="18803"/>
                  </a:lnTo>
                  <a:lnTo>
                    <a:pt x="1043" y="19325"/>
                  </a:lnTo>
                  <a:lnTo>
                    <a:pt x="887" y="20003"/>
                  </a:lnTo>
                  <a:lnTo>
                    <a:pt x="756" y="20759"/>
                  </a:lnTo>
                  <a:lnTo>
                    <a:pt x="626" y="21646"/>
                  </a:lnTo>
                  <a:lnTo>
                    <a:pt x="522" y="22637"/>
                  </a:lnTo>
                  <a:lnTo>
                    <a:pt x="417" y="23680"/>
                  </a:lnTo>
                  <a:lnTo>
                    <a:pt x="339" y="24828"/>
                  </a:lnTo>
                  <a:lnTo>
                    <a:pt x="183" y="27279"/>
                  </a:lnTo>
                  <a:lnTo>
                    <a:pt x="104" y="29887"/>
                  </a:lnTo>
                  <a:lnTo>
                    <a:pt x="26" y="32599"/>
                  </a:lnTo>
                  <a:lnTo>
                    <a:pt x="0" y="35312"/>
                  </a:lnTo>
                  <a:lnTo>
                    <a:pt x="0" y="37920"/>
                  </a:lnTo>
                  <a:lnTo>
                    <a:pt x="52" y="42562"/>
                  </a:lnTo>
                  <a:lnTo>
                    <a:pt x="104" y="45822"/>
                  </a:lnTo>
                  <a:lnTo>
                    <a:pt x="130" y="47073"/>
                  </a:lnTo>
                  <a:lnTo>
                    <a:pt x="218909" y="47073"/>
                  </a:lnTo>
                  <a:lnTo>
                    <a:pt x="218674" y="2608"/>
                  </a:lnTo>
                  <a:lnTo>
                    <a:pt x="215336" y="3182"/>
                  </a:lnTo>
                  <a:lnTo>
                    <a:pt x="212076" y="3730"/>
                  </a:lnTo>
                  <a:lnTo>
                    <a:pt x="208947" y="4251"/>
                  </a:lnTo>
                  <a:lnTo>
                    <a:pt x="205896" y="4721"/>
                  </a:lnTo>
                  <a:lnTo>
                    <a:pt x="202949" y="5138"/>
                  </a:lnTo>
                  <a:lnTo>
                    <a:pt x="200106" y="5555"/>
                  </a:lnTo>
                  <a:lnTo>
                    <a:pt x="197342" y="5920"/>
                  </a:lnTo>
                  <a:lnTo>
                    <a:pt x="194655" y="6233"/>
                  </a:lnTo>
                  <a:lnTo>
                    <a:pt x="192074" y="6546"/>
                  </a:lnTo>
                  <a:lnTo>
                    <a:pt x="189570" y="6807"/>
                  </a:lnTo>
                  <a:lnTo>
                    <a:pt x="187171" y="7068"/>
                  </a:lnTo>
                  <a:lnTo>
                    <a:pt x="184824" y="7276"/>
                  </a:lnTo>
                  <a:lnTo>
                    <a:pt x="182555" y="7459"/>
                  </a:lnTo>
                  <a:lnTo>
                    <a:pt x="180390" y="7616"/>
                  </a:lnTo>
                  <a:lnTo>
                    <a:pt x="178278" y="7720"/>
                  </a:lnTo>
                  <a:lnTo>
                    <a:pt x="176217" y="7824"/>
                  </a:lnTo>
                  <a:lnTo>
                    <a:pt x="174235" y="7902"/>
                  </a:lnTo>
                  <a:lnTo>
                    <a:pt x="172332" y="7955"/>
                  </a:lnTo>
                  <a:lnTo>
                    <a:pt x="170480" y="8007"/>
                  </a:lnTo>
                  <a:lnTo>
                    <a:pt x="166959" y="8007"/>
                  </a:lnTo>
                  <a:lnTo>
                    <a:pt x="165290" y="7955"/>
                  </a:lnTo>
                  <a:lnTo>
                    <a:pt x="163673" y="7902"/>
                  </a:lnTo>
                  <a:lnTo>
                    <a:pt x="162082" y="7850"/>
                  </a:lnTo>
                  <a:lnTo>
                    <a:pt x="160570" y="7746"/>
                  </a:lnTo>
                  <a:lnTo>
                    <a:pt x="159083" y="7642"/>
                  </a:lnTo>
                  <a:lnTo>
                    <a:pt x="157649" y="7537"/>
                  </a:lnTo>
                  <a:lnTo>
                    <a:pt x="156241" y="7381"/>
                  </a:lnTo>
                  <a:lnTo>
                    <a:pt x="154885" y="7250"/>
                  </a:lnTo>
                  <a:lnTo>
                    <a:pt x="153555" y="7068"/>
                  </a:lnTo>
                  <a:lnTo>
                    <a:pt x="152277" y="6911"/>
                  </a:lnTo>
                  <a:lnTo>
                    <a:pt x="150999" y="6729"/>
                  </a:lnTo>
                  <a:lnTo>
                    <a:pt x="148573" y="6312"/>
                  </a:lnTo>
                  <a:lnTo>
                    <a:pt x="146226" y="5868"/>
                  </a:lnTo>
                  <a:lnTo>
                    <a:pt x="143931" y="5399"/>
                  </a:lnTo>
                  <a:lnTo>
                    <a:pt x="141715" y="4929"/>
                  </a:lnTo>
                  <a:lnTo>
                    <a:pt x="137333" y="3912"/>
                  </a:lnTo>
                  <a:lnTo>
                    <a:pt x="135143" y="3417"/>
                  </a:lnTo>
                  <a:lnTo>
                    <a:pt x="132952" y="2921"/>
                  </a:lnTo>
                  <a:lnTo>
                    <a:pt x="130683" y="2426"/>
                  </a:lnTo>
                  <a:lnTo>
                    <a:pt x="128362" y="1982"/>
                  </a:lnTo>
                  <a:lnTo>
                    <a:pt x="125937" y="1539"/>
                  </a:lnTo>
                  <a:lnTo>
                    <a:pt x="123433" y="1148"/>
                  </a:lnTo>
                  <a:lnTo>
                    <a:pt x="122129" y="965"/>
                  </a:lnTo>
                  <a:lnTo>
                    <a:pt x="120773" y="809"/>
                  </a:lnTo>
                  <a:lnTo>
                    <a:pt x="119417" y="652"/>
                  </a:lnTo>
                  <a:lnTo>
                    <a:pt x="117982" y="496"/>
                  </a:lnTo>
                  <a:lnTo>
                    <a:pt x="116548" y="365"/>
                  </a:lnTo>
                  <a:lnTo>
                    <a:pt x="115036" y="261"/>
                  </a:lnTo>
                  <a:lnTo>
                    <a:pt x="113497" y="157"/>
                  </a:lnTo>
                  <a:lnTo>
                    <a:pt x="111906" y="79"/>
                  </a:lnTo>
                  <a:lnTo>
                    <a:pt x="110393" y="26"/>
                  </a:lnTo>
                  <a:lnTo>
                    <a:pt x="10888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2183625" y="7517050"/>
              <a:ext cx="3505050" cy="1167725"/>
            </a:xfrm>
            <a:custGeom>
              <a:avLst/>
              <a:gdLst/>
              <a:ahLst/>
              <a:cxnLst/>
              <a:rect l="l" t="t" r="r" b="b"/>
              <a:pathLst>
                <a:path w="140202" h="46709" extrusionOk="0">
                  <a:moveTo>
                    <a:pt x="100223" y="0"/>
                  </a:moveTo>
                  <a:lnTo>
                    <a:pt x="98919" y="131"/>
                  </a:lnTo>
                  <a:lnTo>
                    <a:pt x="97589" y="261"/>
                  </a:lnTo>
                  <a:lnTo>
                    <a:pt x="94981" y="600"/>
                  </a:lnTo>
                  <a:lnTo>
                    <a:pt x="92347" y="965"/>
                  </a:lnTo>
                  <a:lnTo>
                    <a:pt x="89687" y="1409"/>
                  </a:lnTo>
                  <a:lnTo>
                    <a:pt x="87053" y="1904"/>
                  </a:lnTo>
                  <a:lnTo>
                    <a:pt x="84392" y="2426"/>
                  </a:lnTo>
                  <a:lnTo>
                    <a:pt x="81706" y="3026"/>
                  </a:lnTo>
                  <a:lnTo>
                    <a:pt x="79020" y="3625"/>
                  </a:lnTo>
                  <a:lnTo>
                    <a:pt x="76308" y="4277"/>
                  </a:lnTo>
                  <a:lnTo>
                    <a:pt x="73570" y="4956"/>
                  </a:lnTo>
                  <a:lnTo>
                    <a:pt x="68015" y="6364"/>
                  </a:lnTo>
                  <a:lnTo>
                    <a:pt x="62355" y="7824"/>
                  </a:lnTo>
                  <a:lnTo>
                    <a:pt x="56514" y="9311"/>
                  </a:lnTo>
                  <a:lnTo>
                    <a:pt x="53541" y="10067"/>
                  </a:lnTo>
                  <a:lnTo>
                    <a:pt x="50516" y="10797"/>
                  </a:lnTo>
                  <a:lnTo>
                    <a:pt x="47464" y="11501"/>
                  </a:lnTo>
                  <a:lnTo>
                    <a:pt x="44335" y="12206"/>
                  </a:lnTo>
                  <a:lnTo>
                    <a:pt x="41153" y="12910"/>
                  </a:lnTo>
                  <a:lnTo>
                    <a:pt x="37919" y="13562"/>
                  </a:lnTo>
                  <a:lnTo>
                    <a:pt x="34633" y="14188"/>
                  </a:lnTo>
                  <a:lnTo>
                    <a:pt x="31295" y="14761"/>
                  </a:lnTo>
                  <a:lnTo>
                    <a:pt x="27879" y="15335"/>
                  </a:lnTo>
                  <a:lnTo>
                    <a:pt x="24384" y="15831"/>
                  </a:lnTo>
                  <a:lnTo>
                    <a:pt x="20811" y="16300"/>
                  </a:lnTo>
                  <a:lnTo>
                    <a:pt x="19012" y="16509"/>
                  </a:lnTo>
                  <a:lnTo>
                    <a:pt x="17186" y="16691"/>
                  </a:lnTo>
                  <a:lnTo>
                    <a:pt x="15335" y="16874"/>
                  </a:lnTo>
                  <a:lnTo>
                    <a:pt x="13483" y="17056"/>
                  </a:lnTo>
                  <a:lnTo>
                    <a:pt x="11605" y="17187"/>
                  </a:lnTo>
                  <a:lnTo>
                    <a:pt x="9702" y="17343"/>
                  </a:lnTo>
                  <a:lnTo>
                    <a:pt x="7772" y="17447"/>
                  </a:lnTo>
                  <a:lnTo>
                    <a:pt x="5816" y="17552"/>
                  </a:lnTo>
                  <a:lnTo>
                    <a:pt x="3860" y="17630"/>
                  </a:lnTo>
                  <a:lnTo>
                    <a:pt x="1852" y="17708"/>
                  </a:lnTo>
                  <a:lnTo>
                    <a:pt x="1747" y="17734"/>
                  </a:lnTo>
                  <a:lnTo>
                    <a:pt x="1643" y="17787"/>
                  </a:lnTo>
                  <a:lnTo>
                    <a:pt x="1513" y="17891"/>
                  </a:lnTo>
                  <a:lnTo>
                    <a:pt x="1408" y="18047"/>
                  </a:lnTo>
                  <a:lnTo>
                    <a:pt x="1330" y="18230"/>
                  </a:lnTo>
                  <a:lnTo>
                    <a:pt x="1226" y="18438"/>
                  </a:lnTo>
                  <a:lnTo>
                    <a:pt x="1043" y="18960"/>
                  </a:lnTo>
                  <a:lnTo>
                    <a:pt x="887" y="19638"/>
                  </a:lnTo>
                  <a:lnTo>
                    <a:pt x="756" y="20394"/>
                  </a:lnTo>
                  <a:lnTo>
                    <a:pt x="626" y="21281"/>
                  </a:lnTo>
                  <a:lnTo>
                    <a:pt x="522" y="22272"/>
                  </a:lnTo>
                  <a:lnTo>
                    <a:pt x="417" y="23315"/>
                  </a:lnTo>
                  <a:lnTo>
                    <a:pt x="339" y="24463"/>
                  </a:lnTo>
                  <a:lnTo>
                    <a:pt x="183" y="26914"/>
                  </a:lnTo>
                  <a:lnTo>
                    <a:pt x="104" y="29522"/>
                  </a:lnTo>
                  <a:lnTo>
                    <a:pt x="26" y="32234"/>
                  </a:lnTo>
                  <a:lnTo>
                    <a:pt x="0" y="34947"/>
                  </a:lnTo>
                  <a:lnTo>
                    <a:pt x="0" y="37555"/>
                  </a:lnTo>
                  <a:lnTo>
                    <a:pt x="52" y="42197"/>
                  </a:lnTo>
                  <a:lnTo>
                    <a:pt x="104" y="45457"/>
                  </a:lnTo>
                  <a:lnTo>
                    <a:pt x="130" y="46708"/>
                  </a:lnTo>
                  <a:lnTo>
                    <a:pt x="136525" y="46708"/>
                  </a:lnTo>
                  <a:lnTo>
                    <a:pt x="137072" y="46291"/>
                  </a:lnTo>
                  <a:lnTo>
                    <a:pt x="137594" y="45848"/>
                  </a:lnTo>
                  <a:lnTo>
                    <a:pt x="138063" y="45378"/>
                  </a:lnTo>
                  <a:lnTo>
                    <a:pt x="138507" y="44935"/>
                  </a:lnTo>
                  <a:lnTo>
                    <a:pt x="138898" y="44466"/>
                  </a:lnTo>
                  <a:lnTo>
                    <a:pt x="139237" y="43996"/>
                  </a:lnTo>
                  <a:lnTo>
                    <a:pt x="139550" y="43501"/>
                  </a:lnTo>
                  <a:lnTo>
                    <a:pt x="139785" y="43005"/>
                  </a:lnTo>
                  <a:lnTo>
                    <a:pt x="139967" y="42510"/>
                  </a:lnTo>
                  <a:lnTo>
                    <a:pt x="140124" y="42014"/>
                  </a:lnTo>
                  <a:lnTo>
                    <a:pt x="140202" y="41493"/>
                  </a:lnTo>
                  <a:lnTo>
                    <a:pt x="140202" y="41232"/>
                  </a:lnTo>
                  <a:lnTo>
                    <a:pt x="140202" y="40971"/>
                  </a:lnTo>
                  <a:lnTo>
                    <a:pt x="140176" y="40710"/>
                  </a:lnTo>
                  <a:lnTo>
                    <a:pt x="140150" y="40449"/>
                  </a:lnTo>
                  <a:lnTo>
                    <a:pt x="140098" y="40189"/>
                  </a:lnTo>
                  <a:lnTo>
                    <a:pt x="140045" y="39928"/>
                  </a:lnTo>
                  <a:lnTo>
                    <a:pt x="139941" y="39641"/>
                  </a:lnTo>
                  <a:lnTo>
                    <a:pt x="139837" y="39380"/>
                  </a:lnTo>
                  <a:lnTo>
                    <a:pt x="139733" y="39093"/>
                  </a:lnTo>
                  <a:lnTo>
                    <a:pt x="139576" y="38832"/>
                  </a:lnTo>
                  <a:lnTo>
                    <a:pt x="139420" y="38546"/>
                  </a:lnTo>
                  <a:lnTo>
                    <a:pt x="139237" y="38285"/>
                  </a:lnTo>
                  <a:lnTo>
                    <a:pt x="138820" y="37711"/>
                  </a:lnTo>
                  <a:lnTo>
                    <a:pt x="138324" y="37137"/>
                  </a:lnTo>
                  <a:lnTo>
                    <a:pt x="137751" y="36564"/>
                  </a:lnTo>
                  <a:lnTo>
                    <a:pt x="137099" y="35990"/>
                  </a:lnTo>
                  <a:lnTo>
                    <a:pt x="136342" y="35416"/>
                  </a:lnTo>
                  <a:lnTo>
                    <a:pt x="135482" y="34816"/>
                  </a:lnTo>
                  <a:lnTo>
                    <a:pt x="134543" y="34216"/>
                  </a:lnTo>
                  <a:lnTo>
                    <a:pt x="133526" y="33617"/>
                  </a:lnTo>
                  <a:lnTo>
                    <a:pt x="132378" y="33017"/>
                  </a:lnTo>
                  <a:lnTo>
                    <a:pt x="131152" y="32417"/>
                  </a:lnTo>
                  <a:lnTo>
                    <a:pt x="129796" y="31791"/>
                  </a:lnTo>
                  <a:lnTo>
                    <a:pt x="128362" y="31165"/>
                  </a:lnTo>
                  <a:lnTo>
                    <a:pt x="126797" y="30539"/>
                  </a:lnTo>
                  <a:lnTo>
                    <a:pt x="125128" y="29913"/>
                  </a:lnTo>
                  <a:lnTo>
                    <a:pt x="123329" y="29287"/>
                  </a:lnTo>
                  <a:lnTo>
                    <a:pt x="121425" y="28609"/>
                  </a:lnTo>
                  <a:lnTo>
                    <a:pt x="119625" y="27957"/>
                  </a:lnTo>
                  <a:lnTo>
                    <a:pt x="117930" y="27331"/>
                  </a:lnTo>
                  <a:lnTo>
                    <a:pt x="116339" y="26706"/>
                  </a:lnTo>
                  <a:lnTo>
                    <a:pt x="114879" y="26106"/>
                  </a:lnTo>
                  <a:lnTo>
                    <a:pt x="113523" y="25506"/>
                  </a:lnTo>
                  <a:lnTo>
                    <a:pt x="112245" y="24958"/>
                  </a:lnTo>
                  <a:lnTo>
                    <a:pt x="111098" y="24411"/>
                  </a:lnTo>
                  <a:lnTo>
                    <a:pt x="110028" y="23863"/>
                  </a:lnTo>
                  <a:lnTo>
                    <a:pt x="109037" y="23341"/>
                  </a:lnTo>
                  <a:lnTo>
                    <a:pt x="108177" y="22846"/>
                  </a:lnTo>
                  <a:lnTo>
                    <a:pt x="107368" y="22350"/>
                  </a:lnTo>
                  <a:lnTo>
                    <a:pt x="106664" y="21855"/>
                  </a:lnTo>
                  <a:lnTo>
                    <a:pt x="106038" y="21412"/>
                  </a:lnTo>
                  <a:lnTo>
                    <a:pt x="105491" y="20942"/>
                  </a:lnTo>
                  <a:lnTo>
                    <a:pt x="105021" y="20499"/>
                  </a:lnTo>
                  <a:lnTo>
                    <a:pt x="104630" y="20081"/>
                  </a:lnTo>
                  <a:lnTo>
                    <a:pt x="104291" y="19664"/>
                  </a:lnTo>
                  <a:lnTo>
                    <a:pt x="104030" y="19273"/>
                  </a:lnTo>
                  <a:lnTo>
                    <a:pt x="103848" y="18882"/>
                  </a:lnTo>
                  <a:lnTo>
                    <a:pt x="103717" y="18491"/>
                  </a:lnTo>
                  <a:lnTo>
                    <a:pt x="103639" y="18126"/>
                  </a:lnTo>
                  <a:lnTo>
                    <a:pt x="103639" y="17760"/>
                  </a:lnTo>
                  <a:lnTo>
                    <a:pt x="103665" y="17421"/>
                  </a:lnTo>
                  <a:lnTo>
                    <a:pt x="103769" y="17056"/>
                  </a:lnTo>
                  <a:lnTo>
                    <a:pt x="103900" y="16743"/>
                  </a:lnTo>
                  <a:lnTo>
                    <a:pt x="104082" y="16404"/>
                  </a:lnTo>
                  <a:lnTo>
                    <a:pt x="104291" y="16091"/>
                  </a:lnTo>
                  <a:lnTo>
                    <a:pt x="104552" y="15778"/>
                  </a:lnTo>
                  <a:lnTo>
                    <a:pt x="104865" y="15492"/>
                  </a:lnTo>
                  <a:lnTo>
                    <a:pt x="105204" y="15179"/>
                  </a:lnTo>
                  <a:lnTo>
                    <a:pt x="105569" y="14892"/>
                  </a:lnTo>
                  <a:lnTo>
                    <a:pt x="105960" y="14605"/>
                  </a:lnTo>
                  <a:lnTo>
                    <a:pt x="106377" y="14344"/>
                  </a:lnTo>
                  <a:lnTo>
                    <a:pt x="107264" y="13796"/>
                  </a:lnTo>
                  <a:lnTo>
                    <a:pt x="108229" y="13275"/>
                  </a:lnTo>
                  <a:lnTo>
                    <a:pt x="109246" y="12779"/>
                  </a:lnTo>
                  <a:lnTo>
                    <a:pt x="111280" y="11788"/>
                  </a:lnTo>
                  <a:lnTo>
                    <a:pt x="112271" y="11293"/>
                  </a:lnTo>
                  <a:lnTo>
                    <a:pt x="113236" y="10823"/>
                  </a:lnTo>
                  <a:lnTo>
                    <a:pt x="114097" y="10328"/>
                  </a:lnTo>
                  <a:lnTo>
                    <a:pt x="114514" y="10093"/>
                  </a:lnTo>
                  <a:lnTo>
                    <a:pt x="114879" y="9832"/>
                  </a:lnTo>
                  <a:lnTo>
                    <a:pt x="115218" y="9598"/>
                  </a:lnTo>
                  <a:lnTo>
                    <a:pt x="115531" y="9337"/>
                  </a:lnTo>
                  <a:lnTo>
                    <a:pt x="115818" y="9076"/>
                  </a:lnTo>
                  <a:lnTo>
                    <a:pt x="116053" y="8841"/>
                  </a:lnTo>
                  <a:lnTo>
                    <a:pt x="116261" y="8581"/>
                  </a:lnTo>
                  <a:lnTo>
                    <a:pt x="116418" y="8294"/>
                  </a:lnTo>
                  <a:lnTo>
                    <a:pt x="116522" y="8033"/>
                  </a:lnTo>
                  <a:lnTo>
                    <a:pt x="116600" y="7772"/>
                  </a:lnTo>
                  <a:lnTo>
                    <a:pt x="116600" y="7485"/>
                  </a:lnTo>
                  <a:lnTo>
                    <a:pt x="116548" y="7198"/>
                  </a:lnTo>
                  <a:lnTo>
                    <a:pt x="116444" y="6911"/>
                  </a:lnTo>
                  <a:lnTo>
                    <a:pt x="116287" y="6599"/>
                  </a:lnTo>
                  <a:lnTo>
                    <a:pt x="115974" y="6207"/>
                  </a:lnTo>
                  <a:lnTo>
                    <a:pt x="115635" y="5816"/>
                  </a:lnTo>
                  <a:lnTo>
                    <a:pt x="115270" y="5451"/>
                  </a:lnTo>
                  <a:lnTo>
                    <a:pt x="114827" y="5086"/>
                  </a:lnTo>
                  <a:lnTo>
                    <a:pt x="114384" y="4747"/>
                  </a:lnTo>
                  <a:lnTo>
                    <a:pt x="113888" y="4408"/>
                  </a:lnTo>
                  <a:lnTo>
                    <a:pt x="113340" y="4095"/>
                  </a:lnTo>
                  <a:lnTo>
                    <a:pt x="112793" y="3782"/>
                  </a:lnTo>
                  <a:lnTo>
                    <a:pt x="112219" y="3495"/>
                  </a:lnTo>
                  <a:lnTo>
                    <a:pt x="111619" y="3208"/>
                  </a:lnTo>
                  <a:lnTo>
                    <a:pt x="110993" y="2947"/>
                  </a:lnTo>
                  <a:lnTo>
                    <a:pt x="110367" y="2687"/>
                  </a:lnTo>
                  <a:lnTo>
                    <a:pt x="109089" y="2217"/>
                  </a:lnTo>
                  <a:lnTo>
                    <a:pt x="107785" y="1800"/>
                  </a:lnTo>
                  <a:lnTo>
                    <a:pt x="106508" y="1409"/>
                  </a:lnTo>
                  <a:lnTo>
                    <a:pt x="105282" y="1070"/>
                  </a:lnTo>
                  <a:lnTo>
                    <a:pt x="104108" y="783"/>
                  </a:lnTo>
                  <a:lnTo>
                    <a:pt x="103039" y="548"/>
                  </a:lnTo>
                  <a:lnTo>
                    <a:pt x="101266" y="183"/>
                  </a:lnTo>
                  <a:lnTo>
                    <a:pt x="10022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4608975" y="7451850"/>
              <a:ext cx="3893000" cy="1060800"/>
            </a:xfrm>
            <a:custGeom>
              <a:avLst/>
              <a:gdLst/>
              <a:ahLst/>
              <a:cxnLst/>
              <a:rect l="l" t="t" r="r" b="b"/>
              <a:pathLst>
                <a:path w="155720" h="42432" extrusionOk="0">
                  <a:moveTo>
                    <a:pt x="128258" y="1"/>
                  </a:moveTo>
                  <a:lnTo>
                    <a:pt x="126720" y="27"/>
                  </a:lnTo>
                  <a:lnTo>
                    <a:pt x="125155" y="79"/>
                  </a:lnTo>
                  <a:lnTo>
                    <a:pt x="123512" y="183"/>
                  </a:lnTo>
                  <a:lnTo>
                    <a:pt x="121843" y="314"/>
                  </a:lnTo>
                  <a:lnTo>
                    <a:pt x="120122" y="496"/>
                  </a:lnTo>
                  <a:lnTo>
                    <a:pt x="118348" y="731"/>
                  </a:lnTo>
                  <a:lnTo>
                    <a:pt x="116523" y="992"/>
                  </a:lnTo>
                  <a:lnTo>
                    <a:pt x="114645" y="1331"/>
                  </a:lnTo>
                  <a:lnTo>
                    <a:pt x="112741" y="1696"/>
                  </a:lnTo>
                  <a:lnTo>
                    <a:pt x="110759" y="2139"/>
                  </a:lnTo>
                  <a:lnTo>
                    <a:pt x="108751" y="2608"/>
                  </a:lnTo>
                  <a:lnTo>
                    <a:pt x="106665" y="3156"/>
                  </a:lnTo>
                  <a:lnTo>
                    <a:pt x="104552" y="3756"/>
                  </a:lnTo>
                  <a:lnTo>
                    <a:pt x="102362" y="4408"/>
                  </a:lnTo>
                  <a:lnTo>
                    <a:pt x="100145" y="5138"/>
                  </a:lnTo>
                  <a:lnTo>
                    <a:pt x="97876" y="5921"/>
                  </a:lnTo>
                  <a:lnTo>
                    <a:pt x="95529" y="6755"/>
                  </a:lnTo>
                  <a:lnTo>
                    <a:pt x="93156" y="7668"/>
                  </a:lnTo>
                  <a:lnTo>
                    <a:pt x="90704" y="8659"/>
                  </a:lnTo>
                  <a:lnTo>
                    <a:pt x="88201" y="9728"/>
                  </a:lnTo>
                  <a:lnTo>
                    <a:pt x="85671" y="10850"/>
                  </a:lnTo>
                  <a:lnTo>
                    <a:pt x="83063" y="12049"/>
                  </a:lnTo>
                  <a:lnTo>
                    <a:pt x="80403" y="13327"/>
                  </a:lnTo>
                  <a:lnTo>
                    <a:pt x="77691" y="14683"/>
                  </a:lnTo>
                  <a:lnTo>
                    <a:pt x="74900" y="16144"/>
                  </a:lnTo>
                  <a:lnTo>
                    <a:pt x="72866" y="17213"/>
                  </a:lnTo>
                  <a:lnTo>
                    <a:pt x="70806" y="18204"/>
                  </a:lnTo>
                  <a:lnTo>
                    <a:pt x="68798" y="19169"/>
                  </a:lnTo>
                  <a:lnTo>
                    <a:pt x="66790" y="20082"/>
                  </a:lnTo>
                  <a:lnTo>
                    <a:pt x="64834" y="20942"/>
                  </a:lnTo>
                  <a:lnTo>
                    <a:pt x="62878" y="21751"/>
                  </a:lnTo>
                  <a:lnTo>
                    <a:pt x="60948" y="22507"/>
                  </a:lnTo>
                  <a:lnTo>
                    <a:pt x="59018" y="23211"/>
                  </a:lnTo>
                  <a:lnTo>
                    <a:pt x="57140" y="23863"/>
                  </a:lnTo>
                  <a:lnTo>
                    <a:pt x="55289" y="24489"/>
                  </a:lnTo>
                  <a:lnTo>
                    <a:pt x="53437" y="25063"/>
                  </a:lnTo>
                  <a:lnTo>
                    <a:pt x="51612" y="25584"/>
                  </a:lnTo>
                  <a:lnTo>
                    <a:pt x="49838" y="26080"/>
                  </a:lnTo>
                  <a:lnTo>
                    <a:pt x="48065" y="26549"/>
                  </a:lnTo>
                  <a:lnTo>
                    <a:pt x="46317" y="26940"/>
                  </a:lnTo>
                  <a:lnTo>
                    <a:pt x="44596" y="27332"/>
                  </a:lnTo>
                  <a:lnTo>
                    <a:pt x="42901" y="27671"/>
                  </a:lnTo>
                  <a:lnTo>
                    <a:pt x="41232" y="27957"/>
                  </a:lnTo>
                  <a:lnTo>
                    <a:pt x="39615" y="28244"/>
                  </a:lnTo>
                  <a:lnTo>
                    <a:pt x="37998" y="28479"/>
                  </a:lnTo>
                  <a:lnTo>
                    <a:pt x="36407" y="28688"/>
                  </a:lnTo>
                  <a:lnTo>
                    <a:pt x="34843" y="28844"/>
                  </a:lnTo>
                  <a:lnTo>
                    <a:pt x="33330" y="29001"/>
                  </a:lnTo>
                  <a:lnTo>
                    <a:pt x="31817" y="29105"/>
                  </a:lnTo>
                  <a:lnTo>
                    <a:pt x="30357" y="29209"/>
                  </a:lnTo>
                  <a:lnTo>
                    <a:pt x="28923" y="29261"/>
                  </a:lnTo>
                  <a:lnTo>
                    <a:pt x="27514" y="29314"/>
                  </a:lnTo>
                  <a:lnTo>
                    <a:pt x="24776" y="29314"/>
                  </a:lnTo>
                  <a:lnTo>
                    <a:pt x="23446" y="29288"/>
                  </a:lnTo>
                  <a:lnTo>
                    <a:pt x="22168" y="29261"/>
                  </a:lnTo>
                  <a:lnTo>
                    <a:pt x="20916" y="29183"/>
                  </a:lnTo>
                  <a:lnTo>
                    <a:pt x="19691" y="29105"/>
                  </a:lnTo>
                  <a:lnTo>
                    <a:pt x="18517" y="29001"/>
                  </a:lnTo>
                  <a:lnTo>
                    <a:pt x="17343" y="28896"/>
                  </a:lnTo>
                  <a:lnTo>
                    <a:pt x="16222" y="28766"/>
                  </a:lnTo>
                  <a:lnTo>
                    <a:pt x="15127" y="28636"/>
                  </a:lnTo>
                  <a:lnTo>
                    <a:pt x="14084" y="28479"/>
                  </a:lnTo>
                  <a:lnTo>
                    <a:pt x="12075" y="28166"/>
                  </a:lnTo>
                  <a:lnTo>
                    <a:pt x="10224" y="27801"/>
                  </a:lnTo>
                  <a:lnTo>
                    <a:pt x="8503" y="27436"/>
                  </a:lnTo>
                  <a:lnTo>
                    <a:pt x="6912" y="27045"/>
                  </a:lnTo>
                  <a:lnTo>
                    <a:pt x="5503" y="26680"/>
                  </a:lnTo>
                  <a:lnTo>
                    <a:pt x="4252" y="26288"/>
                  </a:lnTo>
                  <a:lnTo>
                    <a:pt x="3130" y="25949"/>
                  </a:lnTo>
                  <a:lnTo>
                    <a:pt x="2191" y="25610"/>
                  </a:lnTo>
                  <a:lnTo>
                    <a:pt x="1409" y="25323"/>
                  </a:lnTo>
                  <a:lnTo>
                    <a:pt x="366" y="24880"/>
                  </a:lnTo>
                  <a:lnTo>
                    <a:pt x="1" y="24724"/>
                  </a:lnTo>
                  <a:lnTo>
                    <a:pt x="1" y="42431"/>
                  </a:lnTo>
                  <a:lnTo>
                    <a:pt x="155720" y="42431"/>
                  </a:lnTo>
                  <a:lnTo>
                    <a:pt x="155720" y="9102"/>
                  </a:lnTo>
                  <a:lnTo>
                    <a:pt x="155459" y="8841"/>
                  </a:lnTo>
                  <a:lnTo>
                    <a:pt x="155146" y="8528"/>
                  </a:lnTo>
                  <a:lnTo>
                    <a:pt x="154677" y="8111"/>
                  </a:lnTo>
                  <a:lnTo>
                    <a:pt x="154103" y="7616"/>
                  </a:lnTo>
                  <a:lnTo>
                    <a:pt x="153373" y="7042"/>
                  </a:lnTo>
                  <a:lnTo>
                    <a:pt x="152512" y="6442"/>
                  </a:lnTo>
                  <a:lnTo>
                    <a:pt x="151495" y="5764"/>
                  </a:lnTo>
                  <a:lnTo>
                    <a:pt x="150921" y="5425"/>
                  </a:lnTo>
                  <a:lnTo>
                    <a:pt x="150321" y="5086"/>
                  </a:lnTo>
                  <a:lnTo>
                    <a:pt x="149669" y="4721"/>
                  </a:lnTo>
                  <a:lnTo>
                    <a:pt x="148991" y="4382"/>
                  </a:lnTo>
                  <a:lnTo>
                    <a:pt x="148287" y="4017"/>
                  </a:lnTo>
                  <a:lnTo>
                    <a:pt x="147531" y="3678"/>
                  </a:lnTo>
                  <a:lnTo>
                    <a:pt x="146722" y="3339"/>
                  </a:lnTo>
                  <a:lnTo>
                    <a:pt x="145888" y="3000"/>
                  </a:lnTo>
                  <a:lnTo>
                    <a:pt x="145027" y="2661"/>
                  </a:lnTo>
                  <a:lnTo>
                    <a:pt x="144088" y="2348"/>
                  </a:lnTo>
                  <a:lnTo>
                    <a:pt x="143150" y="2061"/>
                  </a:lnTo>
                  <a:lnTo>
                    <a:pt x="142133" y="1748"/>
                  </a:lnTo>
                  <a:lnTo>
                    <a:pt x="141089" y="1487"/>
                  </a:lnTo>
                  <a:lnTo>
                    <a:pt x="140020" y="1226"/>
                  </a:lnTo>
                  <a:lnTo>
                    <a:pt x="138873" y="992"/>
                  </a:lnTo>
                  <a:lnTo>
                    <a:pt x="137699" y="783"/>
                  </a:lnTo>
                  <a:lnTo>
                    <a:pt x="136499" y="574"/>
                  </a:lnTo>
                  <a:lnTo>
                    <a:pt x="135222" y="418"/>
                  </a:lnTo>
                  <a:lnTo>
                    <a:pt x="133918" y="261"/>
                  </a:lnTo>
                  <a:lnTo>
                    <a:pt x="132588" y="157"/>
                  </a:lnTo>
                  <a:lnTo>
                    <a:pt x="131179" y="79"/>
                  </a:lnTo>
                  <a:lnTo>
                    <a:pt x="129745" y="27"/>
                  </a:lnTo>
                  <a:lnTo>
                    <a:pt x="12825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7461400" y="7471400"/>
              <a:ext cx="1040575" cy="1041250"/>
            </a:xfrm>
            <a:custGeom>
              <a:avLst/>
              <a:gdLst/>
              <a:ahLst/>
              <a:cxnLst/>
              <a:rect l="l" t="t" r="r" b="b"/>
              <a:pathLst>
                <a:path w="41623" h="41650" extrusionOk="0">
                  <a:moveTo>
                    <a:pt x="22402" y="1"/>
                  </a:moveTo>
                  <a:lnTo>
                    <a:pt x="20942" y="27"/>
                  </a:lnTo>
                  <a:lnTo>
                    <a:pt x="19429" y="79"/>
                  </a:lnTo>
                  <a:lnTo>
                    <a:pt x="17891" y="183"/>
                  </a:lnTo>
                  <a:lnTo>
                    <a:pt x="16352" y="340"/>
                  </a:lnTo>
                  <a:lnTo>
                    <a:pt x="15596" y="444"/>
                  </a:lnTo>
                  <a:lnTo>
                    <a:pt x="14839" y="575"/>
                  </a:lnTo>
                  <a:lnTo>
                    <a:pt x="14083" y="705"/>
                  </a:lnTo>
                  <a:lnTo>
                    <a:pt x="13301" y="862"/>
                  </a:lnTo>
                  <a:lnTo>
                    <a:pt x="12571" y="1018"/>
                  </a:lnTo>
                  <a:lnTo>
                    <a:pt x="11814" y="1201"/>
                  </a:lnTo>
                  <a:lnTo>
                    <a:pt x="11084" y="1409"/>
                  </a:lnTo>
                  <a:lnTo>
                    <a:pt x="10354" y="1644"/>
                  </a:lnTo>
                  <a:lnTo>
                    <a:pt x="9624" y="1879"/>
                  </a:lnTo>
                  <a:lnTo>
                    <a:pt x="8919" y="2139"/>
                  </a:lnTo>
                  <a:lnTo>
                    <a:pt x="8215" y="2426"/>
                  </a:lnTo>
                  <a:lnTo>
                    <a:pt x="7537" y="2739"/>
                  </a:lnTo>
                  <a:lnTo>
                    <a:pt x="6885" y="3078"/>
                  </a:lnTo>
                  <a:lnTo>
                    <a:pt x="6233" y="3443"/>
                  </a:lnTo>
                  <a:lnTo>
                    <a:pt x="5607" y="3835"/>
                  </a:lnTo>
                  <a:lnTo>
                    <a:pt x="4981" y="4226"/>
                  </a:lnTo>
                  <a:lnTo>
                    <a:pt x="4382" y="4669"/>
                  </a:lnTo>
                  <a:lnTo>
                    <a:pt x="3834" y="5139"/>
                  </a:lnTo>
                  <a:lnTo>
                    <a:pt x="3286" y="5608"/>
                  </a:lnTo>
                  <a:lnTo>
                    <a:pt x="2765" y="6130"/>
                  </a:lnTo>
                  <a:lnTo>
                    <a:pt x="2243" y="6677"/>
                  </a:lnTo>
                  <a:lnTo>
                    <a:pt x="1774" y="7251"/>
                  </a:lnTo>
                  <a:lnTo>
                    <a:pt x="1435" y="7746"/>
                  </a:lnTo>
                  <a:lnTo>
                    <a:pt x="1122" y="8216"/>
                  </a:lnTo>
                  <a:lnTo>
                    <a:pt x="861" y="8711"/>
                  </a:lnTo>
                  <a:lnTo>
                    <a:pt x="626" y="9207"/>
                  </a:lnTo>
                  <a:lnTo>
                    <a:pt x="418" y="9702"/>
                  </a:lnTo>
                  <a:lnTo>
                    <a:pt x="287" y="10224"/>
                  </a:lnTo>
                  <a:lnTo>
                    <a:pt x="157" y="10719"/>
                  </a:lnTo>
                  <a:lnTo>
                    <a:pt x="79" y="11215"/>
                  </a:lnTo>
                  <a:lnTo>
                    <a:pt x="26" y="11737"/>
                  </a:lnTo>
                  <a:lnTo>
                    <a:pt x="0" y="12258"/>
                  </a:lnTo>
                  <a:lnTo>
                    <a:pt x="0" y="12780"/>
                  </a:lnTo>
                  <a:lnTo>
                    <a:pt x="53" y="13275"/>
                  </a:lnTo>
                  <a:lnTo>
                    <a:pt x="105" y="13797"/>
                  </a:lnTo>
                  <a:lnTo>
                    <a:pt x="209" y="14345"/>
                  </a:lnTo>
                  <a:lnTo>
                    <a:pt x="313" y="14866"/>
                  </a:lnTo>
                  <a:lnTo>
                    <a:pt x="444" y="15388"/>
                  </a:lnTo>
                  <a:lnTo>
                    <a:pt x="600" y="15935"/>
                  </a:lnTo>
                  <a:lnTo>
                    <a:pt x="783" y="16457"/>
                  </a:lnTo>
                  <a:lnTo>
                    <a:pt x="1174" y="17526"/>
                  </a:lnTo>
                  <a:lnTo>
                    <a:pt x="1643" y="18621"/>
                  </a:lnTo>
                  <a:lnTo>
                    <a:pt x="2165" y="19717"/>
                  </a:lnTo>
                  <a:lnTo>
                    <a:pt x="2713" y="20812"/>
                  </a:lnTo>
                  <a:lnTo>
                    <a:pt x="3286" y="21907"/>
                  </a:lnTo>
                  <a:lnTo>
                    <a:pt x="4486" y="24124"/>
                  </a:lnTo>
                  <a:lnTo>
                    <a:pt x="5060" y="25220"/>
                  </a:lnTo>
                  <a:lnTo>
                    <a:pt x="5633" y="26341"/>
                  </a:lnTo>
                  <a:lnTo>
                    <a:pt x="6181" y="27462"/>
                  </a:lnTo>
                  <a:lnTo>
                    <a:pt x="6677" y="28558"/>
                  </a:lnTo>
                  <a:lnTo>
                    <a:pt x="7094" y="29679"/>
                  </a:lnTo>
                  <a:lnTo>
                    <a:pt x="7303" y="30227"/>
                  </a:lnTo>
                  <a:lnTo>
                    <a:pt x="7485" y="30800"/>
                  </a:lnTo>
                  <a:lnTo>
                    <a:pt x="7642" y="31348"/>
                  </a:lnTo>
                  <a:lnTo>
                    <a:pt x="7772" y="31896"/>
                  </a:lnTo>
                  <a:lnTo>
                    <a:pt x="7876" y="32443"/>
                  </a:lnTo>
                  <a:lnTo>
                    <a:pt x="7981" y="32991"/>
                  </a:lnTo>
                  <a:lnTo>
                    <a:pt x="8033" y="33565"/>
                  </a:lnTo>
                  <a:lnTo>
                    <a:pt x="8085" y="34113"/>
                  </a:lnTo>
                  <a:lnTo>
                    <a:pt x="8085" y="34660"/>
                  </a:lnTo>
                  <a:lnTo>
                    <a:pt x="8085" y="35208"/>
                  </a:lnTo>
                  <a:lnTo>
                    <a:pt x="8033" y="35756"/>
                  </a:lnTo>
                  <a:lnTo>
                    <a:pt x="7955" y="36303"/>
                  </a:lnTo>
                  <a:lnTo>
                    <a:pt x="7824" y="36825"/>
                  </a:lnTo>
                  <a:lnTo>
                    <a:pt x="7668" y="37372"/>
                  </a:lnTo>
                  <a:lnTo>
                    <a:pt x="7485" y="37920"/>
                  </a:lnTo>
                  <a:lnTo>
                    <a:pt x="7276" y="38468"/>
                  </a:lnTo>
                  <a:lnTo>
                    <a:pt x="6990" y="38989"/>
                  </a:lnTo>
                  <a:lnTo>
                    <a:pt x="6703" y="39537"/>
                  </a:lnTo>
                  <a:lnTo>
                    <a:pt x="6338" y="40059"/>
                  </a:lnTo>
                  <a:lnTo>
                    <a:pt x="5946" y="40580"/>
                  </a:lnTo>
                  <a:lnTo>
                    <a:pt x="5503" y="41128"/>
                  </a:lnTo>
                  <a:lnTo>
                    <a:pt x="5034" y="41649"/>
                  </a:lnTo>
                  <a:lnTo>
                    <a:pt x="41623" y="41649"/>
                  </a:lnTo>
                  <a:lnTo>
                    <a:pt x="41623" y="8320"/>
                  </a:lnTo>
                  <a:lnTo>
                    <a:pt x="41362" y="8059"/>
                  </a:lnTo>
                  <a:lnTo>
                    <a:pt x="41049" y="7746"/>
                  </a:lnTo>
                  <a:lnTo>
                    <a:pt x="40606" y="7355"/>
                  </a:lnTo>
                  <a:lnTo>
                    <a:pt x="40032" y="6860"/>
                  </a:lnTo>
                  <a:lnTo>
                    <a:pt x="39302" y="6286"/>
                  </a:lnTo>
                  <a:lnTo>
                    <a:pt x="38441" y="5686"/>
                  </a:lnTo>
                  <a:lnTo>
                    <a:pt x="37450" y="5008"/>
                  </a:lnTo>
                  <a:lnTo>
                    <a:pt x="36303" y="4330"/>
                  </a:lnTo>
                  <a:lnTo>
                    <a:pt x="35651" y="3991"/>
                  </a:lnTo>
                  <a:lnTo>
                    <a:pt x="34999" y="3652"/>
                  </a:lnTo>
                  <a:lnTo>
                    <a:pt x="34295" y="3287"/>
                  </a:lnTo>
                  <a:lnTo>
                    <a:pt x="33538" y="2948"/>
                  </a:lnTo>
                  <a:lnTo>
                    <a:pt x="32756" y="2609"/>
                  </a:lnTo>
                  <a:lnTo>
                    <a:pt x="31921" y="2270"/>
                  </a:lnTo>
                  <a:lnTo>
                    <a:pt x="31061" y="1957"/>
                  </a:lnTo>
                  <a:lnTo>
                    <a:pt x="30148" y="1618"/>
                  </a:lnTo>
                  <a:lnTo>
                    <a:pt x="29209" y="1331"/>
                  </a:lnTo>
                  <a:lnTo>
                    <a:pt x="28218" y="1018"/>
                  </a:lnTo>
                  <a:lnTo>
                    <a:pt x="27201" y="757"/>
                  </a:lnTo>
                  <a:lnTo>
                    <a:pt x="26132" y="496"/>
                  </a:lnTo>
                  <a:lnTo>
                    <a:pt x="25010" y="262"/>
                  </a:lnTo>
                  <a:lnTo>
                    <a:pt x="23863" y="27"/>
                  </a:lnTo>
                  <a:lnTo>
                    <a:pt x="2240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3769225" y="7942150"/>
              <a:ext cx="4948742" cy="953850"/>
            </a:xfrm>
            <a:custGeom>
              <a:avLst/>
              <a:gdLst/>
              <a:ahLst/>
              <a:cxnLst/>
              <a:rect l="l" t="t" r="r" b="b"/>
              <a:pathLst>
                <a:path w="205193" h="38154" extrusionOk="0">
                  <a:moveTo>
                    <a:pt x="58053" y="0"/>
                  </a:moveTo>
                  <a:lnTo>
                    <a:pt x="56671" y="26"/>
                  </a:lnTo>
                  <a:lnTo>
                    <a:pt x="55289" y="78"/>
                  </a:lnTo>
                  <a:lnTo>
                    <a:pt x="53906" y="183"/>
                  </a:lnTo>
                  <a:lnTo>
                    <a:pt x="52550" y="287"/>
                  </a:lnTo>
                  <a:lnTo>
                    <a:pt x="51168" y="443"/>
                  </a:lnTo>
                  <a:lnTo>
                    <a:pt x="49812" y="600"/>
                  </a:lnTo>
                  <a:lnTo>
                    <a:pt x="48456" y="809"/>
                  </a:lnTo>
                  <a:lnTo>
                    <a:pt x="47126" y="1017"/>
                  </a:lnTo>
                  <a:lnTo>
                    <a:pt x="45770" y="1252"/>
                  </a:lnTo>
                  <a:lnTo>
                    <a:pt x="44440" y="1539"/>
                  </a:lnTo>
                  <a:lnTo>
                    <a:pt x="43136" y="1826"/>
                  </a:lnTo>
                  <a:lnTo>
                    <a:pt x="41806" y="2139"/>
                  </a:lnTo>
                  <a:lnTo>
                    <a:pt x="40502" y="2452"/>
                  </a:lnTo>
                  <a:lnTo>
                    <a:pt x="39224" y="2791"/>
                  </a:lnTo>
                  <a:lnTo>
                    <a:pt x="37946" y="3156"/>
                  </a:lnTo>
                  <a:lnTo>
                    <a:pt x="36668" y="3547"/>
                  </a:lnTo>
                  <a:lnTo>
                    <a:pt x="35416" y="3938"/>
                  </a:lnTo>
                  <a:lnTo>
                    <a:pt x="34191" y="4355"/>
                  </a:lnTo>
                  <a:lnTo>
                    <a:pt x="32965" y="4773"/>
                  </a:lnTo>
                  <a:lnTo>
                    <a:pt x="31739" y="5216"/>
                  </a:lnTo>
                  <a:lnTo>
                    <a:pt x="30540" y="5659"/>
                  </a:lnTo>
                  <a:lnTo>
                    <a:pt x="28192" y="6572"/>
                  </a:lnTo>
                  <a:lnTo>
                    <a:pt x="25923" y="7537"/>
                  </a:lnTo>
                  <a:lnTo>
                    <a:pt x="23707" y="8528"/>
                  </a:lnTo>
                  <a:lnTo>
                    <a:pt x="21568" y="9519"/>
                  </a:lnTo>
                  <a:lnTo>
                    <a:pt x="19534" y="10536"/>
                  </a:lnTo>
                  <a:lnTo>
                    <a:pt x="17578" y="11553"/>
                  </a:lnTo>
                  <a:lnTo>
                    <a:pt x="15700" y="12570"/>
                  </a:lnTo>
                  <a:lnTo>
                    <a:pt x="13927" y="13561"/>
                  </a:lnTo>
                  <a:lnTo>
                    <a:pt x="12258" y="14526"/>
                  </a:lnTo>
                  <a:lnTo>
                    <a:pt x="10693" y="15465"/>
                  </a:lnTo>
                  <a:lnTo>
                    <a:pt x="9233" y="16352"/>
                  </a:lnTo>
                  <a:lnTo>
                    <a:pt x="7903" y="17212"/>
                  </a:lnTo>
                  <a:lnTo>
                    <a:pt x="6677" y="17995"/>
                  </a:lnTo>
                  <a:lnTo>
                    <a:pt x="4617" y="19377"/>
                  </a:lnTo>
                  <a:lnTo>
                    <a:pt x="3104" y="20472"/>
                  </a:lnTo>
                  <a:lnTo>
                    <a:pt x="2165" y="21150"/>
                  </a:lnTo>
                  <a:lnTo>
                    <a:pt x="1852" y="21411"/>
                  </a:lnTo>
                  <a:lnTo>
                    <a:pt x="1" y="38154"/>
                  </a:lnTo>
                  <a:lnTo>
                    <a:pt x="205192" y="38154"/>
                  </a:lnTo>
                  <a:lnTo>
                    <a:pt x="197003" y="15335"/>
                  </a:lnTo>
                  <a:lnTo>
                    <a:pt x="196742" y="15204"/>
                  </a:lnTo>
                  <a:lnTo>
                    <a:pt x="196038" y="14865"/>
                  </a:lnTo>
                  <a:lnTo>
                    <a:pt x="194865" y="14344"/>
                  </a:lnTo>
                  <a:lnTo>
                    <a:pt x="194108" y="14031"/>
                  </a:lnTo>
                  <a:lnTo>
                    <a:pt x="193248" y="13666"/>
                  </a:lnTo>
                  <a:lnTo>
                    <a:pt x="192257" y="13301"/>
                  </a:lnTo>
                  <a:lnTo>
                    <a:pt x="191188" y="12935"/>
                  </a:lnTo>
                  <a:lnTo>
                    <a:pt x="189988" y="12544"/>
                  </a:lnTo>
                  <a:lnTo>
                    <a:pt x="188710" y="12153"/>
                  </a:lnTo>
                  <a:lnTo>
                    <a:pt x="187302" y="11762"/>
                  </a:lnTo>
                  <a:lnTo>
                    <a:pt x="185815" y="11371"/>
                  </a:lnTo>
                  <a:lnTo>
                    <a:pt x="184224" y="11006"/>
                  </a:lnTo>
                  <a:lnTo>
                    <a:pt x="182529" y="10667"/>
                  </a:lnTo>
                  <a:lnTo>
                    <a:pt x="180730" y="10327"/>
                  </a:lnTo>
                  <a:lnTo>
                    <a:pt x="178852" y="10041"/>
                  </a:lnTo>
                  <a:lnTo>
                    <a:pt x="176896" y="9780"/>
                  </a:lnTo>
                  <a:lnTo>
                    <a:pt x="174836" y="9545"/>
                  </a:lnTo>
                  <a:lnTo>
                    <a:pt x="172671" y="9389"/>
                  </a:lnTo>
                  <a:lnTo>
                    <a:pt x="170428" y="9258"/>
                  </a:lnTo>
                  <a:lnTo>
                    <a:pt x="169281" y="9232"/>
                  </a:lnTo>
                  <a:lnTo>
                    <a:pt x="168107" y="9206"/>
                  </a:lnTo>
                  <a:lnTo>
                    <a:pt x="165682" y="9206"/>
                  </a:lnTo>
                  <a:lnTo>
                    <a:pt x="164456" y="9258"/>
                  </a:lnTo>
                  <a:lnTo>
                    <a:pt x="163204" y="9284"/>
                  </a:lnTo>
                  <a:lnTo>
                    <a:pt x="161927" y="9363"/>
                  </a:lnTo>
                  <a:lnTo>
                    <a:pt x="160623" y="9441"/>
                  </a:lnTo>
                  <a:lnTo>
                    <a:pt x="159293" y="9545"/>
                  </a:lnTo>
                  <a:lnTo>
                    <a:pt x="157963" y="9676"/>
                  </a:lnTo>
                  <a:lnTo>
                    <a:pt x="156606" y="9832"/>
                  </a:lnTo>
                  <a:lnTo>
                    <a:pt x="155224" y="10015"/>
                  </a:lnTo>
                  <a:lnTo>
                    <a:pt x="153816" y="10197"/>
                  </a:lnTo>
                  <a:lnTo>
                    <a:pt x="152408" y="10432"/>
                  </a:lnTo>
                  <a:lnTo>
                    <a:pt x="150973" y="10667"/>
                  </a:lnTo>
                  <a:lnTo>
                    <a:pt x="149539" y="10953"/>
                  </a:lnTo>
                  <a:lnTo>
                    <a:pt x="148052" y="11240"/>
                  </a:lnTo>
                  <a:lnTo>
                    <a:pt x="146566" y="11579"/>
                  </a:lnTo>
                  <a:lnTo>
                    <a:pt x="145053" y="11918"/>
                  </a:lnTo>
                  <a:lnTo>
                    <a:pt x="143541" y="12310"/>
                  </a:lnTo>
                  <a:lnTo>
                    <a:pt x="141559" y="12805"/>
                  </a:lnTo>
                  <a:lnTo>
                    <a:pt x="139629" y="13248"/>
                  </a:lnTo>
                  <a:lnTo>
                    <a:pt x="137725" y="13640"/>
                  </a:lnTo>
                  <a:lnTo>
                    <a:pt x="135873" y="14005"/>
                  </a:lnTo>
                  <a:lnTo>
                    <a:pt x="134074" y="14292"/>
                  </a:lnTo>
                  <a:lnTo>
                    <a:pt x="132301" y="14578"/>
                  </a:lnTo>
                  <a:lnTo>
                    <a:pt x="130579" y="14787"/>
                  </a:lnTo>
                  <a:lnTo>
                    <a:pt x="128910" y="14970"/>
                  </a:lnTo>
                  <a:lnTo>
                    <a:pt x="127241" y="15100"/>
                  </a:lnTo>
                  <a:lnTo>
                    <a:pt x="125650" y="15204"/>
                  </a:lnTo>
                  <a:lnTo>
                    <a:pt x="124060" y="15283"/>
                  </a:lnTo>
                  <a:lnTo>
                    <a:pt x="122521" y="15309"/>
                  </a:lnTo>
                  <a:lnTo>
                    <a:pt x="121008" y="15309"/>
                  </a:lnTo>
                  <a:lnTo>
                    <a:pt x="119522" y="15283"/>
                  </a:lnTo>
                  <a:lnTo>
                    <a:pt x="118087" y="15204"/>
                  </a:lnTo>
                  <a:lnTo>
                    <a:pt x="116679" y="15100"/>
                  </a:lnTo>
                  <a:lnTo>
                    <a:pt x="115271" y="14996"/>
                  </a:lnTo>
                  <a:lnTo>
                    <a:pt x="113915" y="14839"/>
                  </a:lnTo>
                  <a:lnTo>
                    <a:pt x="112585" y="14657"/>
                  </a:lnTo>
                  <a:lnTo>
                    <a:pt x="111255" y="14448"/>
                  </a:lnTo>
                  <a:lnTo>
                    <a:pt x="109977" y="14213"/>
                  </a:lnTo>
                  <a:lnTo>
                    <a:pt x="108699" y="13953"/>
                  </a:lnTo>
                  <a:lnTo>
                    <a:pt x="107447" y="13692"/>
                  </a:lnTo>
                  <a:lnTo>
                    <a:pt x="106221" y="13379"/>
                  </a:lnTo>
                  <a:lnTo>
                    <a:pt x="105022" y="13066"/>
                  </a:lnTo>
                  <a:lnTo>
                    <a:pt x="103822" y="12753"/>
                  </a:lnTo>
                  <a:lnTo>
                    <a:pt x="102649" y="12388"/>
                  </a:lnTo>
                  <a:lnTo>
                    <a:pt x="101501" y="12049"/>
                  </a:lnTo>
                  <a:lnTo>
                    <a:pt x="100354" y="11658"/>
                  </a:lnTo>
                  <a:lnTo>
                    <a:pt x="99206" y="11266"/>
                  </a:lnTo>
                  <a:lnTo>
                    <a:pt x="96963" y="10458"/>
                  </a:lnTo>
                  <a:lnTo>
                    <a:pt x="94773" y="9623"/>
                  </a:lnTo>
                  <a:lnTo>
                    <a:pt x="92582" y="8763"/>
                  </a:lnTo>
                  <a:lnTo>
                    <a:pt x="88279" y="7015"/>
                  </a:lnTo>
                  <a:lnTo>
                    <a:pt x="86114" y="6129"/>
                  </a:lnTo>
                  <a:lnTo>
                    <a:pt x="83950" y="5268"/>
                  </a:lnTo>
                  <a:lnTo>
                    <a:pt x="81759" y="4460"/>
                  </a:lnTo>
                  <a:lnTo>
                    <a:pt x="79542" y="3677"/>
                  </a:lnTo>
                  <a:lnTo>
                    <a:pt x="78421" y="3286"/>
                  </a:lnTo>
                  <a:lnTo>
                    <a:pt x="77273" y="2921"/>
                  </a:lnTo>
                  <a:lnTo>
                    <a:pt x="76126" y="2582"/>
                  </a:lnTo>
                  <a:lnTo>
                    <a:pt x="74952" y="2243"/>
                  </a:lnTo>
                  <a:lnTo>
                    <a:pt x="73779" y="1930"/>
                  </a:lnTo>
                  <a:lnTo>
                    <a:pt x="72579" y="1643"/>
                  </a:lnTo>
                  <a:lnTo>
                    <a:pt x="71353" y="1356"/>
                  </a:lnTo>
                  <a:lnTo>
                    <a:pt x="70128" y="1122"/>
                  </a:lnTo>
                  <a:lnTo>
                    <a:pt x="68876" y="887"/>
                  </a:lnTo>
                  <a:lnTo>
                    <a:pt x="67598" y="678"/>
                  </a:lnTo>
                  <a:lnTo>
                    <a:pt x="66294" y="496"/>
                  </a:lnTo>
                  <a:lnTo>
                    <a:pt x="64990" y="339"/>
                  </a:lnTo>
                  <a:lnTo>
                    <a:pt x="63634" y="209"/>
                  </a:lnTo>
                  <a:lnTo>
                    <a:pt x="62278" y="104"/>
                  </a:lnTo>
                  <a:lnTo>
                    <a:pt x="60870" y="52"/>
                  </a:lnTo>
                  <a:lnTo>
                    <a:pt x="594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3769225" y="7946700"/>
              <a:ext cx="2830275" cy="949300"/>
            </a:xfrm>
            <a:custGeom>
              <a:avLst/>
              <a:gdLst/>
              <a:ahLst/>
              <a:cxnLst/>
              <a:rect l="l" t="t" r="r" b="b"/>
              <a:pathLst>
                <a:path w="113211" h="37972" extrusionOk="0">
                  <a:moveTo>
                    <a:pt x="53698" y="1"/>
                  </a:moveTo>
                  <a:lnTo>
                    <a:pt x="52420" y="131"/>
                  </a:lnTo>
                  <a:lnTo>
                    <a:pt x="51142" y="261"/>
                  </a:lnTo>
                  <a:lnTo>
                    <a:pt x="49864" y="418"/>
                  </a:lnTo>
                  <a:lnTo>
                    <a:pt x="48612" y="601"/>
                  </a:lnTo>
                  <a:lnTo>
                    <a:pt x="47335" y="809"/>
                  </a:lnTo>
                  <a:lnTo>
                    <a:pt x="46083" y="1018"/>
                  </a:lnTo>
                  <a:lnTo>
                    <a:pt x="44857" y="1279"/>
                  </a:lnTo>
                  <a:lnTo>
                    <a:pt x="43605" y="1539"/>
                  </a:lnTo>
                  <a:lnTo>
                    <a:pt x="42379" y="1800"/>
                  </a:lnTo>
                  <a:lnTo>
                    <a:pt x="41154" y="2113"/>
                  </a:lnTo>
                  <a:lnTo>
                    <a:pt x="39954" y="2426"/>
                  </a:lnTo>
                  <a:lnTo>
                    <a:pt x="38728" y="2765"/>
                  </a:lnTo>
                  <a:lnTo>
                    <a:pt x="37555" y="3104"/>
                  </a:lnTo>
                  <a:lnTo>
                    <a:pt x="36355" y="3469"/>
                  </a:lnTo>
                  <a:lnTo>
                    <a:pt x="35208" y="3834"/>
                  </a:lnTo>
                  <a:lnTo>
                    <a:pt x="34034" y="4226"/>
                  </a:lnTo>
                  <a:lnTo>
                    <a:pt x="31765" y="5034"/>
                  </a:lnTo>
                  <a:lnTo>
                    <a:pt x="29522" y="5869"/>
                  </a:lnTo>
                  <a:lnTo>
                    <a:pt x="27358" y="6755"/>
                  </a:lnTo>
                  <a:lnTo>
                    <a:pt x="25245" y="7642"/>
                  </a:lnTo>
                  <a:lnTo>
                    <a:pt x="23211" y="8581"/>
                  </a:lnTo>
                  <a:lnTo>
                    <a:pt x="21229" y="9520"/>
                  </a:lnTo>
                  <a:lnTo>
                    <a:pt x="19325" y="10458"/>
                  </a:lnTo>
                  <a:lnTo>
                    <a:pt x="17500" y="11423"/>
                  </a:lnTo>
                  <a:lnTo>
                    <a:pt x="15753" y="12362"/>
                  </a:lnTo>
                  <a:lnTo>
                    <a:pt x="14084" y="13275"/>
                  </a:lnTo>
                  <a:lnTo>
                    <a:pt x="12519" y="14188"/>
                  </a:lnTo>
                  <a:lnTo>
                    <a:pt x="11032" y="15074"/>
                  </a:lnTo>
                  <a:lnTo>
                    <a:pt x="9650" y="15909"/>
                  </a:lnTo>
                  <a:lnTo>
                    <a:pt x="8346" y="16717"/>
                  </a:lnTo>
                  <a:lnTo>
                    <a:pt x="7173" y="17500"/>
                  </a:lnTo>
                  <a:lnTo>
                    <a:pt x="6103" y="18204"/>
                  </a:lnTo>
                  <a:lnTo>
                    <a:pt x="4278" y="19456"/>
                  </a:lnTo>
                  <a:lnTo>
                    <a:pt x="2948" y="20395"/>
                  </a:lnTo>
                  <a:lnTo>
                    <a:pt x="1852" y="21229"/>
                  </a:lnTo>
                  <a:lnTo>
                    <a:pt x="1" y="37972"/>
                  </a:lnTo>
                  <a:lnTo>
                    <a:pt x="113211" y="37972"/>
                  </a:lnTo>
                  <a:lnTo>
                    <a:pt x="113106" y="37529"/>
                  </a:lnTo>
                  <a:lnTo>
                    <a:pt x="112976" y="37085"/>
                  </a:lnTo>
                  <a:lnTo>
                    <a:pt x="112819" y="36616"/>
                  </a:lnTo>
                  <a:lnTo>
                    <a:pt x="112637" y="36146"/>
                  </a:lnTo>
                  <a:lnTo>
                    <a:pt x="112428" y="35703"/>
                  </a:lnTo>
                  <a:lnTo>
                    <a:pt x="112194" y="35234"/>
                  </a:lnTo>
                  <a:lnTo>
                    <a:pt x="111907" y="34764"/>
                  </a:lnTo>
                  <a:lnTo>
                    <a:pt x="111620" y="34321"/>
                  </a:lnTo>
                  <a:lnTo>
                    <a:pt x="111281" y="33851"/>
                  </a:lnTo>
                  <a:lnTo>
                    <a:pt x="110890" y="33382"/>
                  </a:lnTo>
                  <a:lnTo>
                    <a:pt x="110472" y="32939"/>
                  </a:lnTo>
                  <a:lnTo>
                    <a:pt x="110029" y="32495"/>
                  </a:lnTo>
                  <a:lnTo>
                    <a:pt x="109533" y="32052"/>
                  </a:lnTo>
                  <a:lnTo>
                    <a:pt x="109012" y="31609"/>
                  </a:lnTo>
                  <a:lnTo>
                    <a:pt x="108438" y="31191"/>
                  </a:lnTo>
                  <a:lnTo>
                    <a:pt x="107812" y="30774"/>
                  </a:lnTo>
                  <a:lnTo>
                    <a:pt x="107160" y="30357"/>
                  </a:lnTo>
                  <a:lnTo>
                    <a:pt x="106456" y="29966"/>
                  </a:lnTo>
                  <a:lnTo>
                    <a:pt x="105700" y="29575"/>
                  </a:lnTo>
                  <a:lnTo>
                    <a:pt x="104891" y="29209"/>
                  </a:lnTo>
                  <a:lnTo>
                    <a:pt x="104031" y="28844"/>
                  </a:lnTo>
                  <a:lnTo>
                    <a:pt x="103092" y="28505"/>
                  </a:lnTo>
                  <a:lnTo>
                    <a:pt x="102127" y="28166"/>
                  </a:lnTo>
                  <a:lnTo>
                    <a:pt x="101110" y="27853"/>
                  </a:lnTo>
                  <a:lnTo>
                    <a:pt x="100041" y="27566"/>
                  </a:lnTo>
                  <a:lnTo>
                    <a:pt x="98893" y="27280"/>
                  </a:lnTo>
                  <a:lnTo>
                    <a:pt x="97693" y="27019"/>
                  </a:lnTo>
                  <a:lnTo>
                    <a:pt x="96416" y="26784"/>
                  </a:lnTo>
                  <a:lnTo>
                    <a:pt x="95086" y="26549"/>
                  </a:lnTo>
                  <a:lnTo>
                    <a:pt x="93703" y="26367"/>
                  </a:lnTo>
                  <a:lnTo>
                    <a:pt x="92243" y="26184"/>
                  </a:lnTo>
                  <a:lnTo>
                    <a:pt x="90730" y="26028"/>
                  </a:lnTo>
                  <a:lnTo>
                    <a:pt x="87992" y="25767"/>
                  </a:lnTo>
                  <a:lnTo>
                    <a:pt x="85436" y="25480"/>
                  </a:lnTo>
                  <a:lnTo>
                    <a:pt x="83037" y="25141"/>
                  </a:lnTo>
                  <a:lnTo>
                    <a:pt x="80794" y="24802"/>
                  </a:lnTo>
                  <a:lnTo>
                    <a:pt x="78682" y="24437"/>
                  </a:lnTo>
                  <a:lnTo>
                    <a:pt x="76752" y="24046"/>
                  </a:lnTo>
                  <a:lnTo>
                    <a:pt x="74952" y="23628"/>
                  </a:lnTo>
                  <a:lnTo>
                    <a:pt x="73309" y="23185"/>
                  </a:lnTo>
                  <a:lnTo>
                    <a:pt x="71797" y="22742"/>
                  </a:lnTo>
                  <a:lnTo>
                    <a:pt x="70415" y="22272"/>
                  </a:lnTo>
                  <a:lnTo>
                    <a:pt x="69763" y="22012"/>
                  </a:lnTo>
                  <a:lnTo>
                    <a:pt x="69163" y="21777"/>
                  </a:lnTo>
                  <a:lnTo>
                    <a:pt x="68589" y="21516"/>
                  </a:lnTo>
                  <a:lnTo>
                    <a:pt x="68041" y="21255"/>
                  </a:lnTo>
                  <a:lnTo>
                    <a:pt x="67520" y="21021"/>
                  </a:lnTo>
                  <a:lnTo>
                    <a:pt x="67050" y="20760"/>
                  </a:lnTo>
                  <a:lnTo>
                    <a:pt x="66607" y="20473"/>
                  </a:lnTo>
                  <a:lnTo>
                    <a:pt x="66190" y="20212"/>
                  </a:lnTo>
                  <a:lnTo>
                    <a:pt x="65799" y="19951"/>
                  </a:lnTo>
                  <a:lnTo>
                    <a:pt x="65434" y="19664"/>
                  </a:lnTo>
                  <a:lnTo>
                    <a:pt x="65094" y="19404"/>
                  </a:lnTo>
                  <a:lnTo>
                    <a:pt x="64782" y="19117"/>
                  </a:lnTo>
                  <a:lnTo>
                    <a:pt x="64521" y="18830"/>
                  </a:lnTo>
                  <a:lnTo>
                    <a:pt x="64260" y="18569"/>
                  </a:lnTo>
                  <a:lnTo>
                    <a:pt x="64051" y="18282"/>
                  </a:lnTo>
                  <a:lnTo>
                    <a:pt x="63843" y="17995"/>
                  </a:lnTo>
                  <a:lnTo>
                    <a:pt x="63660" y="17708"/>
                  </a:lnTo>
                  <a:lnTo>
                    <a:pt x="63530" y="17422"/>
                  </a:lnTo>
                  <a:lnTo>
                    <a:pt x="63399" y="17135"/>
                  </a:lnTo>
                  <a:lnTo>
                    <a:pt x="63321" y="16848"/>
                  </a:lnTo>
                  <a:lnTo>
                    <a:pt x="63243" y="16535"/>
                  </a:lnTo>
                  <a:lnTo>
                    <a:pt x="63191" y="16248"/>
                  </a:lnTo>
                  <a:lnTo>
                    <a:pt x="63191" y="15961"/>
                  </a:lnTo>
                  <a:lnTo>
                    <a:pt x="63191" y="15674"/>
                  </a:lnTo>
                  <a:lnTo>
                    <a:pt x="63191" y="15387"/>
                  </a:lnTo>
                  <a:lnTo>
                    <a:pt x="63243" y="15074"/>
                  </a:lnTo>
                  <a:lnTo>
                    <a:pt x="63321" y="14788"/>
                  </a:lnTo>
                  <a:lnTo>
                    <a:pt x="63399" y="14501"/>
                  </a:lnTo>
                  <a:lnTo>
                    <a:pt x="63504" y="14214"/>
                  </a:lnTo>
                  <a:lnTo>
                    <a:pt x="63634" y="13927"/>
                  </a:lnTo>
                  <a:lnTo>
                    <a:pt x="63791" y="13640"/>
                  </a:lnTo>
                  <a:lnTo>
                    <a:pt x="63973" y="13327"/>
                  </a:lnTo>
                  <a:lnTo>
                    <a:pt x="64156" y="13040"/>
                  </a:lnTo>
                  <a:lnTo>
                    <a:pt x="64364" y="12753"/>
                  </a:lnTo>
                  <a:lnTo>
                    <a:pt x="64834" y="12206"/>
                  </a:lnTo>
                  <a:lnTo>
                    <a:pt x="65381" y="11632"/>
                  </a:lnTo>
                  <a:lnTo>
                    <a:pt x="65981" y="11084"/>
                  </a:lnTo>
                  <a:lnTo>
                    <a:pt x="66633" y="10537"/>
                  </a:lnTo>
                  <a:lnTo>
                    <a:pt x="67363" y="10015"/>
                  </a:lnTo>
                  <a:lnTo>
                    <a:pt x="67728" y="9728"/>
                  </a:lnTo>
                  <a:lnTo>
                    <a:pt x="68041" y="9494"/>
                  </a:lnTo>
                  <a:lnTo>
                    <a:pt x="68328" y="9233"/>
                  </a:lnTo>
                  <a:lnTo>
                    <a:pt x="68589" y="8972"/>
                  </a:lnTo>
                  <a:lnTo>
                    <a:pt x="68824" y="8711"/>
                  </a:lnTo>
                  <a:lnTo>
                    <a:pt x="69006" y="8476"/>
                  </a:lnTo>
                  <a:lnTo>
                    <a:pt x="69163" y="8216"/>
                  </a:lnTo>
                  <a:lnTo>
                    <a:pt x="69267" y="7981"/>
                  </a:lnTo>
                  <a:lnTo>
                    <a:pt x="69371" y="7746"/>
                  </a:lnTo>
                  <a:lnTo>
                    <a:pt x="69424" y="7485"/>
                  </a:lnTo>
                  <a:lnTo>
                    <a:pt x="69450" y="7251"/>
                  </a:lnTo>
                  <a:lnTo>
                    <a:pt x="69476" y="7042"/>
                  </a:lnTo>
                  <a:lnTo>
                    <a:pt x="69450" y="6807"/>
                  </a:lnTo>
                  <a:lnTo>
                    <a:pt x="69398" y="6573"/>
                  </a:lnTo>
                  <a:lnTo>
                    <a:pt x="69319" y="6338"/>
                  </a:lnTo>
                  <a:lnTo>
                    <a:pt x="69241" y="6129"/>
                  </a:lnTo>
                  <a:lnTo>
                    <a:pt x="69111" y="5921"/>
                  </a:lnTo>
                  <a:lnTo>
                    <a:pt x="68980" y="5686"/>
                  </a:lnTo>
                  <a:lnTo>
                    <a:pt x="68798" y="5477"/>
                  </a:lnTo>
                  <a:lnTo>
                    <a:pt x="68615" y="5269"/>
                  </a:lnTo>
                  <a:lnTo>
                    <a:pt x="68198" y="4877"/>
                  </a:lnTo>
                  <a:lnTo>
                    <a:pt x="67702" y="4486"/>
                  </a:lnTo>
                  <a:lnTo>
                    <a:pt x="67155" y="4095"/>
                  </a:lnTo>
                  <a:lnTo>
                    <a:pt x="66529" y="3730"/>
                  </a:lnTo>
                  <a:lnTo>
                    <a:pt x="65851" y="3391"/>
                  </a:lnTo>
                  <a:lnTo>
                    <a:pt x="65147" y="3052"/>
                  </a:lnTo>
                  <a:lnTo>
                    <a:pt x="64390" y="2739"/>
                  </a:lnTo>
                  <a:lnTo>
                    <a:pt x="63608" y="2426"/>
                  </a:lnTo>
                  <a:lnTo>
                    <a:pt x="62826" y="2139"/>
                  </a:lnTo>
                  <a:lnTo>
                    <a:pt x="62017" y="1878"/>
                  </a:lnTo>
                  <a:lnTo>
                    <a:pt x="61183" y="1618"/>
                  </a:lnTo>
                  <a:lnTo>
                    <a:pt x="60374" y="1383"/>
                  </a:lnTo>
                  <a:lnTo>
                    <a:pt x="58757" y="940"/>
                  </a:lnTo>
                  <a:lnTo>
                    <a:pt x="57219" y="601"/>
                  </a:lnTo>
                  <a:lnTo>
                    <a:pt x="55836" y="314"/>
                  </a:lnTo>
                  <a:lnTo>
                    <a:pt x="54637" y="131"/>
                  </a:lnTo>
                  <a:lnTo>
                    <a:pt x="5369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5"/>
          <p:cNvSpPr/>
          <p:nvPr/>
        </p:nvSpPr>
        <p:spPr>
          <a:xfrm flipH="1">
            <a:off x="-368563" y="5452948"/>
            <a:ext cx="9553423" cy="757334"/>
          </a:xfrm>
          <a:custGeom>
            <a:avLst/>
            <a:gdLst/>
            <a:ahLst/>
            <a:cxnLst/>
            <a:rect l="l" t="t" r="r" b="b"/>
            <a:pathLst>
              <a:path w="258550" h="34764" extrusionOk="0">
                <a:moveTo>
                  <a:pt x="56462" y="0"/>
                </a:moveTo>
                <a:lnTo>
                  <a:pt x="54271" y="52"/>
                </a:lnTo>
                <a:lnTo>
                  <a:pt x="52132" y="130"/>
                </a:lnTo>
                <a:lnTo>
                  <a:pt x="50020" y="287"/>
                </a:lnTo>
                <a:lnTo>
                  <a:pt x="47934" y="496"/>
                </a:lnTo>
                <a:lnTo>
                  <a:pt x="45926" y="730"/>
                </a:lnTo>
                <a:lnTo>
                  <a:pt x="43943" y="1017"/>
                </a:lnTo>
                <a:lnTo>
                  <a:pt x="41988" y="1356"/>
                </a:lnTo>
                <a:lnTo>
                  <a:pt x="40084" y="1721"/>
                </a:lnTo>
                <a:lnTo>
                  <a:pt x="38232" y="2138"/>
                </a:lnTo>
                <a:lnTo>
                  <a:pt x="36407" y="2608"/>
                </a:lnTo>
                <a:lnTo>
                  <a:pt x="34633" y="3077"/>
                </a:lnTo>
                <a:lnTo>
                  <a:pt x="32912" y="3599"/>
                </a:lnTo>
                <a:lnTo>
                  <a:pt x="31217" y="4147"/>
                </a:lnTo>
                <a:lnTo>
                  <a:pt x="29574" y="4720"/>
                </a:lnTo>
                <a:lnTo>
                  <a:pt x="27957" y="5320"/>
                </a:lnTo>
                <a:lnTo>
                  <a:pt x="26392" y="5946"/>
                </a:lnTo>
                <a:lnTo>
                  <a:pt x="24880" y="6572"/>
                </a:lnTo>
                <a:lnTo>
                  <a:pt x="23419" y="7224"/>
                </a:lnTo>
                <a:lnTo>
                  <a:pt x="21985" y="7902"/>
                </a:lnTo>
                <a:lnTo>
                  <a:pt x="20603" y="8606"/>
                </a:lnTo>
                <a:lnTo>
                  <a:pt x="19273" y="9284"/>
                </a:lnTo>
                <a:lnTo>
                  <a:pt x="17969" y="9988"/>
                </a:lnTo>
                <a:lnTo>
                  <a:pt x="16717" y="10692"/>
                </a:lnTo>
                <a:lnTo>
                  <a:pt x="15517" y="11423"/>
                </a:lnTo>
                <a:lnTo>
                  <a:pt x="14344" y="12127"/>
                </a:lnTo>
                <a:lnTo>
                  <a:pt x="13248" y="12831"/>
                </a:lnTo>
                <a:lnTo>
                  <a:pt x="12179" y="13561"/>
                </a:lnTo>
                <a:lnTo>
                  <a:pt x="11136" y="14239"/>
                </a:lnTo>
                <a:lnTo>
                  <a:pt x="10171" y="14943"/>
                </a:lnTo>
                <a:lnTo>
                  <a:pt x="9232" y="15621"/>
                </a:lnTo>
                <a:lnTo>
                  <a:pt x="8345" y="16300"/>
                </a:lnTo>
                <a:lnTo>
                  <a:pt x="6702" y="17577"/>
                </a:lnTo>
                <a:lnTo>
                  <a:pt x="5268" y="18803"/>
                </a:lnTo>
                <a:lnTo>
                  <a:pt x="4016" y="19898"/>
                </a:lnTo>
                <a:lnTo>
                  <a:pt x="2947" y="20889"/>
                </a:lnTo>
                <a:lnTo>
                  <a:pt x="2060" y="21750"/>
                </a:lnTo>
                <a:lnTo>
                  <a:pt x="1382" y="22454"/>
                </a:lnTo>
                <a:lnTo>
                  <a:pt x="887" y="22976"/>
                </a:lnTo>
                <a:lnTo>
                  <a:pt x="496" y="23419"/>
                </a:lnTo>
                <a:lnTo>
                  <a:pt x="0" y="34764"/>
                </a:lnTo>
                <a:lnTo>
                  <a:pt x="258549" y="34764"/>
                </a:lnTo>
                <a:lnTo>
                  <a:pt x="258549" y="10536"/>
                </a:lnTo>
                <a:lnTo>
                  <a:pt x="257245" y="10223"/>
                </a:lnTo>
                <a:lnTo>
                  <a:pt x="255968" y="9910"/>
                </a:lnTo>
                <a:lnTo>
                  <a:pt x="254690" y="9649"/>
                </a:lnTo>
                <a:lnTo>
                  <a:pt x="253438" y="9415"/>
                </a:lnTo>
                <a:lnTo>
                  <a:pt x="252212" y="9180"/>
                </a:lnTo>
                <a:lnTo>
                  <a:pt x="250986" y="8997"/>
                </a:lnTo>
                <a:lnTo>
                  <a:pt x="249787" y="8841"/>
                </a:lnTo>
                <a:lnTo>
                  <a:pt x="248587" y="8710"/>
                </a:lnTo>
                <a:lnTo>
                  <a:pt x="247414" y="8606"/>
                </a:lnTo>
                <a:lnTo>
                  <a:pt x="246240" y="8528"/>
                </a:lnTo>
                <a:lnTo>
                  <a:pt x="245093" y="8450"/>
                </a:lnTo>
                <a:lnTo>
                  <a:pt x="243971" y="8424"/>
                </a:lnTo>
                <a:lnTo>
                  <a:pt x="242824" y="8398"/>
                </a:lnTo>
                <a:lnTo>
                  <a:pt x="241702" y="8398"/>
                </a:lnTo>
                <a:lnTo>
                  <a:pt x="240607" y="8424"/>
                </a:lnTo>
                <a:lnTo>
                  <a:pt x="239485" y="8476"/>
                </a:lnTo>
                <a:lnTo>
                  <a:pt x="238390" y="8554"/>
                </a:lnTo>
                <a:lnTo>
                  <a:pt x="237295" y="8632"/>
                </a:lnTo>
                <a:lnTo>
                  <a:pt x="236226" y="8737"/>
                </a:lnTo>
                <a:lnTo>
                  <a:pt x="235130" y="8841"/>
                </a:lnTo>
                <a:lnTo>
                  <a:pt x="234061" y="8971"/>
                </a:lnTo>
                <a:lnTo>
                  <a:pt x="232992" y="9128"/>
                </a:lnTo>
                <a:lnTo>
                  <a:pt x="230827" y="9467"/>
                </a:lnTo>
                <a:lnTo>
                  <a:pt x="228689" y="9858"/>
                </a:lnTo>
                <a:lnTo>
                  <a:pt x="226550" y="10301"/>
                </a:lnTo>
                <a:lnTo>
                  <a:pt x="224386" y="10797"/>
                </a:lnTo>
                <a:lnTo>
                  <a:pt x="222195" y="11318"/>
                </a:lnTo>
                <a:lnTo>
                  <a:pt x="219978" y="11866"/>
                </a:lnTo>
                <a:lnTo>
                  <a:pt x="217735" y="12440"/>
                </a:lnTo>
                <a:lnTo>
                  <a:pt x="213145" y="13666"/>
                </a:lnTo>
                <a:lnTo>
                  <a:pt x="208321" y="14891"/>
                </a:lnTo>
                <a:lnTo>
                  <a:pt x="205817" y="15517"/>
                </a:lnTo>
                <a:lnTo>
                  <a:pt x="203235" y="16143"/>
                </a:lnTo>
                <a:lnTo>
                  <a:pt x="200575" y="16717"/>
                </a:lnTo>
                <a:lnTo>
                  <a:pt x="197837" y="17291"/>
                </a:lnTo>
                <a:lnTo>
                  <a:pt x="194994" y="17838"/>
                </a:lnTo>
                <a:lnTo>
                  <a:pt x="192047" y="18360"/>
                </a:lnTo>
                <a:lnTo>
                  <a:pt x="189022" y="18829"/>
                </a:lnTo>
                <a:lnTo>
                  <a:pt x="187457" y="19064"/>
                </a:lnTo>
                <a:lnTo>
                  <a:pt x="185867" y="19273"/>
                </a:lnTo>
                <a:lnTo>
                  <a:pt x="184250" y="19481"/>
                </a:lnTo>
                <a:lnTo>
                  <a:pt x="182581" y="19664"/>
                </a:lnTo>
                <a:lnTo>
                  <a:pt x="180912" y="19820"/>
                </a:lnTo>
                <a:lnTo>
                  <a:pt x="179190" y="19977"/>
                </a:lnTo>
                <a:lnTo>
                  <a:pt x="176817" y="20159"/>
                </a:lnTo>
                <a:lnTo>
                  <a:pt x="174366" y="20316"/>
                </a:lnTo>
                <a:lnTo>
                  <a:pt x="171888" y="20394"/>
                </a:lnTo>
                <a:lnTo>
                  <a:pt x="169332" y="20472"/>
                </a:lnTo>
                <a:lnTo>
                  <a:pt x="166724" y="20472"/>
                </a:lnTo>
                <a:lnTo>
                  <a:pt x="164064" y="20446"/>
                </a:lnTo>
                <a:lnTo>
                  <a:pt x="161378" y="20394"/>
                </a:lnTo>
                <a:lnTo>
                  <a:pt x="158666" y="20290"/>
                </a:lnTo>
                <a:lnTo>
                  <a:pt x="155902" y="20159"/>
                </a:lnTo>
                <a:lnTo>
                  <a:pt x="153137" y="19977"/>
                </a:lnTo>
                <a:lnTo>
                  <a:pt x="150321" y="19768"/>
                </a:lnTo>
                <a:lnTo>
                  <a:pt x="147504" y="19507"/>
                </a:lnTo>
                <a:lnTo>
                  <a:pt x="144661" y="19220"/>
                </a:lnTo>
                <a:lnTo>
                  <a:pt x="141819" y="18907"/>
                </a:lnTo>
                <a:lnTo>
                  <a:pt x="138950" y="18542"/>
                </a:lnTo>
                <a:lnTo>
                  <a:pt x="136107" y="18151"/>
                </a:lnTo>
                <a:lnTo>
                  <a:pt x="133265" y="17734"/>
                </a:lnTo>
                <a:lnTo>
                  <a:pt x="130422" y="17264"/>
                </a:lnTo>
                <a:lnTo>
                  <a:pt x="127606" y="16769"/>
                </a:lnTo>
                <a:lnTo>
                  <a:pt x="124789" y="16247"/>
                </a:lnTo>
                <a:lnTo>
                  <a:pt x="121999" y="15700"/>
                </a:lnTo>
                <a:lnTo>
                  <a:pt x="119260" y="15100"/>
                </a:lnTo>
                <a:lnTo>
                  <a:pt x="116522" y="14500"/>
                </a:lnTo>
                <a:lnTo>
                  <a:pt x="113836" y="13848"/>
                </a:lnTo>
                <a:lnTo>
                  <a:pt x="111176" y="13170"/>
                </a:lnTo>
                <a:lnTo>
                  <a:pt x="108568" y="12466"/>
                </a:lnTo>
                <a:lnTo>
                  <a:pt x="106012" y="11736"/>
                </a:lnTo>
                <a:lnTo>
                  <a:pt x="103535" y="10979"/>
                </a:lnTo>
                <a:lnTo>
                  <a:pt x="101083" y="10197"/>
                </a:lnTo>
                <a:lnTo>
                  <a:pt x="98710" y="9362"/>
                </a:lnTo>
                <a:lnTo>
                  <a:pt x="96389" y="8528"/>
                </a:lnTo>
                <a:lnTo>
                  <a:pt x="94146" y="7667"/>
                </a:lnTo>
                <a:lnTo>
                  <a:pt x="92764" y="7120"/>
                </a:lnTo>
                <a:lnTo>
                  <a:pt x="91356" y="6598"/>
                </a:lnTo>
                <a:lnTo>
                  <a:pt x="89999" y="6076"/>
                </a:lnTo>
                <a:lnTo>
                  <a:pt x="88617" y="5607"/>
                </a:lnTo>
                <a:lnTo>
                  <a:pt x="87261" y="5138"/>
                </a:lnTo>
                <a:lnTo>
                  <a:pt x="85905" y="4720"/>
                </a:lnTo>
                <a:lnTo>
                  <a:pt x="84575" y="4303"/>
                </a:lnTo>
                <a:lnTo>
                  <a:pt x="83245" y="3912"/>
                </a:lnTo>
                <a:lnTo>
                  <a:pt x="81915" y="3521"/>
                </a:lnTo>
                <a:lnTo>
                  <a:pt x="80611" y="3182"/>
                </a:lnTo>
                <a:lnTo>
                  <a:pt x="79307" y="2843"/>
                </a:lnTo>
                <a:lnTo>
                  <a:pt x="78029" y="2530"/>
                </a:lnTo>
                <a:lnTo>
                  <a:pt x="76725" y="2243"/>
                </a:lnTo>
                <a:lnTo>
                  <a:pt x="75473" y="1982"/>
                </a:lnTo>
                <a:lnTo>
                  <a:pt x="74195" y="1721"/>
                </a:lnTo>
                <a:lnTo>
                  <a:pt x="72944" y="1487"/>
                </a:lnTo>
                <a:lnTo>
                  <a:pt x="71718" y="1278"/>
                </a:lnTo>
                <a:lnTo>
                  <a:pt x="70466" y="1069"/>
                </a:lnTo>
                <a:lnTo>
                  <a:pt x="69266" y="887"/>
                </a:lnTo>
                <a:lnTo>
                  <a:pt x="68041" y="730"/>
                </a:lnTo>
                <a:lnTo>
                  <a:pt x="66841" y="574"/>
                </a:lnTo>
                <a:lnTo>
                  <a:pt x="65641" y="443"/>
                </a:lnTo>
                <a:lnTo>
                  <a:pt x="63294" y="235"/>
                </a:lnTo>
                <a:lnTo>
                  <a:pt x="60973" y="104"/>
                </a:lnTo>
                <a:lnTo>
                  <a:pt x="58704" y="26"/>
                </a:lnTo>
                <a:lnTo>
                  <a:pt x="5646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8145125" y="3786219"/>
            <a:ext cx="1305121" cy="1502423"/>
          </a:xfrm>
          <a:custGeom>
            <a:avLst/>
            <a:gdLst/>
            <a:ahLst/>
            <a:cxnLst/>
            <a:rect l="l" t="t" r="r" b="b"/>
            <a:pathLst>
              <a:path w="38128" h="43892" extrusionOk="0">
                <a:moveTo>
                  <a:pt x="22480" y="29183"/>
                </a:moveTo>
                <a:lnTo>
                  <a:pt x="23445" y="32234"/>
                </a:lnTo>
                <a:lnTo>
                  <a:pt x="22532" y="32234"/>
                </a:lnTo>
                <a:lnTo>
                  <a:pt x="24019" y="37398"/>
                </a:lnTo>
                <a:lnTo>
                  <a:pt x="23106" y="37398"/>
                </a:lnTo>
                <a:lnTo>
                  <a:pt x="23237" y="38050"/>
                </a:lnTo>
                <a:lnTo>
                  <a:pt x="22637" y="37033"/>
                </a:lnTo>
                <a:lnTo>
                  <a:pt x="21985" y="36068"/>
                </a:lnTo>
                <a:lnTo>
                  <a:pt x="21333" y="35129"/>
                </a:lnTo>
                <a:lnTo>
                  <a:pt x="20655" y="34269"/>
                </a:lnTo>
                <a:lnTo>
                  <a:pt x="20342" y="33877"/>
                </a:lnTo>
                <a:lnTo>
                  <a:pt x="20003" y="33512"/>
                </a:lnTo>
                <a:lnTo>
                  <a:pt x="19690" y="33173"/>
                </a:lnTo>
                <a:lnTo>
                  <a:pt x="19377" y="32860"/>
                </a:lnTo>
                <a:lnTo>
                  <a:pt x="19064" y="32600"/>
                </a:lnTo>
                <a:lnTo>
                  <a:pt x="18751" y="32365"/>
                </a:lnTo>
                <a:lnTo>
                  <a:pt x="18464" y="32182"/>
                </a:lnTo>
                <a:lnTo>
                  <a:pt x="18177" y="32052"/>
                </a:lnTo>
                <a:lnTo>
                  <a:pt x="18699" y="32026"/>
                </a:lnTo>
                <a:lnTo>
                  <a:pt x="19194" y="32026"/>
                </a:lnTo>
                <a:lnTo>
                  <a:pt x="19638" y="32078"/>
                </a:lnTo>
                <a:lnTo>
                  <a:pt x="20081" y="32156"/>
                </a:lnTo>
                <a:lnTo>
                  <a:pt x="20472" y="32234"/>
                </a:lnTo>
                <a:lnTo>
                  <a:pt x="20863" y="32339"/>
                </a:lnTo>
                <a:lnTo>
                  <a:pt x="21202" y="32469"/>
                </a:lnTo>
                <a:lnTo>
                  <a:pt x="21515" y="32600"/>
                </a:lnTo>
                <a:lnTo>
                  <a:pt x="22011" y="32860"/>
                </a:lnTo>
                <a:lnTo>
                  <a:pt x="22402" y="33069"/>
                </a:lnTo>
                <a:lnTo>
                  <a:pt x="22637" y="33252"/>
                </a:lnTo>
                <a:lnTo>
                  <a:pt x="22715" y="33304"/>
                </a:lnTo>
                <a:lnTo>
                  <a:pt x="22611" y="33043"/>
                </a:lnTo>
                <a:lnTo>
                  <a:pt x="22532" y="32808"/>
                </a:lnTo>
                <a:lnTo>
                  <a:pt x="22428" y="32600"/>
                </a:lnTo>
                <a:lnTo>
                  <a:pt x="22324" y="32391"/>
                </a:lnTo>
                <a:lnTo>
                  <a:pt x="22193" y="32208"/>
                </a:lnTo>
                <a:lnTo>
                  <a:pt x="22063" y="32052"/>
                </a:lnTo>
                <a:lnTo>
                  <a:pt x="21933" y="31922"/>
                </a:lnTo>
                <a:lnTo>
                  <a:pt x="21802" y="31791"/>
                </a:lnTo>
                <a:lnTo>
                  <a:pt x="21646" y="31687"/>
                </a:lnTo>
                <a:lnTo>
                  <a:pt x="21515" y="31583"/>
                </a:lnTo>
                <a:lnTo>
                  <a:pt x="21202" y="31452"/>
                </a:lnTo>
                <a:lnTo>
                  <a:pt x="20863" y="31374"/>
                </a:lnTo>
                <a:lnTo>
                  <a:pt x="20550" y="31322"/>
                </a:lnTo>
                <a:lnTo>
                  <a:pt x="20211" y="31322"/>
                </a:lnTo>
                <a:lnTo>
                  <a:pt x="19898" y="31348"/>
                </a:lnTo>
                <a:lnTo>
                  <a:pt x="19586" y="31400"/>
                </a:lnTo>
                <a:lnTo>
                  <a:pt x="19273" y="31478"/>
                </a:lnTo>
                <a:lnTo>
                  <a:pt x="18986" y="31583"/>
                </a:lnTo>
                <a:lnTo>
                  <a:pt x="18725" y="31687"/>
                </a:lnTo>
                <a:lnTo>
                  <a:pt x="18308" y="31869"/>
                </a:lnTo>
                <a:lnTo>
                  <a:pt x="18647" y="31556"/>
                </a:lnTo>
                <a:lnTo>
                  <a:pt x="18986" y="31243"/>
                </a:lnTo>
                <a:lnTo>
                  <a:pt x="19351" y="30957"/>
                </a:lnTo>
                <a:lnTo>
                  <a:pt x="19690" y="30696"/>
                </a:lnTo>
                <a:lnTo>
                  <a:pt x="20368" y="30252"/>
                </a:lnTo>
                <a:lnTo>
                  <a:pt x="21020" y="29861"/>
                </a:lnTo>
                <a:lnTo>
                  <a:pt x="21568" y="29574"/>
                </a:lnTo>
                <a:lnTo>
                  <a:pt x="22037" y="29366"/>
                </a:lnTo>
                <a:lnTo>
                  <a:pt x="22480" y="29183"/>
                </a:lnTo>
                <a:close/>
                <a:moveTo>
                  <a:pt x="33251" y="1"/>
                </a:moveTo>
                <a:lnTo>
                  <a:pt x="32756" y="27"/>
                </a:lnTo>
                <a:lnTo>
                  <a:pt x="32208" y="53"/>
                </a:lnTo>
                <a:lnTo>
                  <a:pt x="31660" y="131"/>
                </a:lnTo>
                <a:lnTo>
                  <a:pt x="31086" y="209"/>
                </a:lnTo>
                <a:lnTo>
                  <a:pt x="30513" y="314"/>
                </a:lnTo>
                <a:lnTo>
                  <a:pt x="29887" y="470"/>
                </a:lnTo>
                <a:lnTo>
                  <a:pt x="29287" y="653"/>
                </a:lnTo>
                <a:lnTo>
                  <a:pt x="28661" y="887"/>
                </a:lnTo>
                <a:lnTo>
                  <a:pt x="28035" y="1148"/>
                </a:lnTo>
                <a:lnTo>
                  <a:pt x="27435" y="1487"/>
                </a:lnTo>
                <a:lnTo>
                  <a:pt x="26809" y="1852"/>
                </a:lnTo>
                <a:lnTo>
                  <a:pt x="26236" y="2269"/>
                </a:lnTo>
                <a:lnTo>
                  <a:pt x="25636" y="2765"/>
                </a:lnTo>
                <a:lnTo>
                  <a:pt x="25088" y="3313"/>
                </a:lnTo>
                <a:lnTo>
                  <a:pt x="24801" y="3600"/>
                </a:lnTo>
                <a:lnTo>
                  <a:pt x="24541" y="3912"/>
                </a:lnTo>
                <a:lnTo>
                  <a:pt x="24280" y="4251"/>
                </a:lnTo>
                <a:lnTo>
                  <a:pt x="24045" y="4591"/>
                </a:lnTo>
                <a:lnTo>
                  <a:pt x="23810" y="4956"/>
                </a:lnTo>
                <a:lnTo>
                  <a:pt x="23576" y="5347"/>
                </a:lnTo>
                <a:lnTo>
                  <a:pt x="23341" y="5764"/>
                </a:lnTo>
                <a:lnTo>
                  <a:pt x="23132" y="6181"/>
                </a:lnTo>
                <a:lnTo>
                  <a:pt x="22924" y="6625"/>
                </a:lnTo>
                <a:lnTo>
                  <a:pt x="22741" y="7094"/>
                </a:lnTo>
                <a:lnTo>
                  <a:pt x="22559" y="7564"/>
                </a:lnTo>
                <a:lnTo>
                  <a:pt x="22402" y="8085"/>
                </a:lnTo>
                <a:lnTo>
                  <a:pt x="22246" y="8607"/>
                </a:lnTo>
                <a:lnTo>
                  <a:pt x="22089" y="9154"/>
                </a:lnTo>
                <a:lnTo>
                  <a:pt x="21959" y="9728"/>
                </a:lnTo>
                <a:lnTo>
                  <a:pt x="21854" y="10328"/>
                </a:lnTo>
                <a:lnTo>
                  <a:pt x="21750" y="10928"/>
                </a:lnTo>
                <a:lnTo>
                  <a:pt x="21672" y="11580"/>
                </a:lnTo>
                <a:lnTo>
                  <a:pt x="21515" y="10876"/>
                </a:lnTo>
                <a:lnTo>
                  <a:pt x="21359" y="10198"/>
                </a:lnTo>
                <a:lnTo>
                  <a:pt x="21202" y="9572"/>
                </a:lnTo>
                <a:lnTo>
                  <a:pt x="21020" y="8972"/>
                </a:lnTo>
                <a:lnTo>
                  <a:pt x="20811" y="8372"/>
                </a:lnTo>
                <a:lnTo>
                  <a:pt x="20603" y="7824"/>
                </a:lnTo>
                <a:lnTo>
                  <a:pt x="20394" y="7303"/>
                </a:lnTo>
                <a:lnTo>
                  <a:pt x="20159" y="6807"/>
                </a:lnTo>
                <a:lnTo>
                  <a:pt x="19898" y="6338"/>
                </a:lnTo>
                <a:lnTo>
                  <a:pt x="19638" y="5894"/>
                </a:lnTo>
                <a:lnTo>
                  <a:pt x="19377" y="5477"/>
                </a:lnTo>
                <a:lnTo>
                  <a:pt x="19090" y="5086"/>
                </a:lnTo>
                <a:lnTo>
                  <a:pt x="18803" y="4721"/>
                </a:lnTo>
                <a:lnTo>
                  <a:pt x="18516" y="4382"/>
                </a:lnTo>
                <a:lnTo>
                  <a:pt x="18203" y="4069"/>
                </a:lnTo>
                <a:lnTo>
                  <a:pt x="17890" y="3756"/>
                </a:lnTo>
                <a:lnTo>
                  <a:pt x="17577" y="3469"/>
                </a:lnTo>
                <a:lnTo>
                  <a:pt x="17238" y="3208"/>
                </a:lnTo>
                <a:lnTo>
                  <a:pt x="16899" y="2974"/>
                </a:lnTo>
                <a:lnTo>
                  <a:pt x="16560" y="2765"/>
                </a:lnTo>
                <a:lnTo>
                  <a:pt x="16221" y="2556"/>
                </a:lnTo>
                <a:lnTo>
                  <a:pt x="15856" y="2374"/>
                </a:lnTo>
                <a:lnTo>
                  <a:pt x="15517" y="2217"/>
                </a:lnTo>
                <a:lnTo>
                  <a:pt x="15152" y="2061"/>
                </a:lnTo>
                <a:lnTo>
                  <a:pt x="14787" y="1930"/>
                </a:lnTo>
                <a:lnTo>
                  <a:pt x="14448" y="1826"/>
                </a:lnTo>
                <a:lnTo>
                  <a:pt x="13718" y="1644"/>
                </a:lnTo>
                <a:lnTo>
                  <a:pt x="12987" y="1513"/>
                </a:lnTo>
                <a:lnTo>
                  <a:pt x="12257" y="1435"/>
                </a:lnTo>
                <a:lnTo>
                  <a:pt x="11553" y="1409"/>
                </a:lnTo>
                <a:lnTo>
                  <a:pt x="10849" y="1409"/>
                </a:lnTo>
                <a:lnTo>
                  <a:pt x="10145" y="1435"/>
                </a:lnTo>
                <a:lnTo>
                  <a:pt x="9493" y="1513"/>
                </a:lnTo>
                <a:lnTo>
                  <a:pt x="8841" y="1591"/>
                </a:lnTo>
                <a:lnTo>
                  <a:pt x="8241" y="1722"/>
                </a:lnTo>
                <a:lnTo>
                  <a:pt x="7667" y="1826"/>
                </a:lnTo>
                <a:lnTo>
                  <a:pt x="7146" y="1957"/>
                </a:lnTo>
                <a:lnTo>
                  <a:pt x="6233" y="2243"/>
                </a:lnTo>
                <a:lnTo>
                  <a:pt x="5529" y="2478"/>
                </a:lnTo>
                <a:lnTo>
                  <a:pt x="5085" y="2661"/>
                </a:lnTo>
                <a:lnTo>
                  <a:pt x="4903" y="2739"/>
                </a:lnTo>
                <a:lnTo>
                  <a:pt x="5581" y="2974"/>
                </a:lnTo>
                <a:lnTo>
                  <a:pt x="6259" y="3208"/>
                </a:lnTo>
                <a:lnTo>
                  <a:pt x="6911" y="3469"/>
                </a:lnTo>
                <a:lnTo>
                  <a:pt x="7563" y="3756"/>
                </a:lnTo>
                <a:lnTo>
                  <a:pt x="8189" y="4069"/>
                </a:lnTo>
                <a:lnTo>
                  <a:pt x="8815" y="4382"/>
                </a:lnTo>
                <a:lnTo>
                  <a:pt x="9441" y="4695"/>
                </a:lnTo>
                <a:lnTo>
                  <a:pt x="10041" y="5034"/>
                </a:lnTo>
                <a:lnTo>
                  <a:pt x="11214" y="5764"/>
                </a:lnTo>
                <a:lnTo>
                  <a:pt x="12362" y="6494"/>
                </a:lnTo>
                <a:lnTo>
                  <a:pt x="13431" y="7277"/>
                </a:lnTo>
                <a:lnTo>
                  <a:pt x="14474" y="8059"/>
                </a:lnTo>
                <a:lnTo>
                  <a:pt x="15439" y="8868"/>
                </a:lnTo>
                <a:lnTo>
                  <a:pt x="16352" y="9650"/>
                </a:lnTo>
                <a:lnTo>
                  <a:pt x="17212" y="10432"/>
                </a:lnTo>
                <a:lnTo>
                  <a:pt x="18021" y="11189"/>
                </a:lnTo>
                <a:lnTo>
                  <a:pt x="18751" y="11945"/>
                </a:lnTo>
                <a:lnTo>
                  <a:pt x="19403" y="12623"/>
                </a:lnTo>
                <a:lnTo>
                  <a:pt x="20003" y="13275"/>
                </a:lnTo>
                <a:lnTo>
                  <a:pt x="20550" y="13875"/>
                </a:lnTo>
                <a:lnTo>
                  <a:pt x="20550" y="13875"/>
                </a:lnTo>
                <a:lnTo>
                  <a:pt x="19638" y="13353"/>
                </a:lnTo>
                <a:lnTo>
                  <a:pt x="18568" y="12805"/>
                </a:lnTo>
                <a:lnTo>
                  <a:pt x="17395" y="12232"/>
                </a:lnTo>
                <a:lnTo>
                  <a:pt x="16769" y="11945"/>
                </a:lnTo>
                <a:lnTo>
                  <a:pt x="16091" y="11658"/>
                </a:lnTo>
                <a:lnTo>
                  <a:pt x="15413" y="11397"/>
                </a:lnTo>
                <a:lnTo>
                  <a:pt x="14735" y="11136"/>
                </a:lnTo>
                <a:lnTo>
                  <a:pt x="14005" y="10902"/>
                </a:lnTo>
                <a:lnTo>
                  <a:pt x="13274" y="10667"/>
                </a:lnTo>
                <a:lnTo>
                  <a:pt x="12544" y="10484"/>
                </a:lnTo>
                <a:lnTo>
                  <a:pt x="11788" y="10328"/>
                </a:lnTo>
                <a:lnTo>
                  <a:pt x="11032" y="10198"/>
                </a:lnTo>
                <a:lnTo>
                  <a:pt x="10301" y="10093"/>
                </a:lnTo>
                <a:lnTo>
                  <a:pt x="9545" y="10041"/>
                </a:lnTo>
                <a:lnTo>
                  <a:pt x="8789" y="10015"/>
                </a:lnTo>
                <a:lnTo>
                  <a:pt x="8032" y="10041"/>
                </a:lnTo>
                <a:lnTo>
                  <a:pt x="7302" y="10119"/>
                </a:lnTo>
                <a:lnTo>
                  <a:pt x="6572" y="10276"/>
                </a:lnTo>
                <a:lnTo>
                  <a:pt x="5842" y="10458"/>
                </a:lnTo>
                <a:lnTo>
                  <a:pt x="5503" y="10563"/>
                </a:lnTo>
                <a:lnTo>
                  <a:pt x="5164" y="10693"/>
                </a:lnTo>
                <a:lnTo>
                  <a:pt x="4799" y="10850"/>
                </a:lnTo>
                <a:lnTo>
                  <a:pt x="4460" y="11006"/>
                </a:lnTo>
                <a:lnTo>
                  <a:pt x="4147" y="11189"/>
                </a:lnTo>
                <a:lnTo>
                  <a:pt x="3808" y="11397"/>
                </a:lnTo>
                <a:lnTo>
                  <a:pt x="3495" y="11606"/>
                </a:lnTo>
                <a:lnTo>
                  <a:pt x="3182" y="11841"/>
                </a:lnTo>
                <a:lnTo>
                  <a:pt x="2869" y="12101"/>
                </a:lnTo>
                <a:lnTo>
                  <a:pt x="2556" y="12362"/>
                </a:lnTo>
                <a:lnTo>
                  <a:pt x="2269" y="12649"/>
                </a:lnTo>
                <a:lnTo>
                  <a:pt x="1982" y="12962"/>
                </a:lnTo>
                <a:lnTo>
                  <a:pt x="1695" y="13301"/>
                </a:lnTo>
                <a:lnTo>
                  <a:pt x="1434" y="13640"/>
                </a:lnTo>
                <a:lnTo>
                  <a:pt x="1174" y="14031"/>
                </a:lnTo>
                <a:lnTo>
                  <a:pt x="913" y="14422"/>
                </a:lnTo>
                <a:lnTo>
                  <a:pt x="678" y="14840"/>
                </a:lnTo>
                <a:lnTo>
                  <a:pt x="443" y="15283"/>
                </a:lnTo>
                <a:lnTo>
                  <a:pt x="209" y="15726"/>
                </a:lnTo>
                <a:lnTo>
                  <a:pt x="0" y="16222"/>
                </a:lnTo>
                <a:lnTo>
                  <a:pt x="0" y="16222"/>
                </a:lnTo>
                <a:lnTo>
                  <a:pt x="496" y="16039"/>
                </a:lnTo>
                <a:lnTo>
                  <a:pt x="1069" y="15831"/>
                </a:lnTo>
                <a:lnTo>
                  <a:pt x="1852" y="15570"/>
                </a:lnTo>
                <a:lnTo>
                  <a:pt x="2817" y="15283"/>
                </a:lnTo>
                <a:lnTo>
                  <a:pt x="3964" y="14970"/>
                </a:lnTo>
                <a:lnTo>
                  <a:pt x="5242" y="14657"/>
                </a:lnTo>
                <a:lnTo>
                  <a:pt x="6650" y="14370"/>
                </a:lnTo>
                <a:lnTo>
                  <a:pt x="8189" y="14109"/>
                </a:lnTo>
                <a:lnTo>
                  <a:pt x="8997" y="13979"/>
                </a:lnTo>
                <a:lnTo>
                  <a:pt x="9832" y="13875"/>
                </a:lnTo>
                <a:lnTo>
                  <a:pt x="10666" y="13796"/>
                </a:lnTo>
                <a:lnTo>
                  <a:pt x="11527" y="13718"/>
                </a:lnTo>
                <a:lnTo>
                  <a:pt x="12414" y="13666"/>
                </a:lnTo>
                <a:lnTo>
                  <a:pt x="13300" y="13666"/>
                </a:lnTo>
                <a:lnTo>
                  <a:pt x="14213" y="13640"/>
                </a:lnTo>
                <a:lnTo>
                  <a:pt x="15126" y="13666"/>
                </a:lnTo>
                <a:lnTo>
                  <a:pt x="16065" y="13744"/>
                </a:lnTo>
                <a:lnTo>
                  <a:pt x="16978" y="13823"/>
                </a:lnTo>
                <a:lnTo>
                  <a:pt x="17916" y="13927"/>
                </a:lnTo>
                <a:lnTo>
                  <a:pt x="18855" y="14083"/>
                </a:lnTo>
                <a:lnTo>
                  <a:pt x="19794" y="14292"/>
                </a:lnTo>
                <a:lnTo>
                  <a:pt x="20707" y="14501"/>
                </a:lnTo>
                <a:lnTo>
                  <a:pt x="20029" y="14735"/>
                </a:lnTo>
                <a:lnTo>
                  <a:pt x="19246" y="15022"/>
                </a:lnTo>
                <a:lnTo>
                  <a:pt x="18412" y="15361"/>
                </a:lnTo>
                <a:lnTo>
                  <a:pt x="17995" y="15544"/>
                </a:lnTo>
                <a:lnTo>
                  <a:pt x="17577" y="15779"/>
                </a:lnTo>
                <a:lnTo>
                  <a:pt x="17160" y="16013"/>
                </a:lnTo>
                <a:lnTo>
                  <a:pt x="16743" y="16274"/>
                </a:lnTo>
                <a:lnTo>
                  <a:pt x="16326" y="16535"/>
                </a:lnTo>
                <a:lnTo>
                  <a:pt x="15934" y="16848"/>
                </a:lnTo>
                <a:lnTo>
                  <a:pt x="15543" y="17161"/>
                </a:lnTo>
                <a:lnTo>
                  <a:pt x="15178" y="17500"/>
                </a:lnTo>
                <a:lnTo>
                  <a:pt x="14839" y="17865"/>
                </a:lnTo>
                <a:lnTo>
                  <a:pt x="14500" y="18230"/>
                </a:lnTo>
                <a:lnTo>
                  <a:pt x="14213" y="18647"/>
                </a:lnTo>
                <a:lnTo>
                  <a:pt x="13926" y="19091"/>
                </a:lnTo>
                <a:lnTo>
                  <a:pt x="13692" y="19560"/>
                </a:lnTo>
                <a:lnTo>
                  <a:pt x="13483" y="20029"/>
                </a:lnTo>
                <a:lnTo>
                  <a:pt x="13327" y="20551"/>
                </a:lnTo>
                <a:lnTo>
                  <a:pt x="13196" y="21099"/>
                </a:lnTo>
                <a:lnTo>
                  <a:pt x="13118" y="21646"/>
                </a:lnTo>
                <a:lnTo>
                  <a:pt x="13092" y="22246"/>
                </a:lnTo>
                <a:lnTo>
                  <a:pt x="13118" y="22872"/>
                </a:lnTo>
                <a:lnTo>
                  <a:pt x="13196" y="23524"/>
                </a:lnTo>
                <a:lnTo>
                  <a:pt x="13327" y="24202"/>
                </a:lnTo>
                <a:lnTo>
                  <a:pt x="13509" y="24932"/>
                </a:lnTo>
                <a:lnTo>
                  <a:pt x="13770" y="25689"/>
                </a:lnTo>
                <a:lnTo>
                  <a:pt x="14083" y="26471"/>
                </a:lnTo>
                <a:lnTo>
                  <a:pt x="14474" y="27279"/>
                </a:lnTo>
                <a:lnTo>
                  <a:pt x="14943" y="28114"/>
                </a:lnTo>
                <a:lnTo>
                  <a:pt x="14996" y="27749"/>
                </a:lnTo>
                <a:lnTo>
                  <a:pt x="15178" y="26706"/>
                </a:lnTo>
                <a:lnTo>
                  <a:pt x="15335" y="26002"/>
                </a:lnTo>
                <a:lnTo>
                  <a:pt x="15543" y="25167"/>
                </a:lnTo>
                <a:lnTo>
                  <a:pt x="15778" y="24254"/>
                </a:lnTo>
                <a:lnTo>
                  <a:pt x="16091" y="23263"/>
                </a:lnTo>
                <a:lnTo>
                  <a:pt x="16456" y="22220"/>
                </a:lnTo>
                <a:lnTo>
                  <a:pt x="16899" y="21151"/>
                </a:lnTo>
                <a:lnTo>
                  <a:pt x="17134" y="20603"/>
                </a:lnTo>
                <a:lnTo>
                  <a:pt x="17395" y="20055"/>
                </a:lnTo>
                <a:lnTo>
                  <a:pt x="17682" y="19508"/>
                </a:lnTo>
                <a:lnTo>
                  <a:pt x="17969" y="18986"/>
                </a:lnTo>
                <a:lnTo>
                  <a:pt x="18282" y="18439"/>
                </a:lnTo>
                <a:lnTo>
                  <a:pt x="18621" y="17917"/>
                </a:lnTo>
                <a:lnTo>
                  <a:pt x="18986" y="17395"/>
                </a:lnTo>
                <a:lnTo>
                  <a:pt x="19377" y="16900"/>
                </a:lnTo>
                <a:lnTo>
                  <a:pt x="19768" y="16404"/>
                </a:lnTo>
                <a:lnTo>
                  <a:pt x="20211" y="15935"/>
                </a:lnTo>
                <a:lnTo>
                  <a:pt x="20655" y="15466"/>
                </a:lnTo>
                <a:lnTo>
                  <a:pt x="21124" y="15048"/>
                </a:lnTo>
                <a:lnTo>
                  <a:pt x="21750" y="21151"/>
                </a:lnTo>
                <a:lnTo>
                  <a:pt x="21750" y="21151"/>
                </a:lnTo>
                <a:lnTo>
                  <a:pt x="20837" y="20864"/>
                </a:lnTo>
                <a:lnTo>
                  <a:pt x="22532" y="26367"/>
                </a:lnTo>
                <a:lnTo>
                  <a:pt x="21620" y="26367"/>
                </a:lnTo>
                <a:lnTo>
                  <a:pt x="22480" y="29157"/>
                </a:lnTo>
                <a:lnTo>
                  <a:pt x="22480" y="29157"/>
                </a:lnTo>
                <a:lnTo>
                  <a:pt x="21907" y="29027"/>
                </a:lnTo>
                <a:lnTo>
                  <a:pt x="21646" y="29001"/>
                </a:lnTo>
                <a:lnTo>
                  <a:pt x="21411" y="28975"/>
                </a:lnTo>
                <a:lnTo>
                  <a:pt x="20942" y="28975"/>
                </a:lnTo>
                <a:lnTo>
                  <a:pt x="20498" y="29053"/>
                </a:lnTo>
                <a:lnTo>
                  <a:pt x="20107" y="29157"/>
                </a:lnTo>
                <a:lnTo>
                  <a:pt x="19768" y="29314"/>
                </a:lnTo>
                <a:lnTo>
                  <a:pt x="19481" y="29496"/>
                </a:lnTo>
                <a:lnTo>
                  <a:pt x="19194" y="29731"/>
                </a:lnTo>
                <a:lnTo>
                  <a:pt x="18960" y="29966"/>
                </a:lnTo>
                <a:lnTo>
                  <a:pt x="18777" y="30226"/>
                </a:lnTo>
                <a:lnTo>
                  <a:pt x="18595" y="30513"/>
                </a:lnTo>
                <a:lnTo>
                  <a:pt x="18438" y="30774"/>
                </a:lnTo>
                <a:lnTo>
                  <a:pt x="18334" y="31035"/>
                </a:lnTo>
                <a:lnTo>
                  <a:pt x="18229" y="31296"/>
                </a:lnTo>
                <a:lnTo>
                  <a:pt x="18099" y="31739"/>
                </a:lnTo>
                <a:lnTo>
                  <a:pt x="18125" y="31217"/>
                </a:lnTo>
                <a:lnTo>
                  <a:pt x="18203" y="30591"/>
                </a:lnTo>
                <a:lnTo>
                  <a:pt x="18334" y="29887"/>
                </a:lnTo>
                <a:lnTo>
                  <a:pt x="18412" y="29496"/>
                </a:lnTo>
                <a:lnTo>
                  <a:pt x="18516" y="29105"/>
                </a:lnTo>
                <a:lnTo>
                  <a:pt x="18621" y="28714"/>
                </a:lnTo>
                <a:lnTo>
                  <a:pt x="18777" y="28323"/>
                </a:lnTo>
                <a:lnTo>
                  <a:pt x="18934" y="27905"/>
                </a:lnTo>
                <a:lnTo>
                  <a:pt x="19142" y="27514"/>
                </a:lnTo>
                <a:lnTo>
                  <a:pt x="19351" y="27123"/>
                </a:lnTo>
                <a:lnTo>
                  <a:pt x="19612" y="26758"/>
                </a:lnTo>
                <a:lnTo>
                  <a:pt x="19872" y="26393"/>
                </a:lnTo>
                <a:lnTo>
                  <a:pt x="20185" y="26054"/>
                </a:lnTo>
                <a:lnTo>
                  <a:pt x="20185" y="26054"/>
                </a:lnTo>
                <a:lnTo>
                  <a:pt x="20029" y="26080"/>
                </a:lnTo>
                <a:lnTo>
                  <a:pt x="19586" y="26262"/>
                </a:lnTo>
                <a:lnTo>
                  <a:pt x="19325" y="26393"/>
                </a:lnTo>
                <a:lnTo>
                  <a:pt x="19012" y="26549"/>
                </a:lnTo>
                <a:lnTo>
                  <a:pt x="18699" y="26784"/>
                </a:lnTo>
                <a:lnTo>
                  <a:pt x="18386" y="27045"/>
                </a:lnTo>
                <a:lnTo>
                  <a:pt x="18099" y="27358"/>
                </a:lnTo>
                <a:lnTo>
                  <a:pt x="17969" y="27540"/>
                </a:lnTo>
                <a:lnTo>
                  <a:pt x="17838" y="27723"/>
                </a:lnTo>
                <a:lnTo>
                  <a:pt x="17708" y="27931"/>
                </a:lnTo>
                <a:lnTo>
                  <a:pt x="17604" y="28140"/>
                </a:lnTo>
                <a:lnTo>
                  <a:pt x="17525" y="28375"/>
                </a:lnTo>
                <a:lnTo>
                  <a:pt x="17447" y="28636"/>
                </a:lnTo>
                <a:lnTo>
                  <a:pt x="17395" y="28896"/>
                </a:lnTo>
                <a:lnTo>
                  <a:pt x="17369" y="29183"/>
                </a:lnTo>
                <a:lnTo>
                  <a:pt x="17343" y="29496"/>
                </a:lnTo>
                <a:lnTo>
                  <a:pt x="17343" y="29809"/>
                </a:lnTo>
                <a:lnTo>
                  <a:pt x="17395" y="30148"/>
                </a:lnTo>
                <a:lnTo>
                  <a:pt x="17447" y="30487"/>
                </a:lnTo>
                <a:lnTo>
                  <a:pt x="17525" y="30878"/>
                </a:lnTo>
                <a:lnTo>
                  <a:pt x="17656" y="31270"/>
                </a:lnTo>
                <a:lnTo>
                  <a:pt x="17656" y="31270"/>
                </a:lnTo>
                <a:lnTo>
                  <a:pt x="17369" y="30904"/>
                </a:lnTo>
                <a:lnTo>
                  <a:pt x="17108" y="30591"/>
                </a:lnTo>
                <a:lnTo>
                  <a:pt x="16847" y="30305"/>
                </a:lnTo>
                <a:lnTo>
                  <a:pt x="16560" y="30070"/>
                </a:lnTo>
                <a:lnTo>
                  <a:pt x="16300" y="29887"/>
                </a:lnTo>
                <a:lnTo>
                  <a:pt x="16013" y="29705"/>
                </a:lnTo>
                <a:lnTo>
                  <a:pt x="15752" y="29574"/>
                </a:lnTo>
                <a:lnTo>
                  <a:pt x="15491" y="29470"/>
                </a:lnTo>
                <a:lnTo>
                  <a:pt x="15230" y="29418"/>
                </a:lnTo>
                <a:lnTo>
                  <a:pt x="14970" y="29366"/>
                </a:lnTo>
                <a:lnTo>
                  <a:pt x="14709" y="29340"/>
                </a:lnTo>
                <a:lnTo>
                  <a:pt x="14474" y="29366"/>
                </a:lnTo>
                <a:lnTo>
                  <a:pt x="14213" y="29392"/>
                </a:lnTo>
                <a:lnTo>
                  <a:pt x="13978" y="29418"/>
                </a:lnTo>
                <a:lnTo>
                  <a:pt x="13744" y="29470"/>
                </a:lnTo>
                <a:lnTo>
                  <a:pt x="13535" y="29548"/>
                </a:lnTo>
                <a:lnTo>
                  <a:pt x="13118" y="29731"/>
                </a:lnTo>
                <a:lnTo>
                  <a:pt x="12727" y="29940"/>
                </a:lnTo>
                <a:lnTo>
                  <a:pt x="12388" y="30174"/>
                </a:lnTo>
                <a:lnTo>
                  <a:pt x="12101" y="30409"/>
                </a:lnTo>
                <a:lnTo>
                  <a:pt x="11866" y="30591"/>
                </a:lnTo>
                <a:lnTo>
                  <a:pt x="11710" y="30774"/>
                </a:lnTo>
                <a:lnTo>
                  <a:pt x="11553" y="30931"/>
                </a:lnTo>
                <a:lnTo>
                  <a:pt x="12023" y="30878"/>
                </a:lnTo>
                <a:lnTo>
                  <a:pt x="12935" y="30878"/>
                </a:lnTo>
                <a:lnTo>
                  <a:pt x="13379" y="30904"/>
                </a:lnTo>
                <a:lnTo>
                  <a:pt x="13822" y="30957"/>
                </a:lnTo>
                <a:lnTo>
                  <a:pt x="14239" y="31009"/>
                </a:lnTo>
                <a:lnTo>
                  <a:pt x="15074" y="31191"/>
                </a:lnTo>
                <a:lnTo>
                  <a:pt x="15830" y="31400"/>
                </a:lnTo>
                <a:lnTo>
                  <a:pt x="16508" y="31635"/>
                </a:lnTo>
                <a:lnTo>
                  <a:pt x="17134" y="31869"/>
                </a:lnTo>
                <a:lnTo>
                  <a:pt x="17630" y="32078"/>
                </a:lnTo>
                <a:lnTo>
                  <a:pt x="16899" y="32026"/>
                </a:lnTo>
                <a:lnTo>
                  <a:pt x="16482" y="32000"/>
                </a:lnTo>
                <a:lnTo>
                  <a:pt x="16013" y="32026"/>
                </a:lnTo>
                <a:lnTo>
                  <a:pt x="15543" y="32052"/>
                </a:lnTo>
                <a:lnTo>
                  <a:pt x="15074" y="32104"/>
                </a:lnTo>
                <a:lnTo>
                  <a:pt x="14578" y="32208"/>
                </a:lnTo>
                <a:lnTo>
                  <a:pt x="14109" y="32339"/>
                </a:lnTo>
                <a:lnTo>
                  <a:pt x="13666" y="32521"/>
                </a:lnTo>
                <a:lnTo>
                  <a:pt x="13457" y="32626"/>
                </a:lnTo>
                <a:lnTo>
                  <a:pt x="13248" y="32756"/>
                </a:lnTo>
                <a:lnTo>
                  <a:pt x="13066" y="32886"/>
                </a:lnTo>
                <a:lnTo>
                  <a:pt x="12883" y="33043"/>
                </a:lnTo>
                <a:lnTo>
                  <a:pt x="12701" y="33225"/>
                </a:lnTo>
                <a:lnTo>
                  <a:pt x="12544" y="33408"/>
                </a:lnTo>
                <a:lnTo>
                  <a:pt x="12414" y="33591"/>
                </a:lnTo>
                <a:lnTo>
                  <a:pt x="12283" y="33825"/>
                </a:lnTo>
                <a:lnTo>
                  <a:pt x="12179" y="34060"/>
                </a:lnTo>
                <a:lnTo>
                  <a:pt x="12075" y="34295"/>
                </a:lnTo>
                <a:lnTo>
                  <a:pt x="12023" y="34582"/>
                </a:lnTo>
                <a:lnTo>
                  <a:pt x="11970" y="34868"/>
                </a:lnTo>
                <a:lnTo>
                  <a:pt x="11944" y="35181"/>
                </a:lnTo>
                <a:lnTo>
                  <a:pt x="11944" y="35520"/>
                </a:lnTo>
                <a:lnTo>
                  <a:pt x="12075" y="35390"/>
                </a:lnTo>
                <a:lnTo>
                  <a:pt x="12388" y="35077"/>
                </a:lnTo>
                <a:lnTo>
                  <a:pt x="12935" y="34634"/>
                </a:lnTo>
                <a:lnTo>
                  <a:pt x="13639" y="34086"/>
                </a:lnTo>
                <a:lnTo>
                  <a:pt x="14057" y="33799"/>
                </a:lnTo>
                <a:lnTo>
                  <a:pt x="14500" y="33512"/>
                </a:lnTo>
                <a:lnTo>
                  <a:pt x="14970" y="33252"/>
                </a:lnTo>
                <a:lnTo>
                  <a:pt x="15465" y="32991"/>
                </a:lnTo>
                <a:lnTo>
                  <a:pt x="16013" y="32756"/>
                </a:lnTo>
                <a:lnTo>
                  <a:pt x="16560" y="32547"/>
                </a:lnTo>
                <a:lnTo>
                  <a:pt x="17160" y="32365"/>
                </a:lnTo>
                <a:lnTo>
                  <a:pt x="17760" y="32234"/>
                </a:lnTo>
                <a:lnTo>
                  <a:pt x="17760" y="32234"/>
                </a:lnTo>
                <a:lnTo>
                  <a:pt x="17395" y="32574"/>
                </a:lnTo>
                <a:lnTo>
                  <a:pt x="17186" y="32782"/>
                </a:lnTo>
                <a:lnTo>
                  <a:pt x="17004" y="33017"/>
                </a:lnTo>
                <a:lnTo>
                  <a:pt x="16821" y="33278"/>
                </a:lnTo>
                <a:lnTo>
                  <a:pt x="16665" y="33565"/>
                </a:lnTo>
                <a:lnTo>
                  <a:pt x="16534" y="33851"/>
                </a:lnTo>
                <a:lnTo>
                  <a:pt x="16456" y="34164"/>
                </a:lnTo>
                <a:lnTo>
                  <a:pt x="16404" y="34477"/>
                </a:lnTo>
                <a:lnTo>
                  <a:pt x="16404" y="34816"/>
                </a:lnTo>
                <a:lnTo>
                  <a:pt x="16456" y="35155"/>
                </a:lnTo>
                <a:lnTo>
                  <a:pt x="16508" y="35338"/>
                </a:lnTo>
                <a:lnTo>
                  <a:pt x="16586" y="35520"/>
                </a:lnTo>
                <a:lnTo>
                  <a:pt x="16665" y="35703"/>
                </a:lnTo>
                <a:lnTo>
                  <a:pt x="16769" y="35886"/>
                </a:lnTo>
                <a:lnTo>
                  <a:pt x="16899" y="36068"/>
                </a:lnTo>
                <a:lnTo>
                  <a:pt x="17056" y="36251"/>
                </a:lnTo>
                <a:lnTo>
                  <a:pt x="17238" y="36433"/>
                </a:lnTo>
                <a:lnTo>
                  <a:pt x="17421" y="36616"/>
                </a:lnTo>
                <a:lnTo>
                  <a:pt x="17656" y="36798"/>
                </a:lnTo>
                <a:lnTo>
                  <a:pt x="17916" y="36981"/>
                </a:lnTo>
                <a:lnTo>
                  <a:pt x="17786" y="36538"/>
                </a:lnTo>
                <a:lnTo>
                  <a:pt x="17682" y="36042"/>
                </a:lnTo>
                <a:lnTo>
                  <a:pt x="17577" y="35390"/>
                </a:lnTo>
                <a:lnTo>
                  <a:pt x="17551" y="35051"/>
                </a:lnTo>
                <a:lnTo>
                  <a:pt x="17525" y="34660"/>
                </a:lnTo>
                <a:lnTo>
                  <a:pt x="17525" y="34295"/>
                </a:lnTo>
                <a:lnTo>
                  <a:pt x="17551" y="33877"/>
                </a:lnTo>
                <a:lnTo>
                  <a:pt x="17604" y="33486"/>
                </a:lnTo>
                <a:lnTo>
                  <a:pt x="17682" y="33095"/>
                </a:lnTo>
                <a:lnTo>
                  <a:pt x="17812" y="32704"/>
                </a:lnTo>
                <a:lnTo>
                  <a:pt x="17943" y="32313"/>
                </a:lnTo>
                <a:lnTo>
                  <a:pt x="18386" y="32808"/>
                </a:lnTo>
                <a:lnTo>
                  <a:pt x="18986" y="33565"/>
                </a:lnTo>
                <a:lnTo>
                  <a:pt x="19351" y="34060"/>
                </a:lnTo>
                <a:lnTo>
                  <a:pt x="19742" y="34608"/>
                </a:lnTo>
                <a:lnTo>
                  <a:pt x="20159" y="35234"/>
                </a:lnTo>
                <a:lnTo>
                  <a:pt x="20577" y="35912"/>
                </a:lnTo>
                <a:lnTo>
                  <a:pt x="20994" y="36668"/>
                </a:lnTo>
                <a:lnTo>
                  <a:pt x="21411" y="37450"/>
                </a:lnTo>
                <a:lnTo>
                  <a:pt x="21828" y="38311"/>
                </a:lnTo>
                <a:lnTo>
                  <a:pt x="22220" y="39224"/>
                </a:lnTo>
                <a:lnTo>
                  <a:pt x="22611" y="40189"/>
                </a:lnTo>
                <a:lnTo>
                  <a:pt x="22950" y="41206"/>
                </a:lnTo>
                <a:lnTo>
                  <a:pt x="23263" y="42275"/>
                </a:lnTo>
                <a:lnTo>
                  <a:pt x="23523" y="43396"/>
                </a:lnTo>
                <a:lnTo>
                  <a:pt x="24541" y="43422"/>
                </a:lnTo>
                <a:lnTo>
                  <a:pt x="24645" y="43892"/>
                </a:lnTo>
                <a:lnTo>
                  <a:pt x="26783" y="43892"/>
                </a:lnTo>
                <a:lnTo>
                  <a:pt x="27253" y="37398"/>
                </a:lnTo>
                <a:lnTo>
                  <a:pt x="26549" y="37398"/>
                </a:lnTo>
                <a:lnTo>
                  <a:pt x="26914" y="31948"/>
                </a:lnTo>
                <a:lnTo>
                  <a:pt x="25923" y="31948"/>
                </a:lnTo>
                <a:lnTo>
                  <a:pt x="25923" y="26158"/>
                </a:lnTo>
                <a:lnTo>
                  <a:pt x="25010" y="26158"/>
                </a:lnTo>
                <a:lnTo>
                  <a:pt x="25010" y="20290"/>
                </a:lnTo>
                <a:lnTo>
                  <a:pt x="24228" y="20577"/>
                </a:lnTo>
                <a:lnTo>
                  <a:pt x="22298" y="14579"/>
                </a:lnTo>
                <a:lnTo>
                  <a:pt x="22298" y="14579"/>
                </a:lnTo>
                <a:lnTo>
                  <a:pt x="23054" y="14866"/>
                </a:lnTo>
                <a:lnTo>
                  <a:pt x="23784" y="15179"/>
                </a:lnTo>
                <a:lnTo>
                  <a:pt x="24462" y="15518"/>
                </a:lnTo>
                <a:lnTo>
                  <a:pt x="25140" y="15857"/>
                </a:lnTo>
                <a:lnTo>
                  <a:pt x="25766" y="16222"/>
                </a:lnTo>
                <a:lnTo>
                  <a:pt x="26366" y="16587"/>
                </a:lnTo>
                <a:lnTo>
                  <a:pt x="26940" y="16952"/>
                </a:lnTo>
                <a:lnTo>
                  <a:pt x="27488" y="17343"/>
                </a:lnTo>
                <a:lnTo>
                  <a:pt x="28009" y="17734"/>
                </a:lnTo>
                <a:lnTo>
                  <a:pt x="28505" y="18126"/>
                </a:lnTo>
                <a:lnTo>
                  <a:pt x="28948" y="18517"/>
                </a:lnTo>
                <a:lnTo>
                  <a:pt x="29391" y="18908"/>
                </a:lnTo>
                <a:lnTo>
                  <a:pt x="29809" y="19299"/>
                </a:lnTo>
                <a:lnTo>
                  <a:pt x="30174" y="19690"/>
                </a:lnTo>
                <a:lnTo>
                  <a:pt x="30878" y="20447"/>
                </a:lnTo>
                <a:lnTo>
                  <a:pt x="31478" y="21177"/>
                </a:lnTo>
                <a:lnTo>
                  <a:pt x="31973" y="21829"/>
                </a:lnTo>
                <a:lnTo>
                  <a:pt x="32390" y="22455"/>
                </a:lnTo>
                <a:lnTo>
                  <a:pt x="32729" y="22976"/>
                </a:lnTo>
                <a:lnTo>
                  <a:pt x="32964" y="23420"/>
                </a:lnTo>
                <a:lnTo>
                  <a:pt x="33147" y="23733"/>
                </a:lnTo>
                <a:lnTo>
                  <a:pt x="33277" y="24020"/>
                </a:lnTo>
                <a:lnTo>
                  <a:pt x="33381" y="23185"/>
                </a:lnTo>
                <a:lnTo>
                  <a:pt x="33434" y="22377"/>
                </a:lnTo>
                <a:lnTo>
                  <a:pt x="33434" y="21620"/>
                </a:lnTo>
                <a:lnTo>
                  <a:pt x="33381" y="20916"/>
                </a:lnTo>
                <a:lnTo>
                  <a:pt x="33277" y="20264"/>
                </a:lnTo>
                <a:lnTo>
                  <a:pt x="33121" y="19638"/>
                </a:lnTo>
                <a:lnTo>
                  <a:pt x="32938" y="19064"/>
                </a:lnTo>
                <a:lnTo>
                  <a:pt x="32703" y="18543"/>
                </a:lnTo>
                <a:lnTo>
                  <a:pt x="32443" y="18047"/>
                </a:lnTo>
                <a:lnTo>
                  <a:pt x="32130" y="17604"/>
                </a:lnTo>
                <a:lnTo>
                  <a:pt x="31791" y="17187"/>
                </a:lnTo>
                <a:lnTo>
                  <a:pt x="31452" y="16796"/>
                </a:lnTo>
                <a:lnTo>
                  <a:pt x="31060" y="16457"/>
                </a:lnTo>
                <a:lnTo>
                  <a:pt x="30643" y="16118"/>
                </a:lnTo>
                <a:lnTo>
                  <a:pt x="30226" y="15831"/>
                </a:lnTo>
                <a:lnTo>
                  <a:pt x="29782" y="15570"/>
                </a:lnTo>
                <a:lnTo>
                  <a:pt x="29313" y="15361"/>
                </a:lnTo>
                <a:lnTo>
                  <a:pt x="28844" y="15153"/>
                </a:lnTo>
                <a:lnTo>
                  <a:pt x="28374" y="14970"/>
                </a:lnTo>
                <a:lnTo>
                  <a:pt x="27879" y="14814"/>
                </a:lnTo>
                <a:lnTo>
                  <a:pt x="27409" y="14683"/>
                </a:lnTo>
                <a:lnTo>
                  <a:pt x="26914" y="14553"/>
                </a:lnTo>
                <a:lnTo>
                  <a:pt x="26444" y="14475"/>
                </a:lnTo>
                <a:lnTo>
                  <a:pt x="25975" y="14370"/>
                </a:lnTo>
                <a:lnTo>
                  <a:pt x="25036" y="14266"/>
                </a:lnTo>
                <a:lnTo>
                  <a:pt x="24175" y="14214"/>
                </a:lnTo>
                <a:lnTo>
                  <a:pt x="23393" y="14188"/>
                </a:lnTo>
                <a:lnTo>
                  <a:pt x="22715" y="14188"/>
                </a:lnTo>
                <a:lnTo>
                  <a:pt x="23419" y="13953"/>
                </a:lnTo>
                <a:lnTo>
                  <a:pt x="24149" y="13718"/>
                </a:lnTo>
                <a:lnTo>
                  <a:pt x="24854" y="13510"/>
                </a:lnTo>
                <a:lnTo>
                  <a:pt x="25584" y="13301"/>
                </a:lnTo>
                <a:lnTo>
                  <a:pt x="26992" y="12962"/>
                </a:lnTo>
                <a:lnTo>
                  <a:pt x="28348" y="12675"/>
                </a:lnTo>
                <a:lnTo>
                  <a:pt x="29678" y="12466"/>
                </a:lnTo>
                <a:lnTo>
                  <a:pt x="30956" y="12284"/>
                </a:lnTo>
                <a:lnTo>
                  <a:pt x="32156" y="12153"/>
                </a:lnTo>
                <a:lnTo>
                  <a:pt x="33303" y="12075"/>
                </a:lnTo>
                <a:lnTo>
                  <a:pt x="34320" y="12023"/>
                </a:lnTo>
                <a:lnTo>
                  <a:pt x="35259" y="11997"/>
                </a:lnTo>
                <a:lnTo>
                  <a:pt x="36094" y="11971"/>
                </a:lnTo>
                <a:lnTo>
                  <a:pt x="36798" y="11997"/>
                </a:lnTo>
                <a:lnTo>
                  <a:pt x="37789" y="12023"/>
                </a:lnTo>
                <a:lnTo>
                  <a:pt x="38128" y="12049"/>
                </a:lnTo>
                <a:lnTo>
                  <a:pt x="37398" y="11449"/>
                </a:lnTo>
                <a:lnTo>
                  <a:pt x="36693" y="10928"/>
                </a:lnTo>
                <a:lnTo>
                  <a:pt x="35989" y="10484"/>
                </a:lnTo>
                <a:lnTo>
                  <a:pt x="35311" y="10093"/>
                </a:lnTo>
                <a:lnTo>
                  <a:pt x="34633" y="9754"/>
                </a:lnTo>
                <a:lnTo>
                  <a:pt x="33955" y="9467"/>
                </a:lnTo>
                <a:lnTo>
                  <a:pt x="33303" y="9259"/>
                </a:lnTo>
                <a:lnTo>
                  <a:pt x="32677" y="9102"/>
                </a:lnTo>
                <a:lnTo>
                  <a:pt x="32051" y="8972"/>
                </a:lnTo>
                <a:lnTo>
                  <a:pt x="31425" y="8894"/>
                </a:lnTo>
                <a:lnTo>
                  <a:pt x="30852" y="8868"/>
                </a:lnTo>
                <a:lnTo>
                  <a:pt x="30252" y="8894"/>
                </a:lnTo>
                <a:lnTo>
                  <a:pt x="29704" y="8946"/>
                </a:lnTo>
                <a:lnTo>
                  <a:pt x="29157" y="9050"/>
                </a:lnTo>
                <a:lnTo>
                  <a:pt x="28609" y="9154"/>
                </a:lnTo>
                <a:lnTo>
                  <a:pt x="28087" y="9311"/>
                </a:lnTo>
                <a:lnTo>
                  <a:pt x="27592" y="9493"/>
                </a:lnTo>
                <a:lnTo>
                  <a:pt x="27096" y="9702"/>
                </a:lnTo>
                <a:lnTo>
                  <a:pt x="26627" y="9937"/>
                </a:lnTo>
                <a:lnTo>
                  <a:pt x="26184" y="10171"/>
                </a:lnTo>
                <a:lnTo>
                  <a:pt x="25766" y="10432"/>
                </a:lnTo>
                <a:lnTo>
                  <a:pt x="25349" y="10693"/>
                </a:lnTo>
                <a:lnTo>
                  <a:pt x="24958" y="10980"/>
                </a:lnTo>
                <a:lnTo>
                  <a:pt x="24567" y="11293"/>
                </a:lnTo>
                <a:lnTo>
                  <a:pt x="23889" y="11867"/>
                </a:lnTo>
                <a:lnTo>
                  <a:pt x="23263" y="12466"/>
                </a:lnTo>
                <a:lnTo>
                  <a:pt x="22741" y="13040"/>
                </a:lnTo>
                <a:lnTo>
                  <a:pt x="22298" y="13562"/>
                </a:lnTo>
                <a:lnTo>
                  <a:pt x="22663" y="12884"/>
                </a:lnTo>
                <a:lnTo>
                  <a:pt x="23080" y="12127"/>
                </a:lnTo>
                <a:lnTo>
                  <a:pt x="23550" y="11319"/>
                </a:lnTo>
                <a:lnTo>
                  <a:pt x="24097" y="10458"/>
                </a:lnTo>
                <a:lnTo>
                  <a:pt x="24723" y="9546"/>
                </a:lnTo>
                <a:lnTo>
                  <a:pt x="25375" y="8607"/>
                </a:lnTo>
                <a:lnTo>
                  <a:pt x="26131" y="7642"/>
                </a:lnTo>
                <a:lnTo>
                  <a:pt x="26914" y="6677"/>
                </a:lnTo>
                <a:lnTo>
                  <a:pt x="27774" y="5712"/>
                </a:lnTo>
                <a:lnTo>
                  <a:pt x="28244" y="5243"/>
                </a:lnTo>
                <a:lnTo>
                  <a:pt x="28713" y="4773"/>
                </a:lnTo>
                <a:lnTo>
                  <a:pt x="29209" y="4330"/>
                </a:lnTo>
                <a:lnTo>
                  <a:pt x="29704" y="3860"/>
                </a:lnTo>
                <a:lnTo>
                  <a:pt x="30226" y="3443"/>
                </a:lnTo>
                <a:lnTo>
                  <a:pt x="30774" y="3000"/>
                </a:lnTo>
                <a:lnTo>
                  <a:pt x="31321" y="2582"/>
                </a:lnTo>
                <a:lnTo>
                  <a:pt x="31895" y="2191"/>
                </a:lnTo>
                <a:lnTo>
                  <a:pt x="32469" y="1800"/>
                </a:lnTo>
                <a:lnTo>
                  <a:pt x="33095" y="1435"/>
                </a:lnTo>
                <a:lnTo>
                  <a:pt x="33694" y="1096"/>
                </a:lnTo>
                <a:lnTo>
                  <a:pt x="34346" y="783"/>
                </a:lnTo>
                <a:lnTo>
                  <a:pt x="34998" y="470"/>
                </a:lnTo>
                <a:lnTo>
                  <a:pt x="35650" y="209"/>
                </a:lnTo>
                <a:lnTo>
                  <a:pt x="35129" y="105"/>
                </a:lnTo>
                <a:lnTo>
                  <a:pt x="34503" y="53"/>
                </a:lnTo>
                <a:lnTo>
                  <a:pt x="33694" y="27"/>
                </a:lnTo>
                <a:lnTo>
                  <a:pt x="3325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/>
          <p:nvPr/>
        </p:nvSpPr>
        <p:spPr>
          <a:xfrm>
            <a:off x="295800" y="4373471"/>
            <a:ext cx="511591" cy="622685"/>
          </a:xfrm>
          <a:custGeom>
            <a:avLst/>
            <a:gdLst/>
            <a:ahLst/>
            <a:cxnLst/>
            <a:rect l="l" t="t" r="r" b="b"/>
            <a:pathLst>
              <a:path w="30045" h="36564" extrusionOk="0">
                <a:moveTo>
                  <a:pt x="2896" y="0"/>
                </a:moveTo>
                <a:lnTo>
                  <a:pt x="2452" y="27"/>
                </a:lnTo>
                <a:lnTo>
                  <a:pt x="3261" y="496"/>
                </a:lnTo>
                <a:lnTo>
                  <a:pt x="4017" y="1018"/>
                </a:lnTo>
                <a:lnTo>
                  <a:pt x="4747" y="1565"/>
                </a:lnTo>
                <a:lnTo>
                  <a:pt x="5452" y="2165"/>
                </a:lnTo>
                <a:lnTo>
                  <a:pt x="6103" y="2791"/>
                </a:lnTo>
                <a:lnTo>
                  <a:pt x="6729" y="3443"/>
                </a:lnTo>
                <a:lnTo>
                  <a:pt x="7303" y="4095"/>
                </a:lnTo>
                <a:lnTo>
                  <a:pt x="7851" y="4773"/>
                </a:lnTo>
                <a:lnTo>
                  <a:pt x="8372" y="5477"/>
                </a:lnTo>
                <a:lnTo>
                  <a:pt x="8842" y="6155"/>
                </a:lnTo>
                <a:lnTo>
                  <a:pt x="9285" y="6859"/>
                </a:lnTo>
                <a:lnTo>
                  <a:pt x="9702" y="7537"/>
                </a:lnTo>
                <a:lnTo>
                  <a:pt x="10094" y="8189"/>
                </a:lnTo>
                <a:lnTo>
                  <a:pt x="10433" y="8841"/>
                </a:lnTo>
                <a:lnTo>
                  <a:pt x="10772" y="9493"/>
                </a:lnTo>
                <a:lnTo>
                  <a:pt x="11059" y="10093"/>
                </a:lnTo>
                <a:lnTo>
                  <a:pt x="10720" y="9624"/>
                </a:lnTo>
                <a:lnTo>
                  <a:pt x="10354" y="9128"/>
                </a:lnTo>
                <a:lnTo>
                  <a:pt x="9937" y="8659"/>
                </a:lnTo>
                <a:lnTo>
                  <a:pt x="9468" y="8215"/>
                </a:lnTo>
                <a:lnTo>
                  <a:pt x="8972" y="7772"/>
                </a:lnTo>
                <a:lnTo>
                  <a:pt x="8425" y="7381"/>
                </a:lnTo>
                <a:lnTo>
                  <a:pt x="8138" y="7198"/>
                </a:lnTo>
                <a:lnTo>
                  <a:pt x="7825" y="7016"/>
                </a:lnTo>
                <a:lnTo>
                  <a:pt x="7512" y="6859"/>
                </a:lnTo>
                <a:lnTo>
                  <a:pt x="7173" y="6729"/>
                </a:lnTo>
                <a:lnTo>
                  <a:pt x="6834" y="6598"/>
                </a:lnTo>
                <a:lnTo>
                  <a:pt x="6469" y="6468"/>
                </a:lnTo>
                <a:lnTo>
                  <a:pt x="6103" y="6364"/>
                </a:lnTo>
                <a:lnTo>
                  <a:pt x="5738" y="6286"/>
                </a:lnTo>
                <a:lnTo>
                  <a:pt x="5321" y="6233"/>
                </a:lnTo>
                <a:lnTo>
                  <a:pt x="4930" y="6181"/>
                </a:lnTo>
                <a:lnTo>
                  <a:pt x="4043" y="6181"/>
                </a:lnTo>
                <a:lnTo>
                  <a:pt x="3600" y="6207"/>
                </a:lnTo>
                <a:lnTo>
                  <a:pt x="3130" y="6259"/>
                </a:lnTo>
                <a:lnTo>
                  <a:pt x="2661" y="6312"/>
                </a:lnTo>
                <a:lnTo>
                  <a:pt x="2166" y="6416"/>
                </a:lnTo>
                <a:lnTo>
                  <a:pt x="1644" y="6546"/>
                </a:lnTo>
                <a:lnTo>
                  <a:pt x="1122" y="6703"/>
                </a:lnTo>
                <a:lnTo>
                  <a:pt x="575" y="6911"/>
                </a:lnTo>
                <a:lnTo>
                  <a:pt x="1" y="7120"/>
                </a:lnTo>
                <a:lnTo>
                  <a:pt x="314" y="7172"/>
                </a:lnTo>
                <a:lnTo>
                  <a:pt x="1148" y="7355"/>
                </a:lnTo>
                <a:lnTo>
                  <a:pt x="1722" y="7511"/>
                </a:lnTo>
                <a:lnTo>
                  <a:pt x="2426" y="7720"/>
                </a:lnTo>
                <a:lnTo>
                  <a:pt x="3183" y="7955"/>
                </a:lnTo>
                <a:lnTo>
                  <a:pt x="4043" y="8215"/>
                </a:lnTo>
                <a:lnTo>
                  <a:pt x="4930" y="8554"/>
                </a:lnTo>
                <a:lnTo>
                  <a:pt x="5895" y="8946"/>
                </a:lnTo>
                <a:lnTo>
                  <a:pt x="6886" y="9389"/>
                </a:lnTo>
                <a:lnTo>
                  <a:pt x="7903" y="9884"/>
                </a:lnTo>
                <a:lnTo>
                  <a:pt x="8920" y="10458"/>
                </a:lnTo>
                <a:lnTo>
                  <a:pt x="9963" y="11084"/>
                </a:lnTo>
                <a:lnTo>
                  <a:pt x="10485" y="11423"/>
                </a:lnTo>
                <a:lnTo>
                  <a:pt x="10980" y="11788"/>
                </a:lnTo>
                <a:lnTo>
                  <a:pt x="11476" y="12179"/>
                </a:lnTo>
                <a:lnTo>
                  <a:pt x="11971" y="12571"/>
                </a:lnTo>
                <a:lnTo>
                  <a:pt x="11789" y="13144"/>
                </a:lnTo>
                <a:lnTo>
                  <a:pt x="11293" y="12857"/>
                </a:lnTo>
                <a:lnTo>
                  <a:pt x="10720" y="12518"/>
                </a:lnTo>
                <a:lnTo>
                  <a:pt x="10068" y="12179"/>
                </a:lnTo>
                <a:lnTo>
                  <a:pt x="9337" y="11840"/>
                </a:lnTo>
                <a:lnTo>
                  <a:pt x="8581" y="11554"/>
                </a:lnTo>
                <a:lnTo>
                  <a:pt x="8164" y="11423"/>
                </a:lnTo>
                <a:lnTo>
                  <a:pt x="7773" y="11293"/>
                </a:lnTo>
                <a:lnTo>
                  <a:pt x="7355" y="11188"/>
                </a:lnTo>
                <a:lnTo>
                  <a:pt x="6938" y="11110"/>
                </a:lnTo>
                <a:lnTo>
                  <a:pt x="6495" y="11058"/>
                </a:lnTo>
                <a:lnTo>
                  <a:pt x="6077" y="11006"/>
                </a:lnTo>
                <a:lnTo>
                  <a:pt x="5634" y="10980"/>
                </a:lnTo>
                <a:lnTo>
                  <a:pt x="5217" y="11006"/>
                </a:lnTo>
                <a:lnTo>
                  <a:pt x="4800" y="11032"/>
                </a:lnTo>
                <a:lnTo>
                  <a:pt x="4356" y="11110"/>
                </a:lnTo>
                <a:lnTo>
                  <a:pt x="3939" y="11214"/>
                </a:lnTo>
                <a:lnTo>
                  <a:pt x="3522" y="11345"/>
                </a:lnTo>
                <a:lnTo>
                  <a:pt x="3130" y="11527"/>
                </a:lnTo>
                <a:lnTo>
                  <a:pt x="2713" y="11762"/>
                </a:lnTo>
                <a:lnTo>
                  <a:pt x="2322" y="12023"/>
                </a:lnTo>
                <a:lnTo>
                  <a:pt x="1957" y="12336"/>
                </a:lnTo>
                <a:lnTo>
                  <a:pt x="1592" y="12675"/>
                </a:lnTo>
                <a:lnTo>
                  <a:pt x="1227" y="13092"/>
                </a:lnTo>
                <a:lnTo>
                  <a:pt x="914" y="13536"/>
                </a:lnTo>
                <a:lnTo>
                  <a:pt x="575" y="14057"/>
                </a:lnTo>
                <a:lnTo>
                  <a:pt x="288" y="14631"/>
                </a:lnTo>
                <a:lnTo>
                  <a:pt x="1" y="15257"/>
                </a:lnTo>
                <a:lnTo>
                  <a:pt x="236" y="15126"/>
                </a:lnTo>
                <a:lnTo>
                  <a:pt x="862" y="14839"/>
                </a:lnTo>
                <a:lnTo>
                  <a:pt x="1331" y="14631"/>
                </a:lnTo>
                <a:lnTo>
                  <a:pt x="1905" y="14422"/>
                </a:lnTo>
                <a:lnTo>
                  <a:pt x="2557" y="14188"/>
                </a:lnTo>
                <a:lnTo>
                  <a:pt x="3287" y="13979"/>
                </a:lnTo>
                <a:lnTo>
                  <a:pt x="4095" y="13770"/>
                </a:lnTo>
                <a:lnTo>
                  <a:pt x="4982" y="13588"/>
                </a:lnTo>
                <a:lnTo>
                  <a:pt x="5947" y="13457"/>
                </a:lnTo>
                <a:lnTo>
                  <a:pt x="6964" y="13353"/>
                </a:lnTo>
                <a:lnTo>
                  <a:pt x="7512" y="13327"/>
                </a:lnTo>
                <a:lnTo>
                  <a:pt x="8059" y="13301"/>
                </a:lnTo>
                <a:lnTo>
                  <a:pt x="8633" y="13301"/>
                </a:lnTo>
                <a:lnTo>
                  <a:pt x="9207" y="13327"/>
                </a:lnTo>
                <a:lnTo>
                  <a:pt x="9807" y="13353"/>
                </a:lnTo>
                <a:lnTo>
                  <a:pt x="10407" y="13405"/>
                </a:lnTo>
                <a:lnTo>
                  <a:pt x="11032" y="13483"/>
                </a:lnTo>
                <a:lnTo>
                  <a:pt x="11658" y="13562"/>
                </a:lnTo>
                <a:lnTo>
                  <a:pt x="10302" y="17813"/>
                </a:lnTo>
                <a:lnTo>
                  <a:pt x="9676" y="17578"/>
                </a:lnTo>
                <a:lnTo>
                  <a:pt x="9676" y="22298"/>
                </a:lnTo>
                <a:lnTo>
                  <a:pt x="8946" y="22298"/>
                </a:lnTo>
                <a:lnTo>
                  <a:pt x="8946" y="26966"/>
                </a:lnTo>
                <a:lnTo>
                  <a:pt x="8138" y="26966"/>
                </a:lnTo>
                <a:lnTo>
                  <a:pt x="8425" y="31348"/>
                </a:lnTo>
                <a:lnTo>
                  <a:pt x="7851" y="31348"/>
                </a:lnTo>
                <a:lnTo>
                  <a:pt x="8242" y="36563"/>
                </a:lnTo>
                <a:lnTo>
                  <a:pt x="9963" y="36563"/>
                </a:lnTo>
                <a:lnTo>
                  <a:pt x="11215" y="31348"/>
                </a:lnTo>
                <a:lnTo>
                  <a:pt x="10459" y="31348"/>
                </a:lnTo>
                <a:lnTo>
                  <a:pt x="11658" y="27201"/>
                </a:lnTo>
                <a:lnTo>
                  <a:pt x="10928" y="27201"/>
                </a:lnTo>
                <a:lnTo>
                  <a:pt x="12415" y="22481"/>
                </a:lnTo>
                <a:lnTo>
                  <a:pt x="11658" y="22481"/>
                </a:lnTo>
                <a:lnTo>
                  <a:pt x="13041" y="18047"/>
                </a:lnTo>
                <a:lnTo>
                  <a:pt x="12284" y="18256"/>
                </a:lnTo>
                <a:lnTo>
                  <a:pt x="13145" y="13744"/>
                </a:lnTo>
                <a:lnTo>
                  <a:pt x="13666" y="13822"/>
                </a:lnTo>
                <a:lnTo>
                  <a:pt x="14188" y="13927"/>
                </a:lnTo>
                <a:lnTo>
                  <a:pt x="14710" y="14031"/>
                </a:lnTo>
                <a:lnTo>
                  <a:pt x="15231" y="14188"/>
                </a:lnTo>
                <a:lnTo>
                  <a:pt x="15727" y="14344"/>
                </a:lnTo>
                <a:lnTo>
                  <a:pt x="16222" y="14527"/>
                </a:lnTo>
                <a:lnTo>
                  <a:pt x="16692" y="14735"/>
                </a:lnTo>
                <a:lnTo>
                  <a:pt x="17187" y="14970"/>
                </a:lnTo>
                <a:lnTo>
                  <a:pt x="17631" y="15205"/>
                </a:lnTo>
                <a:lnTo>
                  <a:pt x="18100" y="15439"/>
                </a:lnTo>
                <a:lnTo>
                  <a:pt x="18961" y="15987"/>
                </a:lnTo>
                <a:lnTo>
                  <a:pt x="19769" y="16535"/>
                </a:lnTo>
                <a:lnTo>
                  <a:pt x="20499" y="17082"/>
                </a:lnTo>
                <a:lnTo>
                  <a:pt x="21177" y="17656"/>
                </a:lnTo>
                <a:lnTo>
                  <a:pt x="21803" y="18178"/>
                </a:lnTo>
                <a:lnTo>
                  <a:pt x="22325" y="18673"/>
                </a:lnTo>
                <a:lnTo>
                  <a:pt x="22768" y="19116"/>
                </a:lnTo>
                <a:lnTo>
                  <a:pt x="23394" y="19768"/>
                </a:lnTo>
                <a:lnTo>
                  <a:pt x="23603" y="20003"/>
                </a:lnTo>
                <a:lnTo>
                  <a:pt x="23603" y="19273"/>
                </a:lnTo>
                <a:lnTo>
                  <a:pt x="23524" y="18621"/>
                </a:lnTo>
                <a:lnTo>
                  <a:pt x="23446" y="17969"/>
                </a:lnTo>
                <a:lnTo>
                  <a:pt x="23290" y="17395"/>
                </a:lnTo>
                <a:lnTo>
                  <a:pt x="23107" y="16874"/>
                </a:lnTo>
                <a:lnTo>
                  <a:pt x="22899" y="16378"/>
                </a:lnTo>
                <a:lnTo>
                  <a:pt x="22664" y="15935"/>
                </a:lnTo>
                <a:lnTo>
                  <a:pt x="22377" y="15518"/>
                </a:lnTo>
                <a:lnTo>
                  <a:pt x="22090" y="15152"/>
                </a:lnTo>
                <a:lnTo>
                  <a:pt x="21751" y="14839"/>
                </a:lnTo>
                <a:lnTo>
                  <a:pt x="21412" y="14527"/>
                </a:lnTo>
                <a:lnTo>
                  <a:pt x="21021" y="14292"/>
                </a:lnTo>
                <a:lnTo>
                  <a:pt x="20656" y="14057"/>
                </a:lnTo>
                <a:lnTo>
                  <a:pt x="20238" y="13848"/>
                </a:lnTo>
                <a:lnTo>
                  <a:pt x="19821" y="13692"/>
                </a:lnTo>
                <a:lnTo>
                  <a:pt x="19404" y="13536"/>
                </a:lnTo>
                <a:lnTo>
                  <a:pt x="18961" y="13431"/>
                </a:lnTo>
                <a:lnTo>
                  <a:pt x="18517" y="13327"/>
                </a:lnTo>
                <a:lnTo>
                  <a:pt x="18074" y="13275"/>
                </a:lnTo>
                <a:lnTo>
                  <a:pt x="17631" y="13223"/>
                </a:lnTo>
                <a:lnTo>
                  <a:pt x="17187" y="13197"/>
                </a:lnTo>
                <a:lnTo>
                  <a:pt x="16770" y="13170"/>
                </a:lnTo>
                <a:lnTo>
                  <a:pt x="15909" y="13170"/>
                </a:lnTo>
                <a:lnTo>
                  <a:pt x="15101" y="13223"/>
                </a:lnTo>
                <a:lnTo>
                  <a:pt x="14371" y="13327"/>
                </a:lnTo>
                <a:lnTo>
                  <a:pt x="13719" y="13431"/>
                </a:lnTo>
                <a:lnTo>
                  <a:pt x="13197" y="13536"/>
                </a:lnTo>
                <a:lnTo>
                  <a:pt x="13275" y="13118"/>
                </a:lnTo>
                <a:lnTo>
                  <a:pt x="13979" y="12779"/>
                </a:lnTo>
                <a:lnTo>
                  <a:pt x="14684" y="12466"/>
                </a:lnTo>
                <a:lnTo>
                  <a:pt x="15414" y="12205"/>
                </a:lnTo>
                <a:lnTo>
                  <a:pt x="16144" y="11945"/>
                </a:lnTo>
                <a:lnTo>
                  <a:pt x="16874" y="11736"/>
                </a:lnTo>
                <a:lnTo>
                  <a:pt x="17604" y="11527"/>
                </a:lnTo>
                <a:lnTo>
                  <a:pt x="18335" y="11345"/>
                </a:lnTo>
                <a:lnTo>
                  <a:pt x="19039" y="11214"/>
                </a:lnTo>
                <a:lnTo>
                  <a:pt x="19769" y="11084"/>
                </a:lnTo>
                <a:lnTo>
                  <a:pt x="20473" y="10954"/>
                </a:lnTo>
                <a:lnTo>
                  <a:pt x="21177" y="10875"/>
                </a:lnTo>
                <a:lnTo>
                  <a:pt x="21855" y="10797"/>
                </a:lnTo>
                <a:lnTo>
                  <a:pt x="23185" y="10693"/>
                </a:lnTo>
                <a:lnTo>
                  <a:pt x="24463" y="10641"/>
                </a:lnTo>
                <a:lnTo>
                  <a:pt x="25637" y="10641"/>
                </a:lnTo>
                <a:lnTo>
                  <a:pt x="26706" y="10667"/>
                </a:lnTo>
                <a:lnTo>
                  <a:pt x="27645" y="10719"/>
                </a:lnTo>
                <a:lnTo>
                  <a:pt x="28453" y="10797"/>
                </a:lnTo>
                <a:lnTo>
                  <a:pt x="29627" y="10928"/>
                </a:lnTo>
                <a:lnTo>
                  <a:pt x="30044" y="10980"/>
                </a:lnTo>
                <a:lnTo>
                  <a:pt x="29783" y="10615"/>
                </a:lnTo>
                <a:lnTo>
                  <a:pt x="29549" y="10276"/>
                </a:lnTo>
                <a:lnTo>
                  <a:pt x="29288" y="9963"/>
                </a:lnTo>
                <a:lnTo>
                  <a:pt x="29027" y="9650"/>
                </a:lnTo>
                <a:lnTo>
                  <a:pt x="28766" y="9389"/>
                </a:lnTo>
                <a:lnTo>
                  <a:pt x="28506" y="9128"/>
                </a:lnTo>
                <a:lnTo>
                  <a:pt x="28219" y="8867"/>
                </a:lnTo>
                <a:lnTo>
                  <a:pt x="27958" y="8659"/>
                </a:lnTo>
                <a:lnTo>
                  <a:pt x="27671" y="8450"/>
                </a:lnTo>
                <a:lnTo>
                  <a:pt x="27384" y="8268"/>
                </a:lnTo>
                <a:lnTo>
                  <a:pt x="27097" y="8111"/>
                </a:lnTo>
                <a:lnTo>
                  <a:pt x="26810" y="7955"/>
                </a:lnTo>
                <a:lnTo>
                  <a:pt x="26524" y="7824"/>
                </a:lnTo>
                <a:lnTo>
                  <a:pt x="26237" y="7694"/>
                </a:lnTo>
                <a:lnTo>
                  <a:pt x="25663" y="7511"/>
                </a:lnTo>
                <a:lnTo>
                  <a:pt x="25063" y="7381"/>
                </a:lnTo>
                <a:lnTo>
                  <a:pt x="24463" y="7303"/>
                </a:lnTo>
                <a:lnTo>
                  <a:pt x="23837" y="7277"/>
                </a:lnTo>
                <a:lnTo>
                  <a:pt x="23238" y="7303"/>
                </a:lnTo>
                <a:lnTo>
                  <a:pt x="22638" y="7355"/>
                </a:lnTo>
                <a:lnTo>
                  <a:pt x="22038" y="7485"/>
                </a:lnTo>
                <a:lnTo>
                  <a:pt x="21438" y="7642"/>
                </a:lnTo>
                <a:lnTo>
                  <a:pt x="20838" y="7824"/>
                </a:lnTo>
                <a:lnTo>
                  <a:pt x="20238" y="8033"/>
                </a:lnTo>
                <a:lnTo>
                  <a:pt x="19665" y="8268"/>
                </a:lnTo>
                <a:lnTo>
                  <a:pt x="19091" y="8554"/>
                </a:lnTo>
                <a:lnTo>
                  <a:pt x="18543" y="8841"/>
                </a:lnTo>
                <a:lnTo>
                  <a:pt x="17996" y="9128"/>
                </a:lnTo>
                <a:lnTo>
                  <a:pt x="17448" y="9467"/>
                </a:lnTo>
                <a:lnTo>
                  <a:pt x="16952" y="9780"/>
                </a:lnTo>
                <a:lnTo>
                  <a:pt x="16457" y="10119"/>
                </a:lnTo>
                <a:lnTo>
                  <a:pt x="15518" y="10797"/>
                </a:lnTo>
                <a:lnTo>
                  <a:pt x="14684" y="11475"/>
                </a:lnTo>
                <a:lnTo>
                  <a:pt x="13953" y="12075"/>
                </a:lnTo>
                <a:lnTo>
                  <a:pt x="13354" y="12623"/>
                </a:lnTo>
                <a:lnTo>
                  <a:pt x="13484" y="11945"/>
                </a:lnTo>
                <a:lnTo>
                  <a:pt x="13406" y="11945"/>
                </a:lnTo>
                <a:lnTo>
                  <a:pt x="13771" y="11397"/>
                </a:lnTo>
                <a:lnTo>
                  <a:pt x="14214" y="10771"/>
                </a:lnTo>
                <a:lnTo>
                  <a:pt x="14710" y="10093"/>
                </a:lnTo>
                <a:lnTo>
                  <a:pt x="15257" y="9389"/>
                </a:lnTo>
                <a:lnTo>
                  <a:pt x="15883" y="8633"/>
                </a:lnTo>
                <a:lnTo>
                  <a:pt x="16535" y="7876"/>
                </a:lnTo>
                <a:lnTo>
                  <a:pt x="17239" y="7094"/>
                </a:lnTo>
                <a:lnTo>
                  <a:pt x="17996" y="6338"/>
                </a:lnTo>
                <a:lnTo>
                  <a:pt x="18804" y="5581"/>
                </a:lnTo>
                <a:lnTo>
                  <a:pt x="19665" y="4825"/>
                </a:lnTo>
                <a:lnTo>
                  <a:pt x="20577" y="4121"/>
                </a:lnTo>
                <a:lnTo>
                  <a:pt x="21047" y="3782"/>
                </a:lnTo>
                <a:lnTo>
                  <a:pt x="21516" y="3443"/>
                </a:lnTo>
                <a:lnTo>
                  <a:pt x="22012" y="3130"/>
                </a:lnTo>
                <a:lnTo>
                  <a:pt x="22507" y="2843"/>
                </a:lnTo>
                <a:lnTo>
                  <a:pt x="23003" y="2556"/>
                </a:lnTo>
                <a:lnTo>
                  <a:pt x="23524" y="2269"/>
                </a:lnTo>
                <a:lnTo>
                  <a:pt x="24072" y="2035"/>
                </a:lnTo>
                <a:lnTo>
                  <a:pt x="24594" y="1800"/>
                </a:lnTo>
                <a:lnTo>
                  <a:pt x="25141" y="1565"/>
                </a:lnTo>
                <a:lnTo>
                  <a:pt x="25715" y="1383"/>
                </a:lnTo>
                <a:lnTo>
                  <a:pt x="25220" y="1226"/>
                </a:lnTo>
                <a:lnTo>
                  <a:pt x="24672" y="1122"/>
                </a:lnTo>
                <a:lnTo>
                  <a:pt x="23942" y="991"/>
                </a:lnTo>
                <a:lnTo>
                  <a:pt x="23498" y="939"/>
                </a:lnTo>
                <a:lnTo>
                  <a:pt x="23055" y="887"/>
                </a:lnTo>
                <a:lnTo>
                  <a:pt x="22559" y="861"/>
                </a:lnTo>
                <a:lnTo>
                  <a:pt x="22064" y="861"/>
                </a:lnTo>
                <a:lnTo>
                  <a:pt x="21542" y="887"/>
                </a:lnTo>
                <a:lnTo>
                  <a:pt x="20995" y="913"/>
                </a:lnTo>
                <a:lnTo>
                  <a:pt x="20447" y="991"/>
                </a:lnTo>
                <a:lnTo>
                  <a:pt x="19873" y="1096"/>
                </a:lnTo>
                <a:lnTo>
                  <a:pt x="19300" y="1252"/>
                </a:lnTo>
                <a:lnTo>
                  <a:pt x="18726" y="1461"/>
                </a:lnTo>
                <a:lnTo>
                  <a:pt x="18152" y="1696"/>
                </a:lnTo>
                <a:lnTo>
                  <a:pt x="17578" y="1982"/>
                </a:lnTo>
                <a:lnTo>
                  <a:pt x="17031" y="2321"/>
                </a:lnTo>
                <a:lnTo>
                  <a:pt x="16483" y="2739"/>
                </a:lnTo>
                <a:lnTo>
                  <a:pt x="15961" y="3208"/>
                </a:lnTo>
                <a:lnTo>
                  <a:pt x="15727" y="3469"/>
                </a:lnTo>
                <a:lnTo>
                  <a:pt x="15466" y="3730"/>
                </a:lnTo>
                <a:lnTo>
                  <a:pt x="15231" y="4017"/>
                </a:lnTo>
                <a:lnTo>
                  <a:pt x="14997" y="4330"/>
                </a:lnTo>
                <a:lnTo>
                  <a:pt x="14762" y="4669"/>
                </a:lnTo>
                <a:lnTo>
                  <a:pt x="14527" y="5008"/>
                </a:lnTo>
                <a:lnTo>
                  <a:pt x="14318" y="5373"/>
                </a:lnTo>
                <a:lnTo>
                  <a:pt x="14110" y="5764"/>
                </a:lnTo>
                <a:lnTo>
                  <a:pt x="13927" y="6181"/>
                </a:lnTo>
                <a:lnTo>
                  <a:pt x="13745" y="6598"/>
                </a:lnTo>
                <a:lnTo>
                  <a:pt x="13562" y="7042"/>
                </a:lnTo>
                <a:lnTo>
                  <a:pt x="13380" y="7511"/>
                </a:lnTo>
                <a:lnTo>
                  <a:pt x="13249" y="8007"/>
                </a:lnTo>
                <a:lnTo>
                  <a:pt x="13093" y="8528"/>
                </a:lnTo>
                <a:lnTo>
                  <a:pt x="12962" y="9076"/>
                </a:lnTo>
                <a:lnTo>
                  <a:pt x="12832" y="9624"/>
                </a:lnTo>
                <a:lnTo>
                  <a:pt x="12728" y="10223"/>
                </a:lnTo>
                <a:lnTo>
                  <a:pt x="12649" y="10823"/>
                </a:lnTo>
                <a:lnTo>
                  <a:pt x="12623" y="9780"/>
                </a:lnTo>
                <a:lnTo>
                  <a:pt x="12571" y="8789"/>
                </a:lnTo>
                <a:lnTo>
                  <a:pt x="12441" y="7876"/>
                </a:lnTo>
                <a:lnTo>
                  <a:pt x="12284" y="7042"/>
                </a:lnTo>
                <a:lnTo>
                  <a:pt x="12076" y="6259"/>
                </a:lnTo>
                <a:lnTo>
                  <a:pt x="11815" y="5529"/>
                </a:lnTo>
                <a:lnTo>
                  <a:pt x="11502" y="4877"/>
                </a:lnTo>
                <a:lnTo>
                  <a:pt x="11163" y="4251"/>
                </a:lnTo>
                <a:lnTo>
                  <a:pt x="10798" y="3704"/>
                </a:lnTo>
                <a:lnTo>
                  <a:pt x="10407" y="3182"/>
                </a:lnTo>
                <a:lnTo>
                  <a:pt x="9989" y="2739"/>
                </a:lnTo>
                <a:lnTo>
                  <a:pt x="9546" y="2321"/>
                </a:lnTo>
                <a:lnTo>
                  <a:pt x="9077" y="1956"/>
                </a:lnTo>
                <a:lnTo>
                  <a:pt x="8607" y="1617"/>
                </a:lnTo>
                <a:lnTo>
                  <a:pt x="8138" y="1330"/>
                </a:lnTo>
                <a:lnTo>
                  <a:pt x="7642" y="1096"/>
                </a:lnTo>
                <a:lnTo>
                  <a:pt x="7173" y="861"/>
                </a:lnTo>
                <a:lnTo>
                  <a:pt x="6677" y="678"/>
                </a:lnTo>
                <a:lnTo>
                  <a:pt x="6208" y="522"/>
                </a:lnTo>
                <a:lnTo>
                  <a:pt x="5738" y="392"/>
                </a:lnTo>
                <a:lnTo>
                  <a:pt x="5295" y="287"/>
                </a:lnTo>
                <a:lnTo>
                  <a:pt x="4878" y="183"/>
                </a:lnTo>
                <a:lnTo>
                  <a:pt x="4095" y="79"/>
                </a:lnTo>
                <a:lnTo>
                  <a:pt x="3417" y="27"/>
                </a:lnTo>
                <a:lnTo>
                  <a:pt x="289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 flipH="1">
            <a:off x="6893150" y="4281609"/>
            <a:ext cx="511591" cy="622685"/>
          </a:xfrm>
          <a:custGeom>
            <a:avLst/>
            <a:gdLst/>
            <a:ahLst/>
            <a:cxnLst/>
            <a:rect l="l" t="t" r="r" b="b"/>
            <a:pathLst>
              <a:path w="30045" h="36564" extrusionOk="0">
                <a:moveTo>
                  <a:pt x="2896" y="0"/>
                </a:moveTo>
                <a:lnTo>
                  <a:pt x="2452" y="27"/>
                </a:lnTo>
                <a:lnTo>
                  <a:pt x="3261" y="496"/>
                </a:lnTo>
                <a:lnTo>
                  <a:pt x="4017" y="1018"/>
                </a:lnTo>
                <a:lnTo>
                  <a:pt x="4747" y="1565"/>
                </a:lnTo>
                <a:lnTo>
                  <a:pt x="5452" y="2165"/>
                </a:lnTo>
                <a:lnTo>
                  <a:pt x="6103" y="2791"/>
                </a:lnTo>
                <a:lnTo>
                  <a:pt x="6729" y="3443"/>
                </a:lnTo>
                <a:lnTo>
                  <a:pt x="7303" y="4095"/>
                </a:lnTo>
                <a:lnTo>
                  <a:pt x="7851" y="4773"/>
                </a:lnTo>
                <a:lnTo>
                  <a:pt x="8372" y="5477"/>
                </a:lnTo>
                <a:lnTo>
                  <a:pt x="8842" y="6155"/>
                </a:lnTo>
                <a:lnTo>
                  <a:pt x="9285" y="6859"/>
                </a:lnTo>
                <a:lnTo>
                  <a:pt x="9702" y="7537"/>
                </a:lnTo>
                <a:lnTo>
                  <a:pt x="10094" y="8189"/>
                </a:lnTo>
                <a:lnTo>
                  <a:pt x="10433" y="8841"/>
                </a:lnTo>
                <a:lnTo>
                  <a:pt x="10772" y="9493"/>
                </a:lnTo>
                <a:lnTo>
                  <a:pt x="11059" y="10093"/>
                </a:lnTo>
                <a:lnTo>
                  <a:pt x="10720" y="9624"/>
                </a:lnTo>
                <a:lnTo>
                  <a:pt x="10354" y="9128"/>
                </a:lnTo>
                <a:lnTo>
                  <a:pt x="9937" y="8659"/>
                </a:lnTo>
                <a:lnTo>
                  <a:pt x="9468" y="8215"/>
                </a:lnTo>
                <a:lnTo>
                  <a:pt x="8972" y="7772"/>
                </a:lnTo>
                <a:lnTo>
                  <a:pt x="8425" y="7381"/>
                </a:lnTo>
                <a:lnTo>
                  <a:pt x="8138" y="7198"/>
                </a:lnTo>
                <a:lnTo>
                  <a:pt x="7825" y="7016"/>
                </a:lnTo>
                <a:lnTo>
                  <a:pt x="7512" y="6859"/>
                </a:lnTo>
                <a:lnTo>
                  <a:pt x="7173" y="6729"/>
                </a:lnTo>
                <a:lnTo>
                  <a:pt x="6834" y="6598"/>
                </a:lnTo>
                <a:lnTo>
                  <a:pt x="6469" y="6468"/>
                </a:lnTo>
                <a:lnTo>
                  <a:pt x="6103" y="6364"/>
                </a:lnTo>
                <a:lnTo>
                  <a:pt x="5738" y="6286"/>
                </a:lnTo>
                <a:lnTo>
                  <a:pt x="5321" y="6233"/>
                </a:lnTo>
                <a:lnTo>
                  <a:pt x="4930" y="6181"/>
                </a:lnTo>
                <a:lnTo>
                  <a:pt x="4043" y="6181"/>
                </a:lnTo>
                <a:lnTo>
                  <a:pt x="3600" y="6207"/>
                </a:lnTo>
                <a:lnTo>
                  <a:pt x="3130" y="6259"/>
                </a:lnTo>
                <a:lnTo>
                  <a:pt x="2661" y="6312"/>
                </a:lnTo>
                <a:lnTo>
                  <a:pt x="2166" y="6416"/>
                </a:lnTo>
                <a:lnTo>
                  <a:pt x="1644" y="6546"/>
                </a:lnTo>
                <a:lnTo>
                  <a:pt x="1122" y="6703"/>
                </a:lnTo>
                <a:lnTo>
                  <a:pt x="575" y="6911"/>
                </a:lnTo>
                <a:lnTo>
                  <a:pt x="1" y="7120"/>
                </a:lnTo>
                <a:lnTo>
                  <a:pt x="314" y="7172"/>
                </a:lnTo>
                <a:lnTo>
                  <a:pt x="1148" y="7355"/>
                </a:lnTo>
                <a:lnTo>
                  <a:pt x="1722" y="7511"/>
                </a:lnTo>
                <a:lnTo>
                  <a:pt x="2426" y="7720"/>
                </a:lnTo>
                <a:lnTo>
                  <a:pt x="3183" y="7955"/>
                </a:lnTo>
                <a:lnTo>
                  <a:pt x="4043" y="8215"/>
                </a:lnTo>
                <a:lnTo>
                  <a:pt x="4930" y="8554"/>
                </a:lnTo>
                <a:lnTo>
                  <a:pt x="5895" y="8946"/>
                </a:lnTo>
                <a:lnTo>
                  <a:pt x="6886" y="9389"/>
                </a:lnTo>
                <a:lnTo>
                  <a:pt x="7903" y="9884"/>
                </a:lnTo>
                <a:lnTo>
                  <a:pt x="8920" y="10458"/>
                </a:lnTo>
                <a:lnTo>
                  <a:pt x="9963" y="11084"/>
                </a:lnTo>
                <a:lnTo>
                  <a:pt x="10485" y="11423"/>
                </a:lnTo>
                <a:lnTo>
                  <a:pt x="10980" y="11788"/>
                </a:lnTo>
                <a:lnTo>
                  <a:pt x="11476" y="12179"/>
                </a:lnTo>
                <a:lnTo>
                  <a:pt x="11971" y="12571"/>
                </a:lnTo>
                <a:lnTo>
                  <a:pt x="11789" y="13144"/>
                </a:lnTo>
                <a:lnTo>
                  <a:pt x="11293" y="12857"/>
                </a:lnTo>
                <a:lnTo>
                  <a:pt x="10720" y="12518"/>
                </a:lnTo>
                <a:lnTo>
                  <a:pt x="10068" y="12179"/>
                </a:lnTo>
                <a:lnTo>
                  <a:pt x="9337" y="11840"/>
                </a:lnTo>
                <a:lnTo>
                  <a:pt x="8581" y="11554"/>
                </a:lnTo>
                <a:lnTo>
                  <a:pt x="8164" y="11423"/>
                </a:lnTo>
                <a:lnTo>
                  <a:pt x="7773" y="11293"/>
                </a:lnTo>
                <a:lnTo>
                  <a:pt x="7355" y="11188"/>
                </a:lnTo>
                <a:lnTo>
                  <a:pt x="6938" y="11110"/>
                </a:lnTo>
                <a:lnTo>
                  <a:pt x="6495" y="11058"/>
                </a:lnTo>
                <a:lnTo>
                  <a:pt x="6077" y="11006"/>
                </a:lnTo>
                <a:lnTo>
                  <a:pt x="5634" y="10980"/>
                </a:lnTo>
                <a:lnTo>
                  <a:pt x="5217" y="11006"/>
                </a:lnTo>
                <a:lnTo>
                  <a:pt x="4800" y="11032"/>
                </a:lnTo>
                <a:lnTo>
                  <a:pt x="4356" y="11110"/>
                </a:lnTo>
                <a:lnTo>
                  <a:pt x="3939" y="11214"/>
                </a:lnTo>
                <a:lnTo>
                  <a:pt x="3522" y="11345"/>
                </a:lnTo>
                <a:lnTo>
                  <a:pt x="3130" y="11527"/>
                </a:lnTo>
                <a:lnTo>
                  <a:pt x="2713" y="11762"/>
                </a:lnTo>
                <a:lnTo>
                  <a:pt x="2322" y="12023"/>
                </a:lnTo>
                <a:lnTo>
                  <a:pt x="1957" y="12336"/>
                </a:lnTo>
                <a:lnTo>
                  <a:pt x="1592" y="12675"/>
                </a:lnTo>
                <a:lnTo>
                  <a:pt x="1227" y="13092"/>
                </a:lnTo>
                <a:lnTo>
                  <a:pt x="914" y="13536"/>
                </a:lnTo>
                <a:lnTo>
                  <a:pt x="575" y="14057"/>
                </a:lnTo>
                <a:lnTo>
                  <a:pt x="288" y="14631"/>
                </a:lnTo>
                <a:lnTo>
                  <a:pt x="1" y="15257"/>
                </a:lnTo>
                <a:lnTo>
                  <a:pt x="236" y="15126"/>
                </a:lnTo>
                <a:lnTo>
                  <a:pt x="862" y="14839"/>
                </a:lnTo>
                <a:lnTo>
                  <a:pt x="1331" y="14631"/>
                </a:lnTo>
                <a:lnTo>
                  <a:pt x="1905" y="14422"/>
                </a:lnTo>
                <a:lnTo>
                  <a:pt x="2557" y="14188"/>
                </a:lnTo>
                <a:lnTo>
                  <a:pt x="3287" y="13979"/>
                </a:lnTo>
                <a:lnTo>
                  <a:pt x="4095" y="13770"/>
                </a:lnTo>
                <a:lnTo>
                  <a:pt x="4982" y="13588"/>
                </a:lnTo>
                <a:lnTo>
                  <a:pt x="5947" y="13457"/>
                </a:lnTo>
                <a:lnTo>
                  <a:pt x="6964" y="13353"/>
                </a:lnTo>
                <a:lnTo>
                  <a:pt x="7512" y="13327"/>
                </a:lnTo>
                <a:lnTo>
                  <a:pt x="8059" y="13301"/>
                </a:lnTo>
                <a:lnTo>
                  <a:pt x="8633" y="13301"/>
                </a:lnTo>
                <a:lnTo>
                  <a:pt x="9207" y="13327"/>
                </a:lnTo>
                <a:lnTo>
                  <a:pt x="9807" y="13353"/>
                </a:lnTo>
                <a:lnTo>
                  <a:pt x="10407" y="13405"/>
                </a:lnTo>
                <a:lnTo>
                  <a:pt x="11032" y="13483"/>
                </a:lnTo>
                <a:lnTo>
                  <a:pt x="11658" y="13562"/>
                </a:lnTo>
                <a:lnTo>
                  <a:pt x="10302" y="17813"/>
                </a:lnTo>
                <a:lnTo>
                  <a:pt x="9676" y="17578"/>
                </a:lnTo>
                <a:lnTo>
                  <a:pt x="9676" y="22298"/>
                </a:lnTo>
                <a:lnTo>
                  <a:pt x="8946" y="22298"/>
                </a:lnTo>
                <a:lnTo>
                  <a:pt x="8946" y="26966"/>
                </a:lnTo>
                <a:lnTo>
                  <a:pt x="8138" y="26966"/>
                </a:lnTo>
                <a:lnTo>
                  <a:pt x="8425" y="31348"/>
                </a:lnTo>
                <a:lnTo>
                  <a:pt x="7851" y="31348"/>
                </a:lnTo>
                <a:lnTo>
                  <a:pt x="8242" y="36563"/>
                </a:lnTo>
                <a:lnTo>
                  <a:pt x="9963" y="36563"/>
                </a:lnTo>
                <a:lnTo>
                  <a:pt x="11215" y="31348"/>
                </a:lnTo>
                <a:lnTo>
                  <a:pt x="10459" y="31348"/>
                </a:lnTo>
                <a:lnTo>
                  <a:pt x="11658" y="27201"/>
                </a:lnTo>
                <a:lnTo>
                  <a:pt x="10928" y="27201"/>
                </a:lnTo>
                <a:lnTo>
                  <a:pt x="12415" y="22481"/>
                </a:lnTo>
                <a:lnTo>
                  <a:pt x="11658" y="22481"/>
                </a:lnTo>
                <a:lnTo>
                  <a:pt x="13041" y="18047"/>
                </a:lnTo>
                <a:lnTo>
                  <a:pt x="12284" y="18256"/>
                </a:lnTo>
                <a:lnTo>
                  <a:pt x="13145" y="13744"/>
                </a:lnTo>
                <a:lnTo>
                  <a:pt x="13666" y="13822"/>
                </a:lnTo>
                <a:lnTo>
                  <a:pt x="14188" y="13927"/>
                </a:lnTo>
                <a:lnTo>
                  <a:pt x="14710" y="14031"/>
                </a:lnTo>
                <a:lnTo>
                  <a:pt x="15231" y="14188"/>
                </a:lnTo>
                <a:lnTo>
                  <a:pt x="15727" y="14344"/>
                </a:lnTo>
                <a:lnTo>
                  <a:pt x="16222" y="14527"/>
                </a:lnTo>
                <a:lnTo>
                  <a:pt x="16692" y="14735"/>
                </a:lnTo>
                <a:lnTo>
                  <a:pt x="17187" y="14970"/>
                </a:lnTo>
                <a:lnTo>
                  <a:pt x="17631" y="15205"/>
                </a:lnTo>
                <a:lnTo>
                  <a:pt x="18100" y="15439"/>
                </a:lnTo>
                <a:lnTo>
                  <a:pt x="18961" y="15987"/>
                </a:lnTo>
                <a:lnTo>
                  <a:pt x="19769" y="16535"/>
                </a:lnTo>
                <a:lnTo>
                  <a:pt x="20499" y="17082"/>
                </a:lnTo>
                <a:lnTo>
                  <a:pt x="21177" y="17656"/>
                </a:lnTo>
                <a:lnTo>
                  <a:pt x="21803" y="18178"/>
                </a:lnTo>
                <a:lnTo>
                  <a:pt x="22325" y="18673"/>
                </a:lnTo>
                <a:lnTo>
                  <a:pt x="22768" y="19116"/>
                </a:lnTo>
                <a:lnTo>
                  <a:pt x="23394" y="19768"/>
                </a:lnTo>
                <a:lnTo>
                  <a:pt x="23603" y="20003"/>
                </a:lnTo>
                <a:lnTo>
                  <a:pt x="23603" y="19273"/>
                </a:lnTo>
                <a:lnTo>
                  <a:pt x="23524" y="18621"/>
                </a:lnTo>
                <a:lnTo>
                  <a:pt x="23446" y="17969"/>
                </a:lnTo>
                <a:lnTo>
                  <a:pt x="23290" y="17395"/>
                </a:lnTo>
                <a:lnTo>
                  <a:pt x="23107" y="16874"/>
                </a:lnTo>
                <a:lnTo>
                  <a:pt x="22899" y="16378"/>
                </a:lnTo>
                <a:lnTo>
                  <a:pt x="22664" y="15935"/>
                </a:lnTo>
                <a:lnTo>
                  <a:pt x="22377" y="15518"/>
                </a:lnTo>
                <a:lnTo>
                  <a:pt x="22090" y="15152"/>
                </a:lnTo>
                <a:lnTo>
                  <a:pt x="21751" y="14839"/>
                </a:lnTo>
                <a:lnTo>
                  <a:pt x="21412" y="14527"/>
                </a:lnTo>
                <a:lnTo>
                  <a:pt x="21021" y="14292"/>
                </a:lnTo>
                <a:lnTo>
                  <a:pt x="20656" y="14057"/>
                </a:lnTo>
                <a:lnTo>
                  <a:pt x="20238" y="13848"/>
                </a:lnTo>
                <a:lnTo>
                  <a:pt x="19821" y="13692"/>
                </a:lnTo>
                <a:lnTo>
                  <a:pt x="19404" y="13536"/>
                </a:lnTo>
                <a:lnTo>
                  <a:pt x="18961" y="13431"/>
                </a:lnTo>
                <a:lnTo>
                  <a:pt x="18517" y="13327"/>
                </a:lnTo>
                <a:lnTo>
                  <a:pt x="18074" y="13275"/>
                </a:lnTo>
                <a:lnTo>
                  <a:pt x="17631" y="13223"/>
                </a:lnTo>
                <a:lnTo>
                  <a:pt x="17187" y="13197"/>
                </a:lnTo>
                <a:lnTo>
                  <a:pt x="16770" y="13170"/>
                </a:lnTo>
                <a:lnTo>
                  <a:pt x="15909" y="13170"/>
                </a:lnTo>
                <a:lnTo>
                  <a:pt x="15101" y="13223"/>
                </a:lnTo>
                <a:lnTo>
                  <a:pt x="14371" y="13327"/>
                </a:lnTo>
                <a:lnTo>
                  <a:pt x="13719" y="13431"/>
                </a:lnTo>
                <a:lnTo>
                  <a:pt x="13197" y="13536"/>
                </a:lnTo>
                <a:lnTo>
                  <a:pt x="13275" y="13118"/>
                </a:lnTo>
                <a:lnTo>
                  <a:pt x="13979" y="12779"/>
                </a:lnTo>
                <a:lnTo>
                  <a:pt x="14684" y="12466"/>
                </a:lnTo>
                <a:lnTo>
                  <a:pt x="15414" y="12205"/>
                </a:lnTo>
                <a:lnTo>
                  <a:pt x="16144" y="11945"/>
                </a:lnTo>
                <a:lnTo>
                  <a:pt x="16874" y="11736"/>
                </a:lnTo>
                <a:lnTo>
                  <a:pt x="17604" y="11527"/>
                </a:lnTo>
                <a:lnTo>
                  <a:pt x="18335" y="11345"/>
                </a:lnTo>
                <a:lnTo>
                  <a:pt x="19039" y="11214"/>
                </a:lnTo>
                <a:lnTo>
                  <a:pt x="19769" y="11084"/>
                </a:lnTo>
                <a:lnTo>
                  <a:pt x="20473" y="10954"/>
                </a:lnTo>
                <a:lnTo>
                  <a:pt x="21177" y="10875"/>
                </a:lnTo>
                <a:lnTo>
                  <a:pt x="21855" y="10797"/>
                </a:lnTo>
                <a:lnTo>
                  <a:pt x="23185" y="10693"/>
                </a:lnTo>
                <a:lnTo>
                  <a:pt x="24463" y="10641"/>
                </a:lnTo>
                <a:lnTo>
                  <a:pt x="25637" y="10641"/>
                </a:lnTo>
                <a:lnTo>
                  <a:pt x="26706" y="10667"/>
                </a:lnTo>
                <a:lnTo>
                  <a:pt x="27645" y="10719"/>
                </a:lnTo>
                <a:lnTo>
                  <a:pt x="28453" y="10797"/>
                </a:lnTo>
                <a:lnTo>
                  <a:pt x="29627" y="10928"/>
                </a:lnTo>
                <a:lnTo>
                  <a:pt x="30044" y="10980"/>
                </a:lnTo>
                <a:lnTo>
                  <a:pt x="29783" y="10615"/>
                </a:lnTo>
                <a:lnTo>
                  <a:pt x="29549" y="10276"/>
                </a:lnTo>
                <a:lnTo>
                  <a:pt x="29288" y="9963"/>
                </a:lnTo>
                <a:lnTo>
                  <a:pt x="29027" y="9650"/>
                </a:lnTo>
                <a:lnTo>
                  <a:pt x="28766" y="9389"/>
                </a:lnTo>
                <a:lnTo>
                  <a:pt x="28506" y="9128"/>
                </a:lnTo>
                <a:lnTo>
                  <a:pt x="28219" y="8867"/>
                </a:lnTo>
                <a:lnTo>
                  <a:pt x="27958" y="8659"/>
                </a:lnTo>
                <a:lnTo>
                  <a:pt x="27671" y="8450"/>
                </a:lnTo>
                <a:lnTo>
                  <a:pt x="27384" y="8268"/>
                </a:lnTo>
                <a:lnTo>
                  <a:pt x="27097" y="8111"/>
                </a:lnTo>
                <a:lnTo>
                  <a:pt x="26810" y="7955"/>
                </a:lnTo>
                <a:lnTo>
                  <a:pt x="26524" y="7824"/>
                </a:lnTo>
                <a:lnTo>
                  <a:pt x="26237" y="7694"/>
                </a:lnTo>
                <a:lnTo>
                  <a:pt x="25663" y="7511"/>
                </a:lnTo>
                <a:lnTo>
                  <a:pt x="25063" y="7381"/>
                </a:lnTo>
                <a:lnTo>
                  <a:pt x="24463" y="7303"/>
                </a:lnTo>
                <a:lnTo>
                  <a:pt x="23837" y="7277"/>
                </a:lnTo>
                <a:lnTo>
                  <a:pt x="23238" y="7303"/>
                </a:lnTo>
                <a:lnTo>
                  <a:pt x="22638" y="7355"/>
                </a:lnTo>
                <a:lnTo>
                  <a:pt x="22038" y="7485"/>
                </a:lnTo>
                <a:lnTo>
                  <a:pt x="21438" y="7642"/>
                </a:lnTo>
                <a:lnTo>
                  <a:pt x="20838" y="7824"/>
                </a:lnTo>
                <a:lnTo>
                  <a:pt x="20238" y="8033"/>
                </a:lnTo>
                <a:lnTo>
                  <a:pt x="19665" y="8268"/>
                </a:lnTo>
                <a:lnTo>
                  <a:pt x="19091" y="8554"/>
                </a:lnTo>
                <a:lnTo>
                  <a:pt x="18543" y="8841"/>
                </a:lnTo>
                <a:lnTo>
                  <a:pt x="17996" y="9128"/>
                </a:lnTo>
                <a:lnTo>
                  <a:pt x="17448" y="9467"/>
                </a:lnTo>
                <a:lnTo>
                  <a:pt x="16952" y="9780"/>
                </a:lnTo>
                <a:lnTo>
                  <a:pt x="16457" y="10119"/>
                </a:lnTo>
                <a:lnTo>
                  <a:pt x="15518" y="10797"/>
                </a:lnTo>
                <a:lnTo>
                  <a:pt x="14684" y="11475"/>
                </a:lnTo>
                <a:lnTo>
                  <a:pt x="13953" y="12075"/>
                </a:lnTo>
                <a:lnTo>
                  <a:pt x="13354" y="12623"/>
                </a:lnTo>
                <a:lnTo>
                  <a:pt x="13484" y="11945"/>
                </a:lnTo>
                <a:lnTo>
                  <a:pt x="13406" y="11945"/>
                </a:lnTo>
                <a:lnTo>
                  <a:pt x="13771" y="11397"/>
                </a:lnTo>
                <a:lnTo>
                  <a:pt x="14214" y="10771"/>
                </a:lnTo>
                <a:lnTo>
                  <a:pt x="14710" y="10093"/>
                </a:lnTo>
                <a:lnTo>
                  <a:pt x="15257" y="9389"/>
                </a:lnTo>
                <a:lnTo>
                  <a:pt x="15883" y="8633"/>
                </a:lnTo>
                <a:lnTo>
                  <a:pt x="16535" y="7876"/>
                </a:lnTo>
                <a:lnTo>
                  <a:pt x="17239" y="7094"/>
                </a:lnTo>
                <a:lnTo>
                  <a:pt x="17996" y="6338"/>
                </a:lnTo>
                <a:lnTo>
                  <a:pt x="18804" y="5581"/>
                </a:lnTo>
                <a:lnTo>
                  <a:pt x="19665" y="4825"/>
                </a:lnTo>
                <a:lnTo>
                  <a:pt x="20577" y="4121"/>
                </a:lnTo>
                <a:lnTo>
                  <a:pt x="21047" y="3782"/>
                </a:lnTo>
                <a:lnTo>
                  <a:pt x="21516" y="3443"/>
                </a:lnTo>
                <a:lnTo>
                  <a:pt x="22012" y="3130"/>
                </a:lnTo>
                <a:lnTo>
                  <a:pt x="22507" y="2843"/>
                </a:lnTo>
                <a:lnTo>
                  <a:pt x="23003" y="2556"/>
                </a:lnTo>
                <a:lnTo>
                  <a:pt x="23524" y="2269"/>
                </a:lnTo>
                <a:lnTo>
                  <a:pt x="24072" y="2035"/>
                </a:lnTo>
                <a:lnTo>
                  <a:pt x="24594" y="1800"/>
                </a:lnTo>
                <a:lnTo>
                  <a:pt x="25141" y="1565"/>
                </a:lnTo>
                <a:lnTo>
                  <a:pt x="25715" y="1383"/>
                </a:lnTo>
                <a:lnTo>
                  <a:pt x="25220" y="1226"/>
                </a:lnTo>
                <a:lnTo>
                  <a:pt x="24672" y="1122"/>
                </a:lnTo>
                <a:lnTo>
                  <a:pt x="23942" y="991"/>
                </a:lnTo>
                <a:lnTo>
                  <a:pt x="23498" y="939"/>
                </a:lnTo>
                <a:lnTo>
                  <a:pt x="23055" y="887"/>
                </a:lnTo>
                <a:lnTo>
                  <a:pt x="22559" y="861"/>
                </a:lnTo>
                <a:lnTo>
                  <a:pt x="22064" y="861"/>
                </a:lnTo>
                <a:lnTo>
                  <a:pt x="21542" y="887"/>
                </a:lnTo>
                <a:lnTo>
                  <a:pt x="20995" y="913"/>
                </a:lnTo>
                <a:lnTo>
                  <a:pt x="20447" y="991"/>
                </a:lnTo>
                <a:lnTo>
                  <a:pt x="19873" y="1096"/>
                </a:lnTo>
                <a:lnTo>
                  <a:pt x="19300" y="1252"/>
                </a:lnTo>
                <a:lnTo>
                  <a:pt x="18726" y="1461"/>
                </a:lnTo>
                <a:lnTo>
                  <a:pt x="18152" y="1696"/>
                </a:lnTo>
                <a:lnTo>
                  <a:pt x="17578" y="1982"/>
                </a:lnTo>
                <a:lnTo>
                  <a:pt x="17031" y="2321"/>
                </a:lnTo>
                <a:lnTo>
                  <a:pt x="16483" y="2739"/>
                </a:lnTo>
                <a:lnTo>
                  <a:pt x="15961" y="3208"/>
                </a:lnTo>
                <a:lnTo>
                  <a:pt x="15727" y="3469"/>
                </a:lnTo>
                <a:lnTo>
                  <a:pt x="15466" y="3730"/>
                </a:lnTo>
                <a:lnTo>
                  <a:pt x="15231" y="4017"/>
                </a:lnTo>
                <a:lnTo>
                  <a:pt x="14997" y="4330"/>
                </a:lnTo>
                <a:lnTo>
                  <a:pt x="14762" y="4669"/>
                </a:lnTo>
                <a:lnTo>
                  <a:pt x="14527" y="5008"/>
                </a:lnTo>
                <a:lnTo>
                  <a:pt x="14318" y="5373"/>
                </a:lnTo>
                <a:lnTo>
                  <a:pt x="14110" y="5764"/>
                </a:lnTo>
                <a:lnTo>
                  <a:pt x="13927" y="6181"/>
                </a:lnTo>
                <a:lnTo>
                  <a:pt x="13745" y="6598"/>
                </a:lnTo>
                <a:lnTo>
                  <a:pt x="13562" y="7042"/>
                </a:lnTo>
                <a:lnTo>
                  <a:pt x="13380" y="7511"/>
                </a:lnTo>
                <a:lnTo>
                  <a:pt x="13249" y="8007"/>
                </a:lnTo>
                <a:lnTo>
                  <a:pt x="13093" y="8528"/>
                </a:lnTo>
                <a:lnTo>
                  <a:pt x="12962" y="9076"/>
                </a:lnTo>
                <a:lnTo>
                  <a:pt x="12832" y="9624"/>
                </a:lnTo>
                <a:lnTo>
                  <a:pt x="12728" y="10223"/>
                </a:lnTo>
                <a:lnTo>
                  <a:pt x="12649" y="10823"/>
                </a:lnTo>
                <a:lnTo>
                  <a:pt x="12623" y="9780"/>
                </a:lnTo>
                <a:lnTo>
                  <a:pt x="12571" y="8789"/>
                </a:lnTo>
                <a:lnTo>
                  <a:pt x="12441" y="7876"/>
                </a:lnTo>
                <a:lnTo>
                  <a:pt x="12284" y="7042"/>
                </a:lnTo>
                <a:lnTo>
                  <a:pt x="12076" y="6259"/>
                </a:lnTo>
                <a:lnTo>
                  <a:pt x="11815" y="5529"/>
                </a:lnTo>
                <a:lnTo>
                  <a:pt x="11502" y="4877"/>
                </a:lnTo>
                <a:lnTo>
                  <a:pt x="11163" y="4251"/>
                </a:lnTo>
                <a:lnTo>
                  <a:pt x="10798" y="3704"/>
                </a:lnTo>
                <a:lnTo>
                  <a:pt x="10407" y="3182"/>
                </a:lnTo>
                <a:lnTo>
                  <a:pt x="9989" y="2739"/>
                </a:lnTo>
                <a:lnTo>
                  <a:pt x="9546" y="2321"/>
                </a:lnTo>
                <a:lnTo>
                  <a:pt x="9077" y="1956"/>
                </a:lnTo>
                <a:lnTo>
                  <a:pt x="8607" y="1617"/>
                </a:lnTo>
                <a:lnTo>
                  <a:pt x="8138" y="1330"/>
                </a:lnTo>
                <a:lnTo>
                  <a:pt x="7642" y="1096"/>
                </a:lnTo>
                <a:lnTo>
                  <a:pt x="7173" y="861"/>
                </a:lnTo>
                <a:lnTo>
                  <a:pt x="6677" y="678"/>
                </a:lnTo>
                <a:lnTo>
                  <a:pt x="6208" y="522"/>
                </a:lnTo>
                <a:lnTo>
                  <a:pt x="5738" y="392"/>
                </a:lnTo>
                <a:lnTo>
                  <a:pt x="5295" y="287"/>
                </a:lnTo>
                <a:lnTo>
                  <a:pt x="4878" y="183"/>
                </a:lnTo>
                <a:lnTo>
                  <a:pt x="4095" y="79"/>
                </a:lnTo>
                <a:lnTo>
                  <a:pt x="3417" y="27"/>
                </a:lnTo>
                <a:lnTo>
                  <a:pt x="289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6"/>
          <p:cNvSpPr/>
          <p:nvPr/>
        </p:nvSpPr>
        <p:spPr>
          <a:xfrm flipH="1">
            <a:off x="-269" y="4518578"/>
            <a:ext cx="9201795" cy="548663"/>
          </a:xfrm>
          <a:custGeom>
            <a:avLst/>
            <a:gdLst/>
            <a:ahLst/>
            <a:cxnLst/>
            <a:rect l="l" t="t" r="r" b="b"/>
            <a:pathLst>
              <a:path w="258550" h="34764" extrusionOk="0">
                <a:moveTo>
                  <a:pt x="56462" y="0"/>
                </a:moveTo>
                <a:lnTo>
                  <a:pt x="54271" y="52"/>
                </a:lnTo>
                <a:lnTo>
                  <a:pt x="52132" y="130"/>
                </a:lnTo>
                <a:lnTo>
                  <a:pt x="50020" y="287"/>
                </a:lnTo>
                <a:lnTo>
                  <a:pt x="47934" y="496"/>
                </a:lnTo>
                <a:lnTo>
                  <a:pt x="45926" y="730"/>
                </a:lnTo>
                <a:lnTo>
                  <a:pt x="43943" y="1017"/>
                </a:lnTo>
                <a:lnTo>
                  <a:pt x="41988" y="1356"/>
                </a:lnTo>
                <a:lnTo>
                  <a:pt x="40084" y="1721"/>
                </a:lnTo>
                <a:lnTo>
                  <a:pt x="38232" y="2138"/>
                </a:lnTo>
                <a:lnTo>
                  <a:pt x="36407" y="2608"/>
                </a:lnTo>
                <a:lnTo>
                  <a:pt x="34633" y="3077"/>
                </a:lnTo>
                <a:lnTo>
                  <a:pt x="32912" y="3599"/>
                </a:lnTo>
                <a:lnTo>
                  <a:pt x="31217" y="4147"/>
                </a:lnTo>
                <a:lnTo>
                  <a:pt x="29574" y="4720"/>
                </a:lnTo>
                <a:lnTo>
                  <a:pt x="27957" y="5320"/>
                </a:lnTo>
                <a:lnTo>
                  <a:pt x="26392" y="5946"/>
                </a:lnTo>
                <a:lnTo>
                  <a:pt x="24880" y="6572"/>
                </a:lnTo>
                <a:lnTo>
                  <a:pt x="23419" y="7224"/>
                </a:lnTo>
                <a:lnTo>
                  <a:pt x="21985" y="7902"/>
                </a:lnTo>
                <a:lnTo>
                  <a:pt x="20603" y="8606"/>
                </a:lnTo>
                <a:lnTo>
                  <a:pt x="19273" y="9284"/>
                </a:lnTo>
                <a:lnTo>
                  <a:pt x="17969" y="9988"/>
                </a:lnTo>
                <a:lnTo>
                  <a:pt x="16717" y="10692"/>
                </a:lnTo>
                <a:lnTo>
                  <a:pt x="15517" y="11423"/>
                </a:lnTo>
                <a:lnTo>
                  <a:pt x="14344" y="12127"/>
                </a:lnTo>
                <a:lnTo>
                  <a:pt x="13248" y="12831"/>
                </a:lnTo>
                <a:lnTo>
                  <a:pt x="12179" y="13561"/>
                </a:lnTo>
                <a:lnTo>
                  <a:pt x="11136" y="14239"/>
                </a:lnTo>
                <a:lnTo>
                  <a:pt x="10171" y="14943"/>
                </a:lnTo>
                <a:lnTo>
                  <a:pt x="9232" y="15621"/>
                </a:lnTo>
                <a:lnTo>
                  <a:pt x="8345" y="16300"/>
                </a:lnTo>
                <a:lnTo>
                  <a:pt x="6702" y="17577"/>
                </a:lnTo>
                <a:lnTo>
                  <a:pt x="5268" y="18803"/>
                </a:lnTo>
                <a:lnTo>
                  <a:pt x="4016" y="19898"/>
                </a:lnTo>
                <a:lnTo>
                  <a:pt x="2947" y="20889"/>
                </a:lnTo>
                <a:lnTo>
                  <a:pt x="2060" y="21750"/>
                </a:lnTo>
                <a:lnTo>
                  <a:pt x="1382" y="22454"/>
                </a:lnTo>
                <a:lnTo>
                  <a:pt x="887" y="22976"/>
                </a:lnTo>
                <a:lnTo>
                  <a:pt x="496" y="23419"/>
                </a:lnTo>
                <a:lnTo>
                  <a:pt x="0" y="34764"/>
                </a:lnTo>
                <a:lnTo>
                  <a:pt x="258549" y="34764"/>
                </a:lnTo>
                <a:lnTo>
                  <a:pt x="258549" y="10536"/>
                </a:lnTo>
                <a:lnTo>
                  <a:pt x="257245" y="10223"/>
                </a:lnTo>
                <a:lnTo>
                  <a:pt x="255968" y="9910"/>
                </a:lnTo>
                <a:lnTo>
                  <a:pt x="254690" y="9649"/>
                </a:lnTo>
                <a:lnTo>
                  <a:pt x="253438" y="9415"/>
                </a:lnTo>
                <a:lnTo>
                  <a:pt x="252212" y="9180"/>
                </a:lnTo>
                <a:lnTo>
                  <a:pt x="250986" y="8997"/>
                </a:lnTo>
                <a:lnTo>
                  <a:pt x="249787" y="8841"/>
                </a:lnTo>
                <a:lnTo>
                  <a:pt x="248587" y="8710"/>
                </a:lnTo>
                <a:lnTo>
                  <a:pt x="247414" y="8606"/>
                </a:lnTo>
                <a:lnTo>
                  <a:pt x="246240" y="8528"/>
                </a:lnTo>
                <a:lnTo>
                  <a:pt x="245093" y="8450"/>
                </a:lnTo>
                <a:lnTo>
                  <a:pt x="243971" y="8424"/>
                </a:lnTo>
                <a:lnTo>
                  <a:pt x="242824" y="8398"/>
                </a:lnTo>
                <a:lnTo>
                  <a:pt x="241702" y="8398"/>
                </a:lnTo>
                <a:lnTo>
                  <a:pt x="240607" y="8424"/>
                </a:lnTo>
                <a:lnTo>
                  <a:pt x="239485" y="8476"/>
                </a:lnTo>
                <a:lnTo>
                  <a:pt x="238390" y="8554"/>
                </a:lnTo>
                <a:lnTo>
                  <a:pt x="237295" y="8632"/>
                </a:lnTo>
                <a:lnTo>
                  <a:pt x="236226" y="8737"/>
                </a:lnTo>
                <a:lnTo>
                  <a:pt x="235130" y="8841"/>
                </a:lnTo>
                <a:lnTo>
                  <a:pt x="234061" y="8971"/>
                </a:lnTo>
                <a:lnTo>
                  <a:pt x="232992" y="9128"/>
                </a:lnTo>
                <a:lnTo>
                  <a:pt x="230827" y="9467"/>
                </a:lnTo>
                <a:lnTo>
                  <a:pt x="228689" y="9858"/>
                </a:lnTo>
                <a:lnTo>
                  <a:pt x="226550" y="10301"/>
                </a:lnTo>
                <a:lnTo>
                  <a:pt x="224386" y="10797"/>
                </a:lnTo>
                <a:lnTo>
                  <a:pt x="222195" y="11318"/>
                </a:lnTo>
                <a:lnTo>
                  <a:pt x="219978" y="11866"/>
                </a:lnTo>
                <a:lnTo>
                  <a:pt x="217735" y="12440"/>
                </a:lnTo>
                <a:lnTo>
                  <a:pt x="213145" y="13666"/>
                </a:lnTo>
                <a:lnTo>
                  <a:pt x="208321" y="14891"/>
                </a:lnTo>
                <a:lnTo>
                  <a:pt x="205817" y="15517"/>
                </a:lnTo>
                <a:lnTo>
                  <a:pt x="203235" y="16143"/>
                </a:lnTo>
                <a:lnTo>
                  <a:pt x="200575" y="16717"/>
                </a:lnTo>
                <a:lnTo>
                  <a:pt x="197837" y="17291"/>
                </a:lnTo>
                <a:lnTo>
                  <a:pt x="194994" y="17838"/>
                </a:lnTo>
                <a:lnTo>
                  <a:pt x="192047" y="18360"/>
                </a:lnTo>
                <a:lnTo>
                  <a:pt x="189022" y="18829"/>
                </a:lnTo>
                <a:lnTo>
                  <a:pt x="187457" y="19064"/>
                </a:lnTo>
                <a:lnTo>
                  <a:pt x="185867" y="19273"/>
                </a:lnTo>
                <a:lnTo>
                  <a:pt x="184250" y="19481"/>
                </a:lnTo>
                <a:lnTo>
                  <a:pt x="182581" y="19664"/>
                </a:lnTo>
                <a:lnTo>
                  <a:pt x="180912" y="19820"/>
                </a:lnTo>
                <a:lnTo>
                  <a:pt x="179190" y="19977"/>
                </a:lnTo>
                <a:lnTo>
                  <a:pt x="176817" y="20159"/>
                </a:lnTo>
                <a:lnTo>
                  <a:pt x="174366" y="20316"/>
                </a:lnTo>
                <a:lnTo>
                  <a:pt x="171888" y="20394"/>
                </a:lnTo>
                <a:lnTo>
                  <a:pt x="169332" y="20472"/>
                </a:lnTo>
                <a:lnTo>
                  <a:pt x="166724" y="20472"/>
                </a:lnTo>
                <a:lnTo>
                  <a:pt x="164064" y="20446"/>
                </a:lnTo>
                <a:lnTo>
                  <a:pt x="161378" y="20394"/>
                </a:lnTo>
                <a:lnTo>
                  <a:pt x="158666" y="20290"/>
                </a:lnTo>
                <a:lnTo>
                  <a:pt x="155902" y="20159"/>
                </a:lnTo>
                <a:lnTo>
                  <a:pt x="153137" y="19977"/>
                </a:lnTo>
                <a:lnTo>
                  <a:pt x="150321" y="19768"/>
                </a:lnTo>
                <a:lnTo>
                  <a:pt x="147504" y="19507"/>
                </a:lnTo>
                <a:lnTo>
                  <a:pt x="144661" y="19220"/>
                </a:lnTo>
                <a:lnTo>
                  <a:pt x="141819" y="18907"/>
                </a:lnTo>
                <a:lnTo>
                  <a:pt x="138950" y="18542"/>
                </a:lnTo>
                <a:lnTo>
                  <a:pt x="136107" y="18151"/>
                </a:lnTo>
                <a:lnTo>
                  <a:pt x="133265" y="17734"/>
                </a:lnTo>
                <a:lnTo>
                  <a:pt x="130422" y="17264"/>
                </a:lnTo>
                <a:lnTo>
                  <a:pt x="127606" y="16769"/>
                </a:lnTo>
                <a:lnTo>
                  <a:pt x="124789" y="16247"/>
                </a:lnTo>
                <a:lnTo>
                  <a:pt x="121999" y="15700"/>
                </a:lnTo>
                <a:lnTo>
                  <a:pt x="119260" y="15100"/>
                </a:lnTo>
                <a:lnTo>
                  <a:pt x="116522" y="14500"/>
                </a:lnTo>
                <a:lnTo>
                  <a:pt x="113836" y="13848"/>
                </a:lnTo>
                <a:lnTo>
                  <a:pt x="111176" y="13170"/>
                </a:lnTo>
                <a:lnTo>
                  <a:pt x="108568" y="12466"/>
                </a:lnTo>
                <a:lnTo>
                  <a:pt x="106012" y="11736"/>
                </a:lnTo>
                <a:lnTo>
                  <a:pt x="103535" y="10979"/>
                </a:lnTo>
                <a:lnTo>
                  <a:pt x="101083" y="10197"/>
                </a:lnTo>
                <a:lnTo>
                  <a:pt x="98710" y="9362"/>
                </a:lnTo>
                <a:lnTo>
                  <a:pt x="96389" y="8528"/>
                </a:lnTo>
                <a:lnTo>
                  <a:pt x="94146" y="7667"/>
                </a:lnTo>
                <a:lnTo>
                  <a:pt x="92764" y="7120"/>
                </a:lnTo>
                <a:lnTo>
                  <a:pt x="91356" y="6598"/>
                </a:lnTo>
                <a:lnTo>
                  <a:pt x="89999" y="6076"/>
                </a:lnTo>
                <a:lnTo>
                  <a:pt x="88617" y="5607"/>
                </a:lnTo>
                <a:lnTo>
                  <a:pt x="87261" y="5138"/>
                </a:lnTo>
                <a:lnTo>
                  <a:pt x="85905" y="4720"/>
                </a:lnTo>
                <a:lnTo>
                  <a:pt x="84575" y="4303"/>
                </a:lnTo>
                <a:lnTo>
                  <a:pt x="83245" y="3912"/>
                </a:lnTo>
                <a:lnTo>
                  <a:pt x="81915" y="3521"/>
                </a:lnTo>
                <a:lnTo>
                  <a:pt x="80611" y="3182"/>
                </a:lnTo>
                <a:lnTo>
                  <a:pt x="79307" y="2843"/>
                </a:lnTo>
                <a:lnTo>
                  <a:pt x="78029" y="2530"/>
                </a:lnTo>
                <a:lnTo>
                  <a:pt x="76725" y="2243"/>
                </a:lnTo>
                <a:lnTo>
                  <a:pt x="75473" y="1982"/>
                </a:lnTo>
                <a:lnTo>
                  <a:pt x="74195" y="1721"/>
                </a:lnTo>
                <a:lnTo>
                  <a:pt x="72944" y="1487"/>
                </a:lnTo>
                <a:lnTo>
                  <a:pt x="71718" y="1278"/>
                </a:lnTo>
                <a:lnTo>
                  <a:pt x="70466" y="1069"/>
                </a:lnTo>
                <a:lnTo>
                  <a:pt x="69266" y="887"/>
                </a:lnTo>
                <a:lnTo>
                  <a:pt x="68041" y="730"/>
                </a:lnTo>
                <a:lnTo>
                  <a:pt x="66841" y="574"/>
                </a:lnTo>
                <a:lnTo>
                  <a:pt x="65641" y="443"/>
                </a:lnTo>
                <a:lnTo>
                  <a:pt x="63294" y="235"/>
                </a:lnTo>
                <a:lnTo>
                  <a:pt x="60973" y="104"/>
                </a:lnTo>
                <a:lnTo>
                  <a:pt x="58704" y="26"/>
                </a:lnTo>
                <a:lnTo>
                  <a:pt x="5646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-57425" y="4658128"/>
            <a:ext cx="9201795" cy="485392"/>
          </a:xfrm>
          <a:custGeom>
            <a:avLst/>
            <a:gdLst/>
            <a:ahLst/>
            <a:cxnLst/>
            <a:rect l="l" t="t" r="r" b="b"/>
            <a:pathLst>
              <a:path w="258550" h="34764" extrusionOk="0">
                <a:moveTo>
                  <a:pt x="56462" y="0"/>
                </a:moveTo>
                <a:lnTo>
                  <a:pt x="54271" y="52"/>
                </a:lnTo>
                <a:lnTo>
                  <a:pt x="52132" y="130"/>
                </a:lnTo>
                <a:lnTo>
                  <a:pt x="50020" y="287"/>
                </a:lnTo>
                <a:lnTo>
                  <a:pt x="47934" y="496"/>
                </a:lnTo>
                <a:lnTo>
                  <a:pt x="45926" y="730"/>
                </a:lnTo>
                <a:lnTo>
                  <a:pt x="43943" y="1017"/>
                </a:lnTo>
                <a:lnTo>
                  <a:pt x="41988" y="1356"/>
                </a:lnTo>
                <a:lnTo>
                  <a:pt x="40084" y="1721"/>
                </a:lnTo>
                <a:lnTo>
                  <a:pt x="38232" y="2138"/>
                </a:lnTo>
                <a:lnTo>
                  <a:pt x="36407" y="2608"/>
                </a:lnTo>
                <a:lnTo>
                  <a:pt x="34633" y="3077"/>
                </a:lnTo>
                <a:lnTo>
                  <a:pt x="32912" y="3599"/>
                </a:lnTo>
                <a:lnTo>
                  <a:pt x="31217" y="4147"/>
                </a:lnTo>
                <a:lnTo>
                  <a:pt x="29574" y="4720"/>
                </a:lnTo>
                <a:lnTo>
                  <a:pt x="27957" y="5320"/>
                </a:lnTo>
                <a:lnTo>
                  <a:pt x="26392" y="5946"/>
                </a:lnTo>
                <a:lnTo>
                  <a:pt x="24880" y="6572"/>
                </a:lnTo>
                <a:lnTo>
                  <a:pt x="23419" y="7224"/>
                </a:lnTo>
                <a:lnTo>
                  <a:pt x="21985" y="7902"/>
                </a:lnTo>
                <a:lnTo>
                  <a:pt x="20603" y="8606"/>
                </a:lnTo>
                <a:lnTo>
                  <a:pt x="19273" y="9284"/>
                </a:lnTo>
                <a:lnTo>
                  <a:pt x="17969" y="9988"/>
                </a:lnTo>
                <a:lnTo>
                  <a:pt x="16717" y="10692"/>
                </a:lnTo>
                <a:lnTo>
                  <a:pt x="15517" y="11423"/>
                </a:lnTo>
                <a:lnTo>
                  <a:pt x="14344" y="12127"/>
                </a:lnTo>
                <a:lnTo>
                  <a:pt x="13248" y="12831"/>
                </a:lnTo>
                <a:lnTo>
                  <a:pt x="12179" y="13561"/>
                </a:lnTo>
                <a:lnTo>
                  <a:pt x="11136" y="14239"/>
                </a:lnTo>
                <a:lnTo>
                  <a:pt x="10171" y="14943"/>
                </a:lnTo>
                <a:lnTo>
                  <a:pt x="9232" y="15621"/>
                </a:lnTo>
                <a:lnTo>
                  <a:pt x="8345" y="16300"/>
                </a:lnTo>
                <a:lnTo>
                  <a:pt x="6702" y="17577"/>
                </a:lnTo>
                <a:lnTo>
                  <a:pt x="5268" y="18803"/>
                </a:lnTo>
                <a:lnTo>
                  <a:pt x="4016" y="19898"/>
                </a:lnTo>
                <a:lnTo>
                  <a:pt x="2947" y="20889"/>
                </a:lnTo>
                <a:lnTo>
                  <a:pt x="2060" y="21750"/>
                </a:lnTo>
                <a:lnTo>
                  <a:pt x="1382" y="22454"/>
                </a:lnTo>
                <a:lnTo>
                  <a:pt x="887" y="22976"/>
                </a:lnTo>
                <a:lnTo>
                  <a:pt x="496" y="23419"/>
                </a:lnTo>
                <a:lnTo>
                  <a:pt x="0" y="34764"/>
                </a:lnTo>
                <a:lnTo>
                  <a:pt x="258549" y="34764"/>
                </a:lnTo>
                <a:lnTo>
                  <a:pt x="258549" y="10536"/>
                </a:lnTo>
                <a:lnTo>
                  <a:pt x="257245" y="10223"/>
                </a:lnTo>
                <a:lnTo>
                  <a:pt x="255968" y="9910"/>
                </a:lnTo>
                <a:lnTo>
                  <a:pt x="254690" y="9649"/>
                </a:lnTo>
                <a:lnTo>
                  <a:pt x="253438" y="9415"/>
                </a:lnTo>
                <a:lnTo>
                  <a:pt x="252212" y="9180"/>
                </a:lnTo>
                <a:lnTo>
                  <a:pt x="250986" y="8997"/>
                </a:lnTo>
                <a:lnTo>
                  <a:pt x="249787" y="8841"/>
                </a:lnTo>
                <a:lnTo>
                  <a:pt x="248587" y="8710"/>
                </a:lnTo>
                <a:lnTo>
                  <a:pt x="247414" y="8606"/>
                </a:lnTo>
                <a:lnTo>
                  <a:pt x="246240" y="8528"/>
                </a:lnTo>
                <a:lnTo>
                  <a:pt x="245093" y="8450"/>
                </a:lnTo>
                <a:lnTo>
                  <a:pt x="243971" y="8424"/>
                </a:lnTo>
                <a:lnTo>
                  <a:pt x="242824" y="8398"/>
                </a:lnTo>
                <a:lnTo>
                  <a:pt x="241702" y="8398"/>
                </a:lnTo>
                <a:lnTo>
                  <a:pt x="240607" y="8424"/>
                </a:lnTo>
                <a:lnTo>
                  <a:pt x="239485" y="8476"/>
                </a:lnTo>
                <a:lnTo>
                  <a:pt x="238390" y="8554"/>
                </a:lnTo>
                <a:lnTo>
                  <a:pt x="237295" y="8632"/>
                </a:lnTo>
                <a:lnTo>
                  <a:pt x="236226" y="8737"/>
                </a:lnTo>
                <a:lnTo>
                  <a:pt x="235130" y="8841"/>
                </a:lnTo>
                <a:lnTo>
                  <a:pt x="234061" y="8971"/>
                </a:lnTo>
                <a:lnTo>
                  <a:pt x="232992" y="9128"/>
                </a:lnTo>
                <a:lnTo>
                  <a:pt x="230827" y="9467"/>
                </a:lnTo>
                <a:lnTo>
                  <a:pt x="228689" y="9858"/>
                </a:lnTo>
                <a:lnTo>
                  <a:pt x="226550" y="10301"/>
                </a:lnTo>
                <a:lnTo>
                  <a:pt x="224386" y="10797"/>
                </a:lnTo>
                <a:lnTo>
                  <a:pt x="222195" y="11318"/>
                </a:lnTo>
                <a:lnTo>
                  <a:pt x="219978" y="11866"/>
                </a:lnTo>
                <a:lnTo>
                  <a:pt x="217735" y="12440"/>
                </a:lnTo>
                <a:lnTo>
                  <a:pt x="213145" y="13666"/>
                </a:lnTo>
                <a:lnTo>
                  <a:pt x="208321" y="14891"/>
                </a:lnTo>
                <a:lnTo>
                  <a:pt x="205817" y="15517"/>
                </a:lnTo>
                <a:lnTo>
                  <a:pt x="203235" y="16143"/>
                </a:lnTo>
                <a:lnTo>
                  <a:pt x="200575" y="16717"/>
                </a:lnTo>
                <a:lnTo>
                  <a:pt x="197837" y="17291"/>
                </a:lnTo>
                <a:lnTo>
                  <a:pt x="194994" y="17838"/>
                </a:lnTo>
                <a:lnTo>
                  <a:pt x="192047" y="18360"/>
                </a:lnTo>
                <a:lnTo>
                  <a:pt x="189022" y="18829"/>
                </a:lnTo>
                <a:lnTo>
                  <a:pt x="187457" y="19064"/>
                </a:lnTo>
                <a:lnTo>
                  <a:pt x="185867" y="19273"/>
                </a:lnTo>
                <a:lnTo>
                  <a:pt x="184250" y="19481"/>
                </a:lnTo>
                <a:lnTo>
                  <a:pt x="182581" y="19664"/>
                </a:lnTo>
                <a:lnTo>
                  <a:pt x="180912" y="19820"/>
                </a:lnTo>
                <a:lnTo>
                  <a:pt x="179190" y="19977"/>
                </a:lnTo>
                <a:lnTo>
                  <a:pt x="176817" y="20159"/>
                </a:lnTo>
                <a:lnTo>
                  <a:pt x="174366" y="20316"/>
                </a:lnTo>
                <a:lnTo>
                  <a:pt x="171888" y="20394"/>
                </a:lnTo>
                <a:lnTo>
                  <a:pt x="169332" y="20472"/>
                </a:lnTo>
                <a:lnTo>
                  <a:pt x="166724" y="20472"/>
                </a:lnTo>
                <a:lnTo>
                  <a:pt x="164064" y="20446"/>
                </a:lnTo>
                <a:lnTo>
                  <a:pt x="161378" y="20394"/>
                </a:lnTo>
                <a:lnTo>
                  <a:pt x="158666" y="20290"/>
                </a:lnTo>
                <a:lnTo>
                  <a:pt x="155902" y="20159"/>
                </a:lnTo>
                <a:lnTo>
                  <a:pt x="153137" y="19977"/>
                </a:lnTo>
                <a:lnTo>
                  <a:pt x="150321" y="19768"/>
                </a:lnTo>
                <a:lnTo>
                  <a:pt x="147504" y="19507"/>
                </a:lnTo>
                <a:lnTo>
                  <a:pt x="144661" y="19220"/>
                </a:lnTo>
                <a:lnTo>
                  <a:pt x="141819" y="18907"/>
                </a:lnTo>
                <a:lnTo>
                  <a:pt x="138950" y="18542"/>
                </a:lnTo>
                <a:lnTo>
                  <a:pt x="136107" y="18151"/>
                </a:lnTo>
                <a:lnTo>
                  <a:pt x="133265" y="17734"/>
                </a:lnTo>
                <a:lnTo>
                  <a:pt x="130422" y="17264"/>
                </a:lnTo>
                <a:lnTo>
                  <a:pt x="127606" y="16769"/>
                </a:lnTo>
                <a:lnTo>
                  <a:pt x="124789" y="16247"/>
                </a:lnTo>
                <a:lnTo>
                  <a:pt x="121999" y="15700"/>
                </a:lnTo>
                <a:lnTo>
                  <a:pt x="119260" y="15100"/>
                </a:lnTo>
                <a:lnTo>
                  <a:pt x="116522" y="14500"/>
                </a:lnTo>
                <a:lnTo>
                  <a:pt x="113836" y="13848"/>
                </a:lnTo>
                <a:lnTo>
                  <a:pt x="111176" y="13170"/>
                </a:lnTo>
                <a:lnTo>
                  <a:pt x="108568" y="12466"/>
                </a:lnTo>
                <a:lnTo>
                  <a:pt x="106012" y="11736"/>
                </a:lnTo>
                <a:lnTo>
                  <a:pt x="103535" y="10979"/>
                </a:lnTo>
                <a:lnTo>
                  <a:pt x="101083" y="10197"/>
                </a:lnTo>
                <a:lnTo>
                  <a:pt x="98710" y="9362"/>
                </a:lnTo>
                <a:lnTo>
                  <a:pt x="96389" y="8528"/>
                </a:lnTo>
                <a:lnTo>
                  <a:pt x="94146" y="7667"/>
                </a:lnTo>
                <a:lnTo>
                  <a:pt x="92764" y="7120"/>
                </a:lnTo>
                <a:lnTo>
                  <a:pt x="91356" y="6598"/>
                </a:lnTo>
                <a:lnTo>
                  <a:pt x="89999" y="6076"/>
                </a:lnTo>
                <a:lnTo>
                  <a:pt x="88617" y="5607"/>
                </a:lnTo>
                <a:lnTo>
                  <a:pt x="87261" y="5138"/>
                </a:lnTo>
                <a:lnTo>
                  <a:pt x="85905" y="4720"/>
                </a:lnTo>
                <a:lnTo>
                  <a:pt x="84575" y="4303"/>
                </a:lnTo>
                <a:lnTo>
                  <a:pt x="83245" y="3912"/>
                </a:lnTo>
                <a:lnTo>
                  <a:pt x="81915" y="3521"/>
                </a:lnTo>
                <a:lnTo>
                  <a:pt x="80611" y="3182"/>
                </a:lnTo>
                <a:lnTo>
                  <a:pt x="79307" y="2843"/>
                </a:lnTo>
                <a:lnTo>
                  <a:pt x="78029" y="2530"/>
                </a:lnTo>
                <a:lnTo>
                  <a:pt x="76725" y="2243"/>
                </a:lnTo>
                <a:lnTo>
                  <a:pt x="75473" y="1982"/>
                </a:lnTo>
                <a:lnTo>
                  <a:pt x="74195" y="1721"/>
                </a:lnTo>
                <a:lnTo>
                  <a:pt x="72944" y="1487"/>
                </a:lnTo>
                <a:lnTo>
                  <a:pt x="71718" y="1278"/>
                </a:lnTo>
                <a:lnTo>
                  <a:pt x="70466" y="1069"/>
                </a:lnTo>
                <a:lnTo>
                  <a:pt x="69266" y="887"/>
                </a:lnTo>
                <a:lnTo>
                  <a:pt x="68041" y="730"/>
                </a:lnTo>
                <a:lnTo>
                  <a:pt x="66841" y="574"/>
                </a:lnTo>
                <a:lnTo>
                  <a:pt x="65641" y="443"/>
                </a:lnTo>
                <a:lnTo>
                  <a:pt x="63294" y="235"/>
                </a:lnTo>
                <a:lnTo>
                  <a:pt x="60973" y="104"/>
                </a:lnTo>
                <a:lnTo>
                  <a:pt x="58704" y="26"/>
                </a:lnTo>
                <a:lnTo>
                  <a:pt x="5646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8191226" y="117485"/>
            <a:ext cx="806277" cy="259495"/>
          </a:xfrm>
          <a:custGeom>
            <a:avLst/>
            <a:gdLst/>
            <a:ahLst/>
            <a:cxnLst/>
            <a:rect l="l" t="t" r="r" b="b"/>
            <a:pathLst>
              <a:path w="11720" h="3772" extrusionOk="0">
                <a:moveTo>
                  <a:pt x="7775" y="0"/>
                </a:moveTo>
                <a:lnTo>
                  <a:pt x="7543" y="39"/>
                </a:lnTo>
                <a:lnTo>
                  <a:pt x="7330" y="97"/>
                </a:lnTo>
                <a:lnTo>
                  <a:pt x="7117" y="155"/>
                </a:lnTo>
                <a:lnTo>
                  <a:pt x="6924" y="252"/>
                </a:lnTo>
                <a:lnTo>
                  <a:pt x="6731" y="368"/>
                </a:lnTo>
                <a:lnTo>
                  <a:pt x="6537" y="484"/>
                </a:lnTo>
                <a:lnTo>
                  <a:pt x="6383" y="639"/>
                </a:lnTo>
                <a:lnTo>
                  <a:pt x="6228" y="793"/>
                </a:lnTo>
                <a:lnTo>
                  <a:pt x="6073" y="948"/>
                </a:lnTo>
                <a:lnTo>
                  <a:pt x="5957" y="1141"/>
                </a:lnTo>
                <a:lnTo>
                  <a:pt x="5841" y="1335"/>
                </a:lnTo>
                <a:lnTo>
                  <a:pt x="5764" y="1528"/>
                </a:lnTo>
                <a:lnTo>
                  <a:pt x="5686" y="1741"/>
                </a:lnTo>
                <a:lnTo>
                  <a:pt x="5628" y="1973"/>
                </a:lnTo>
                <a:lnTo>
                  <a:pt x="5609" y="2186"/>
                </a:lnTo>
                <a:lnTo>
                  <a:pt x="5435" y="2244"/>
                </a:lnTo>
                <a:lnTo>
                  <a:pt x="5280" y="2302"/>
                </a:lnTo>
                <a:lnTo>
                  <a:pt x="5164" y="2166"/>
                </a:lnTo>
                <a:lnTo>
                  <a:pt x="5029" y="2031"/>
                </a:lnTo>
                <a:lnTo>
                  <a:pt x="4894" y="1934"/>
                </a:lnTo>
                <a:lnTo>
                  <a:pt x="4739" y="1837"/>
                </a:lnTo>
                <a:lnTo>
                  <a:pt x="4565" y="1760"/>
                </a:lnTo>
                <a:lnTo>
                  <a:pt x="4391" y="1702"/>
                </a:lnTo>
                <a:lnTo>
                  <a:pt x="4217" y="1683"/>
                </a:lnTo>
                <a:lnTo>
                  <a:pt x="4023" y="1663"/>
                </a:lnTo>
                <a:lnTo>
                  <a:pt x="3869" y="1663"/>
                </a:lnTo>
                <a:lnTo>
                  <a:pt x="3733" y="1683"/>
                </a:lnTo>
                <a:lnTo>
                  <a:pt x="3482" y="1760"/>
                </a:lnTo>
                <a:lnTo>
                  <a:pt x="3250" y="1876"/>
                </a:lnTo>
                <a:lnTo>
                  <a:pt x="3037" y="2012"/>
                </a:lnTo>
                <a:lnTo>
                  <a:pt x="2844" y="2186"/>
                </a:lnTo>
                <a:lnTo>
                  <a:pt x="2689" y="2398"/>
                </a:lnTo>
                <a:lnTo>
                  <a:pt x="2554" y="2630"/>
                </a:lnTo>
                <a:lnTo>
                  <a:pt x="2476" y="2882"/>
                </a:lnTo>
                <a:lnTo>
                  <a:pt x="2302" y="2959"/>
                </a:lnTo>
                <a:lnTo>
                  <a:pt x="2148" y="3075"/>
                </a:lnTo>
                <a:lnTo>
                  <a:pt x="1973" y="2959"/>
                </a:lnTo>
                <a:lnTo>
                  <a:pt x="1780" y="2901"/>
                </a:lnTo>
                <a:lnTo>
                  <a:pt x="1567" y="2843"/>
                </a:lnTo>
                <a:lnTo>
                  <a:pt x="1355" y="2824"/>
                </a:lnTo>
                <a:lnTo>
                  <a:pt x="1123" y="2843"/>
                </a:lnTo>
                <a:lnTo>
                  <a:pt x="910" y="2901"/>
                </a:lnTo>
                <a:lnTo>
                  <a:pt x="697" y="2978"/>
                </a:lnTo>
                <a:lnTo>
                  <a:pt x="523" y="3094"/>
                </a:lnTo>
                <a:lnTo>
                  <a:pt x="349" y="3230"/>
                </a:lnTo>
                <a:lnTo>
                  <a:pt x="214" y="3385"/>
                </a:lnTo>
                <a:lnTo>
                  <a:pt x="98" y="3578"/>
                </a:lnTo>
                <a:lnTo>
                  <a:pt x="1" y="3771"/>
                </a:lnTo>
                <a:lnTo>
                  <a:pt x="11720" y="3771"/>
                </a:lnTo>
                <a:lnTo>
                  <a:pt x="11662" y="3520"/>
                </a:lnTo>
                <a:lnTo>
                  <a:pt x="11565" y="3288"/>
                </a:lnTo>
                <a:lnTo>
                  <a:pt x="11449" y="3075"/>
                </a:lnTo>
                <a:lnTo>
                  <a:pt x="11295" y="2882"/>
                </a:lnTo>
                <a:lnTo>
                  <a:pt x="11101" y="2727"/>
                </a:lnTo>
                <a:lnTo>
                  <a:pt x="10888" y="2592"/>
                </a:lnTo>
                <a:lnTo>
                  <a:pt x="10676" y="2495"/>
                </a:lnTo>
                <a:lnTo>
                  <a:pt x="10424" y="2437"/>
                </a:lnTo>
                <a:lnTo>
                  <a:pt x="10424" y="2398"/>
                </a:lnTo>
                <a:lnTo>
                  <a:pt x="10424" y="2166"/>
                </a:lnTo>
                <a:lnTo>
                  <a:pt x="10386" y="1915"/>
                </a:lnTo>
                <a:lnTo>
                  <a:pt x="10328" y="1683"/>
                </a:lnTo>
                <a:lnTo>
                  <a:pt x="10231" y="1470"/>
                </a:lnTo>
                <a:lnTo>
                  <a:pt x="10134" y="1257"/>
                </a:lnTo>
                <a:lnTo>
                  <a:pt x="10018" y="1064"/>
                </a:lnTo>
                <a:lnTo>
                  <a:pt x="9883" y="871"/>
                </a:lnTo>
                <a:lnTo>
                  <a:pt x="9728" y="697"/>
                </a:lnTo>
                <a:lnTo>
                  <a:pt x="9554" y="542"/>
                </a:lnTo>
                <a:lnTo>
                  <a:pt x="9361" y="406"/>
                </a:lnTo>
                <a:lnTo>
                  <a:pt x="9167" y="290"/>
                </a:lnTo>
                <a:lnTo>
                  <a:pt x="8955" y="174"/>
                </a:lnTo>
                <a:lnTo>
                  <a:pt x="8723" y="97"/>
                </a:lnTo>
                <a:lnTo>
                  <a:pt x="8490" y="39"/>
                </a:lnTo>
                <a:lnTo>
                  <a:pt x="8258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7740350" y="749062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-56936" y="117470"/>
            <a:ext cx="1135471" cy="422036"/>
          </a:xfrm>
          <a:custGeom>
            <a:avLst/>
            <a:gdLst/>
            <a:ahLst/>
            <a:cxnLst/>
            <a:rect l="l" t="t" r="r" b="b"/>
            <a:pathLst>
              <a:path w="14311" h="5319" extrusionOk="0">
                <a:moveTo>
                  <a:pt x="4293" y="1"/>
                </a:moveTo>
                <a:lnTo>
                  <a:pt x="4061" y="20"/>
                </a:lnTo>
                <a:lnTo>
                  <a:pt x="3829" y="59"/>
                </a:lnTo>
                <a:lnTo>
                  <a:pt x="3617" y="117"/>
                </a:lnTo>
                <a:lnTo>
                  <a:pt x="3404" y="194"/>
                </a:lnTo>
                <a:lnTo>
                  <a:pt x="3211" y="291"/>
                </a:lnTo>
                <a:lnTo>
                  <a:pt x="3017" y="407"/>
                </a:lnTo>
                <a:lnTo>
                  <a:pt x="2843" y="523"/>
                </a:lnTo>
                <a:lnTo>
                  <a:pt x="2669" y="678"/>
                </a:lnTo>
                <a:lnTo>
                  <a:pt x="2534" y="852"/>
                </a:lnTo>
                <a:lnTo>
                  <a:pt x="2398" y="1026"/>
                </a:lnTo>
                <a:lnTo>
                  <a:pt x="2282" y="1200"/>
                </a:lnTo>
                <a:lnTo>
                  <a:pt x="2186" y="1413"/>
                </a:lnTo>
                <a:lnTo>
                  <a:pt x="2108" y="1625"/>
                </a:lnTo>
                <a:lnTo>
                  <a:pt x="2050" y="1838"/>
                </a:lnTo>
                <a:lnTo>
                  <a:pt x="2012" y="2070"/>
                </a:lnTo>
                <a:lnTo>
                  <a:pt x="2012" y="2302"/>
                </a:lnTo>
                <a:lnTo>
                  <a:pt x="2012" y="2573"/>
                </a:lnTo>
                <a:lnTo>
                  <a:pt x="2070" y="2824"/>
                </a:lnTo>
                <a:lnTo>
                  <a:pt x="1857" y="2998"/>
                </a:lnTo>
                <a:lnTo>
                  <a:pt x="1663" y="3192"/>
                </a:lnTo>
                <a:lnTo>
                  <a:pt x="1509" y="3424"/>
                </a:lnTo>
                <a:lnTo>
                  <a:pt x="1373" y="3656"/>
                </a:lnTo>
                <a:lnTo>
                  <a:pt x="1238" y="3695"/>
                </a:lnTo>
                <a:lnTo>
                  <a:pt x="1083" y="3733"/>
                </a:lnTo>
                <a:lnTo>
                  <a:pt x="948" y="3772"/>
                </a:lnTo>
                <a:lnTo>
                  <a:pt x="813" y="3849"/>
                </a:lnTo>
                <a:lnTo>
                  <a:pt x="697" y="3927"/>
                </a:lnTo>
                <a:lnTo>
                  <a:pt x="581" y="4004"/>
                </a:lnTo>
                <a:lnTo>
                  <a:pt x="465" y="4101"/>
                </a:lnTo>
                <a:lnTo>
                  <a:pt x="368" y="4217"/>
                </a:lnTo>
                <a:lnTo>
                  <a:pt x="290" y="4333"/>
                </a:lnTo>
                <a:lnTo>
                  <a:pt x="213" y="4449"/>
                </a:lnTo>
                <a:lnTo>
                  <a:pt x="136" y="4584"/>
                </a:lnTo>
                <a:lnTo>
                  <a:pt x="78" y="4720"/>
                </a:lnTo>
                <a:lnTo>
                  <a:pt x="39" y="4855"/>
                </a:lnTo>
                <a:lnTo>
                  <a:pt x="0" y="5010"/>
                </a:lnTo>
                <a:lnTo>
                  <a:pt x="0" y="5164"/>
                </a:lnTo>
                <a:lnTo>
                  <a:pt x="0" y="5319"/>
                </a:lnTo>
                <a:lnTo>
                  <a:pt x="14311" y="5319"/>
                </a:lnTo>
                <a:lnTo>
                  <a:pt x="14214" y="5145"/>
                </a:lnTo>
                <a:lnTo>
                  <a:pt x="14098" y="4990"/>
                </a:lnTo>
                <a:lnTo>
                  <a:pt x="13963" y="4836"/>
                </a:lnTo>
                <a:lnTo>
                  <a:pt x="13808" y="4720"/>
                </a:lnTo>
                <a:lnTo>
                  <a:pt x="13653" y="4603"/>
                </a:lnTo>
                <a:lnTo>
                  <a:pt x="13479" y="4507"/>
                </a:lnTo>
                <a:lnTo>
                  <a:pt x="13286" y="4429"/>
                </a:lnTo>
                <a:lnTo>
                  <a:pt x="13092" y="4371"/>
                </a:lnTo>
                <a:lnTo>
                  <a:pt x="12880" y="4333"/>
                </a:lnTo>
                <a:lnTo>
                  <a:pt x="12648" y="4313"/>
                </a:lnTo>
                <a:lnTo>
                  <a:pt x="12396" y="4333"/>
                </a:lnTo>
                <a:lnTo>
                  <a:pt x="12145" y="4391"/>
                </a:lnTo>
                <a:lnTo>
                  <a:pt x="11913" y="4468"/>
                </a:lnTo>
                <a:lnTo>
                  <a:pt x="11700" y="4565"/>
                </a:lnTo>
                <a:lnTo>
                  <a:pt x="11661" y="4410"/>
                </a:lnTo>
                <a:lnTo>
                  <a:pt x="11603" y="4275"/>
                </a:lnTo>
                <a:lnTo>
                  <a:pt x="11545" y="4120"/>
                </a:lnTo>
                <a:lnTo>
                  <a:pt x="11468" y="3985"/>
                </a:lnTo>
                <a:lnTo>
                  <a:pt x="11371" y="3869"/>
                </a:lnTo>
                <a:lnTo>
                  <a:pt x="11275" y="3753"/>
                </a:lnTo>
                <a:lnTo>
                  <a:pt x="11178" y="3637"/>
                </a:lnTo>
                <a:lnTo>
                  <a:pt x="11043" y="3540"/>
                </a:lnTo>
                <a:lnTo>
                  <a:pt x="10927" y="3443"/>
                </a:lnTo>
                <a:lnTo>
                  <a:pt x="10791" y="3346"/>
                </a:lnTo>
                <a:lnTo>
                  <a:pt x="10656" y="3288"/>
                </a:lnTo>
                <a:lnTo>
                  <a:pt x="10501" y="3230"/>
                </a:lnTo>
                <a:lnTo>
                  <a:pt x="10366" y="3172"/>
                </a:lnTo>
                <a:lnTo>
                  <a:pt x="10211" y="3134"/>
                </a:lnTo>
                <a:lnTo>
                  <a:pt x="10037" y="3114"/>
                </a:lnTo>
                <a:lnTo>
                  <a:pt x="9882" y="3114"/>
                </a:lnTo>
                <a:lnTo>
                  <a:pt x="9650" y="3134"/>
                </a:lnTo>
                <a:lnTo>
                  <a:pt x="9437" y="3172"/>
                </a:lnTo>
                <a:lnTo>
                  <a:pt x="9225" y="3230"/>
                </a:lnTo>
                <a:lnTo>
                  <a:pt x="9031" y="3327"/>
                </a:lnTo>
                <a:lnTo>
                  <a:pt x="8838" y="3424"/>
                </a:lnTo>
                <a:lnTo>
                  <a:pt x="8664" y="3559"/>
                </a:lnTo>
                <a:lnTo>
                  <a:pt x="8509" y="3695"/>
                </a:lnTo>
                <a:lnTo>
                  <a:pt x="8374" y="3869"/>
                </a:lnTo>
                <a:lnTo>
                  <a:pt x="8258" y="3849"/>
                </a:lnTo>
                <a:lnTo>
                  <a:pt x="8103" y="3869"/>
                </a:lnTo>
                <a:lnTo>
                  <a:pt x="7929" y="3888"/>
                </a:lnTo>
                <a:lnTo>
                  <a:pt x="7755" y="3927"/>
                </a:lnTo>
                <a:lnTo>
                  <a:pt x="7600" y="3985"/>
                </a:lnTo>
                <a:lnTo>
                  <a:pt x="7504" y="3830"/>
                </a:lnTo>
                <a:lnTo>
                  <a:pt x="7368" y="3695"/>
                </a:lnTo>
                <a:lnTo>
                  <a:pt x="7252" y="3559"/>
                </a:lnTo>
                <a:lnTo>
                  <a:pt x="7098" y="3463"/>
                </a:lnTo>
                <a:lnTo>
                  <a:pt x="6943" y="3346"/>
                </a:lnTo>
                <a:lnTo>
                  <a:pt x="6788" y="3269"/>
                </a:lnTo>
                <a:lnTo>
                  <a:pt x="6614" y="3211"/>
                </a:lnTo>
                <a:lnTo>
                  <a:pt x="6421" y="3153"/>
                </a:lnTo>
                <a:lnTo>
                  <a:pt x="6498" y="2921"/>
                </a:lnTo>
                <a:lnTo>
                  <a:pt x="6556" y="2650"/>
                </a:lnTo>
                <a:lnTo>
                  <a:pt x="6595" y="2399"/>
                </a:lnTo>
                <a:lnTo>
                  <a:pt x="6575" y="2128"/>
                </a:lnTo>
                <a:lnTo>
                  <a:pt x="6556" y="1915"/>
                </a:lnTo>
                <a:lnTo>
                  <a:pt x="6517" y="1703"/>
                </a:lnTo>
                <a:lnTo>
                  <a:pt x="6440" y="1490"/>
                </a:lnTo>
                <a:lnTo>
                  <a:pt x="6363" y="1297"/>
                </a:lnTo>
                <a:lnTo>
                  <a:pt x="6247" y="1123"/>
                </a:lnTo>
                <a:lnTo>
                  <a:pt x="6131" y="949"/>
                </a:lnTo>
                <a:lnTo>
                  <a:pt x="6015" y="794"/>
                </a:lnTo>
                <a:lnTo>
                  <a:pt x="5860" y="639"/>
                </a:lnTo>
                <a:lnTo>
                  <a:pt x="5705" y="504"/>
                </a:lnTo>
                <a:lnTo>
                  <a:pt x="5531" y="368"/>
                </a:lnTo>
                <a:lnTo>
                  <a:pt x="5357" y="272"/>
                </a:lnTo>
                <a:lnTo>
                  <a:pt x="5164" y="175"/>
                </a:lnTo>
                <a:lnTo>
                  <a:pt x="4970" y="117"/>
                </a:lnTo>
                <a:lnTo>
                  <a:pt x="4758" y="59"/>
                </a:lnTo>
                <a:lnTo>
                  <a:pt x="4545" y="20"/>
                </a:lnTo>
                <a:lnTo>
                  <a:pt x="433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 flipH="1">
            <a:off x="8430775" y="4132084"/>
            <a:ext cx="511591" cy="622685"/>
          </a:xfrm>
          <a:custGeom>
            <a:avLst/>
            <a:gdLst/>
            <a:ahLst/>
            <a:cxnLst/>
            <a:rect l="l" t="t" r="r" b="b"/>
            <a:pathLst>
              <a:path w="30045" h="36564" extrusionOk="0">
                <a:moveTo>
                  <a:pt x="2896" y="0"/>
                </a:moveTo>
                <a:lnTo>
                  <a:pt x="2452" y="27"/>
                </a:lnTo>
                <a:lnTo>
                  <a:pt x="3261" y="496"/>
                </a:lnTo>
                <a:lnTo>
                  <a:pt x="4017" y="1018"/>
                </a:lnTo>
                <a:lnTo>
                  <a:pt x="4747" y="1565"/>
                </a:lnTo>
                <a:lnTo>
                  <a:pt x="5452" y="2165"/>
                </a:lnTo>
                <a:lnTo>
                  <a:pt x="6103" y="2791"/>
                </a:lnTo>
                <a:lnTo>
                  <a:pt x="6729" y="3443"/>
                </a:lnTo>
                <a:lnTo>
                  <a:pt x="7303" y="4095"/>
                </a:lnTo>
                <a:lnTo>
                  <a:pt x="7851" y="4773"/>
                </a:lnTo>
                <a:lnTo>
                  <a:pt x="8372" y="5477"/>
                </a:lnTo>
                <a:lnTo>
                  <a:pt x="8842" y="6155"/>
                </a:lnTo>
                <a:lnTo>
                  <a:pt x="9285" y="6859"/>
                </a:lnTo>
                <a:lnTo>
                  <a:pt x="9702" y="7537"/>
                </a:lnTo>
                <a:lnTo>
                  <a:pt x="10094" y="8189"/>
                </a:lnTo>
                <a:lnTo>
                  <a:pt x="10433" y="8841"/>
                </a:lnTo>
                <a:lnTo>
                  <a:pt x="10772" y="9493"/>
                </a:lnTo>
                <a:lnTo>
                  <a:pt x="11059" y="10093"/>
                </a:lnTo>
                <a:lnTo>
                  <a:pt x="10720" y="9624"/>
                </a:lnTo>
                <a:lnTo>
                  <a:pt x="10354" y="9128"/>
                </a:lnTo>
                <a:lnTo>
                  <a:pt x="9937" y="8659"/>
                </a:lnTo>
                <a:lnTo>
                  <a:pt x="9468" y="8215"/>
                </a:lnTo>
                <a:lnTo>
                  <a:pt x="8972" y="7772"/>
                </a:lnTo>
                <a:lnTo>
                  <a:pt x="8425" y="7381"/>
                </a:lnTo>
                <a:lnTo>
                  <a:pt x="8138" y="7198"/>
                </a:lnTo>
                <a:lnTo>
                  <a:pt x="7825" y="7016"/>
                </a:lnTo>
                <a:lnTo>
                  <a:pt x="7512" y="6859"/>
                </a:lnTo>
                <a:lnTo>
                  <a:pt x="7173" y="6729"/>
                </a:lnTo>
                <a:lnTo>
                  <a:pt x="6834" y="6598"/>
                </a:lnTo>
                <a:lnTo>
                  <a:pt x="6469" y="6468"/>
                </a:lnTo>
                <a:lnTo>
                  <a:pt x="6103" y="6364"/>
                </a:lnTo>
                <a:lnTo>
                  <a:pt x="5738" y="6286"/>
                </a:lnTo>
                <a:lnTo>
                  <a:pt x="5321" y="6233"/>
                </a:lnTo>
                <a:lnTo>
                  <a:pt x="4930" y="6181"/>
                </a:lnTo>
                <a:lnTo>
                  <a:pt x="4043" y="6181"/>
                </a:lnTo>
                <a:lnTo>
                  <a:pt x="3600" y="6207"/>
                </a:lnTo>
                <a:lnTo>
                  <a:pt x="3130" y="6259"/>
                </a:lnTo>
                <a:lnTo>
                  <a:pt x="2661" y="6312"/>
                </a:lnTo>
                <a:lnTo>
                  <a:pt x="2166" y="6416"/>
                </a:lnTo>
                <a:lnTo>
                  <a:pt x="1644" y="6546"/>
                </a:lnTo>
                <a:lnTo>
                  <a:pt x="1122" y="6703"/>
                </a:lnTo>
                <a:lnTo>
                  <a:pt x="575" y="6911"/>
                </a:lnTo>
                <a:lnTo>
                  <a:pt x="1" y="7120"/>
                </a:lnTo>
                <a:lnTo>
                  <a:pt x="314" y="7172"/>
                </a:lnTo>
                <a:lnTo>
                  <a:pt x="1148" y="7355"/>
                </a:lnTo>
                <a:lnTo>
                  <a:pt x="1722" y="7511"/>
                </a:lnTo>
                <a:lnTo>
                  <a:pt x="2426" y="7720"/>
                </a:lnTo>
                <a:lnTo>
                  <a:pt x="3183" y="7955"/>
                </a:lnTo>
                <a:lnTo>
                  <a:pt x="4043" y="8215"/>
                </a:lnTo>
                <a:lnTo>
                  <a:pt x="4930" y="8554"/>
                </a:lnTo>
                <a:lnTo>
                  <a:pt x="5895" y="8946"/>
                </a:lnTo>
                <a:lnTo>
                  <a:pt x="6886" y="9389"/>
                </a:lnTo>
                <a:lnTo>
                  <a:pt x="7903" y="9884"/>
                </a:lnTo>
                <a:lnTo>
                  <a:pt x="8920" y="10458"/>
                </a:lnTo>
                <a:lnTo>
                  <a:pt x="9963" y="11084"/>
                </a:lnTo>
                <a:lnTo>
                  <a:pt x="10485" y="11423"/>
                </a:lnTo>
                <a:lnTo>
                  <a:pt x="10980" y="11788"/>
                </a:lnTo>
                <a:lnTo>
                  <a:pt x="11476" y="12179"/>
                </a:lnTo>
                <a:lnTo>
                  <a:pt x="11971" y="12571"/>
                </a:lnTo>
                <a:lnTo>
                  <a:pt x="11789" y="13144"/>
                </a:lnTo>
                <a:lnTo>
                  <a:pt x="11293" y="12857"/>
                </a:lnTo>
                <a:lnTo>
                  <a:pt x="10720" y="12518"/>
                </a:lnTo>
                <a:lnTo>
                  <a:pt x="10068" y="12179"/>
                </a:lnTo>
                <a:lnTo>
                  <a:pt x="9337" y="11840"/>
                </a:lnTo>
                <a:lnTo>
                  <a:pt x="8581" y="11554"/>
                </a:lnTo>
                <a:lnTo>
                  <a:pt x="8164" y="11423"/>
                </a:lnTo>
                <a:lnTo>
                  <a:pt x="7773" y="11293"/>
                </a:lnTo>
                <a:lnTo>
                  <a:pt x="7355" y="11188"/>
                </a:lnTo>
                <a:lnTo>
                  <a:pt x="6938" y="11110"/>
                </a:lnTo>
                <a:lnTo>
                  <a:pt x="6495" y="11058"/>
                </a:lnTo>
                <a:lnTo>
                  <a:pt x="6077" y="11006"/>
                </a:lnTo>
                <a:lnTo>
                  <a:pt x="5634" y="10980"/>
                </a:lnTo>
                <a:lnTo>
                  <a:pt x="5217" y="11006"/>
                </a:lnTo>
                <a:lnTo>
                  <a:pt x="4800" y="11032"/>
                </a:lnTo>
                <a:lnTo>
                  <a:pt x="4356" y="11110"/>
                </a:lnTo>
                <a:lnTo>
                  <a:pt x="3939" y="11214"/>
                </a:lnTo>
                <a:lnTo>
                  <a:pt x="3522" y="11345"/>
                </a:lnTo>
                <a:lnTo>
                  <a:pt x="3130" y="11527"/>
                </a:lnTo>
                <a:lnTo>
                  <a:pt x="2713" y="11762"/>
                </a:lnTo>
                <a:lnTo>
                  <a:pt x="2322" y="12023"/>
                </a:lnTo>
                <a:lnTo>
                  <a:pt x="1957" y="12336"/>
                </a:lnTo>
                <a:lnTo>
                  <a:pt x="1592" y="12675"/>
                </a:lnTo>
                <a:lnTo>
                  <a:pt x="1227" y="13092"/>
                </a:lnTo>
                <a:lnTo>
                  <a:pt x="914" y="13536"/>
                </a:lnTo>
                <a:lnTo>
                  <a:pt x="575" y="14057"/>
                </a:lnTo>
                <a:lnTo>
                  <a:pt x="288" y="14631"/>
                </a:lnTo>
                <a:lnTo>
                  <a:pt x="1" y="15257"/>
                </a:lnTo>
                <a:lnTo>
                  <a:pt x="236" y="15126"/>
                </a:lnTo>
                <a:lnTo>
                  <a:pt x="862" y="14839"/>
                </a:lnTo>
                <a:lnTo>
                  <a:pt x="1331" y="14631"/>
                </a:lnTo>
                <a:lnTo>
                  <a:pt x="1905" y="14422"/>
                </a:lnTo>
                <a:lnTo>
                  <a:pt x="2557" y="14188"/>
                </a:lnTo>
                <a:lnTo>
                  <a:pt x="3287" y="13979"/>
                </a:lnTo>
                <a:lnTo>
                  <a:pt x="4095" y="13770"/>
                </a:lnTo>
                <a:lnTo>
                  <a:pt x="4982" y="13588"/>
                </a:lnTo>
                <a:lnTo>
                  <a:pt x="5947" y="13457"/>
                </a:lnTo>
                <a:lnTo>
                  <a:pt x="6964" y="13353"/>
                </a:lnTo>
                <a:lnTo>
                  <a:pt x="7512" y="13327"/>
                </a:lnTo>
                <a:lnTo>
                  <a:pt x="8059" y="13301"/>
                </a:lnTo>
                <a:lnTo>
                  <a:pt x="8633" y="13301"/>
                </a:lnTo>
                <a:lnTo>
                  <a:pt x="9207" y="13327"/>
                </a:lnTo>
                <a:lnTo>
                  <a:pt x="9807" y="13353"/>
                </a:lnTo>
                <a:lnTo>
                  <a:pt x="10407" y="13405"/>
                </a:lnTo>
                <a:lnTo>
                  <a:pt x="11032" y="13483"/>
                </a:lnTo>
                <a:lnTo>
                  <a:pt x="11658" y="13562"/>
                </a:lnTo>
                <a:lnTo>
                  <a:pt x="10302" y="17813"/>
                </a:lnTo>
                <a:lnTo>
                  <a:pt x="9676" y="17578"/>
                </a:lnTo>
                <a:lnTo>
                  <a:pt x="9676" y="22298"/>
                </a:lnTo>
                <a:lnTo>
                  <a:pt x="8946" y="22298"/>
                </a:lnTo>
                <a:lnTo>
                  <a:pt x="8946" y="26966"/>
                </a:lnTo>
                <a:lnTo>
                  <a:pt x="8138" y="26966"/>
                </a:lnTo>
                <a:lnTo>
                  <a:pt x="8425" y="31348"/>
                </a:lnTo>
                <a:lnTo>
                  <a:pt x="7851" y="31348"/>
                </a:lnTo>
                <a:lnTo>
                  <a:pt x="8242" y="36563"/>
                </a:lnTo>
                <a:lnTo>
                  <a:pt x="9963" y="36563"/>
                </a:lnTo>
                <a:lnTo>
                  <a:pt x="11215" y="31348"/>
                </a:lnTo>
                <a:lnTo>
                  <a:pt x="10459" y="31348"/>
                </a:lnTo>
                <a:lnTo>
                  <a:pt x="11658" y="27201"/>
                </a:lnTo>
                <a:lnTo>
                  <a:pt x="10928" y="27201"/>
                </a:lnTo>
                <a:lnTo>
                  <a:pt x="12415" y="22481"/>
                </a:lnTo>
                <a:lnTo>
                  <a:pt x="11658" y="22481"/>
                </a:lnTo>
                <a:lnTo>
                  <a:pt x="13041" y="18047"/>
                </a:lnTo>
                <a:lnTo>
                  <a:pt x="12284" y="18256"/>
                </a:lnTo>
                <a:lnTo>
                  <a:pt x="13145" y="13744"/>
                </a:lnTo>
                <a:lnTo>
                  <a:pt x="13666" y="13822"/>
                </a:lnTo>
                <a:lnTo>
                  <a:pt x="14188" y="13927"/>
                </a:lnTo>
                <a:lnTo>
                  <a:pt x="14710" y="14031"/>
                </a:lnTo>
                <a:lnTo>
                  <a:pt x="15231" y="14188"/>
                </a:lnTo>
                <a:lnTo>
                  <a:pt x="15727" y="14344"/>
                </a:lnTo>
                <a:lnTo>
                  <a:pt x="16222" y="14527"/>
                </a:lnTo>
                <a:lnTo>
                  <a:pt x="16692" y="14735"/>
                </a:lnTo>
                <a:lnTo>
                  <a:pt x="17187" y="14970"/>
                </a:lnTo>
                <a:lnTo>
                  <a:pt x="17631" y="15205"/>
                </a:lnTo>
                <a:lnTo>
                  <a:pt x="18100" y="15439"/>
                </a:lnTo>
                <a:lnTo>
                  <a:pt x="18961" y="15987"/>
                </a:lnTo>
                <a:lnTo>
                  <a:pt x="19769" y="16535"/>
                </a:lnTo>
                <a:lnTo>
                  <a:pt x="20499" y="17082"/>
                </a:lnTo>
                <a:lnTo>
                  <a:pt x="21177" y="17656"/>
                </a:lnTo>
                <a:lnTo>
                  <a:pt x="21803" y="18178"/>
                </a:lnTo>
                <a:lnTo>
                  <a:pt x="22325" y="18673"/>
                </a:lnTo>
                <a:lnTo>
                  <a:pt x="22768" y="19116"/>
                </a:lnTo>
                <a:lnTo>
                  <a:pt x="23394" y="19768"/>
                </a:lnTo>
                <a:lnTo>
                  <a:pt x="23603" y="20003"/>
                </a:lnTo>
                <a:lnTo>
                  <a:pt x="23603" y="19273"/>
                </a:lnTo>
                <a:lnTo>
                  <a:pt x="23524" y="18621"/>
                </a:lnTo>
                <a:lnTo>
                  <a:pt x="23446" y="17969"/>
                </a:lnTo>
                <a:lnTo>
                  <a:pt x="23290" y="17395"/>
                </a:lnTo>
                <a:lnTo>
                  <a:pt x="23107" y="16874"/>
                </a:lnTo>
                <a:lnTo>
                  <a:pt x="22899" y="16378"/>
                </a:lnTo>
                <a:lnTo>
                  <a:pt x="22664" y="15935"/>
                </a:lnTo>
                <a:lnTo>
                  <a:pt x="22377" y="15518"/>
                </a:lnTo>
                <a:lnTo>
                  <a:pt x="22090" y="15152"/>
                </a:lnTo>
                <a:lnTo>
                  <a:pt x="21751" y="14839"/>
                </a:lnTo>
                <a:lnTo>
                  <a:pt x="21412" y="14527"/>
                </a:lnTo>
                <a:lnTo>
                  <a:pt x="21021" y="14292"/>
                </a:lnTo>
                <a:lnTo>
                  <a:pt x="20656" y="14057"/>
                </a:lnTo>
                <a:lnTo>
                  <a:pt x="20238" y="13848"/>
                </a:lnTo>
                <a:lnTo>
                  <a:pt x="19821" y="13692"/>
                </a:lnTo>
                <a:lnTo>
                  <a:pt x="19404" y="13536"/>
                </a:lnTo>
                <a:lnTo>
                  <a:pt x="18961" y="13431"/>
                </a:lnTo>
                <a:lnTo>
                  <a:pt x="18517" y="13327"/>
                </a:lnTo>
                <a:lnTo>
                  <a:pt x="18074" y="13275"/>
                </a:lnTo>
                <a:lnTo>
                  <a:pt x="17631" y="13223"/>
                </a:lnTo>
                <a:lnTo>
                  <a:pt x="17187" y="13197"/>
                </a:lnTo>
                <a:lnTo>
                  <a:pt x="16770" y="13170"/>
                </a:lnTo>
                <a:lnTo>
                  <a:pt x="15909" y="13170"/>
                </a:lnTo>
                <a:lnTo>
                  <a:pt x="15101" y="13223"/>
                </a:lnTo>
                <a:lnTo>
                  <a:pt x="14371" y="13327"/>
                </a:lnTo>
                <a:lnTo>
                  <a:pt x="13719" y="13431"/>
                </a:lnTo>
                <a:lnTo>
                  <a:pt x="13197" y="13536"/>
                </a:lnTo>
                <a:lnTo>
                  <a:pt x="13275" y="13118"/>
                </a:lnTo>
                <a:lnTo>
                  <a:pt x="13979" y="12779"/>
                </a:lnTo>
                <a:lnTo>
                  <a:pt x="14684" y="12466"/>
                </a:lnTo>
                <a:lnTo>
                  <a:pt x="15414" y="12205"/>
                </a:lnTo>
                <a:lnTo>
                  <a:pt x="16144" y="11945"/>
                </a:lnTo>
                <a:lnTo>
                  <a:pt x="16874" y="11736"/>
                </a:lnTo>
                <a:lnTo>
                  <a:pt x="17604" y="11527"/>
                </a:lnTo>
                <a:lnTo>
                  <a:pt x="18335" y="11345"/>
                </a:lnTo>
                <a:lnTo>
                  <a:pt x="19039" y="11214"/>
                </a:lnTo>
                <a:lnTo>
                  <a:pt x="19769" y="11084"/>
                </a:lnTo>
                <a:lnTo>
                  <a:pt x="20473" y="10954"/>
                </a:lnTo>
                <a:lnTo>
                  <a:pt x="21177" y="10875"/>
                </a:lnTo>
                <a:lnTo>
                  <a:pt x="21855" y="10797"/>
                </a:lnTo>
                <a:lnTo>
                  <a:pt x="23185" y="10693"/>
                </a:lnTo>
                <a:lnTo>
                  <a:pt x="24463" y="10641"/>
                </a:lnTo>
                <a:lnTo>
                  <a:pt x="25637" y="10641"/>
                </a:lnTo>
                <a:lnTo>
                  <a:pt x="26706" y="10667"/>
                </a:lnTo>
                <a:lnTo>
                  <a:pt x="27645" y="10719"/>
                </a:lnTo>
                <a:lnTo>
                  <a:pt x="28453" y="10797"/>
                </a:lnTo>
                <a:lnTo>
                  <a:pt x="29627" y="10928"/>
                </a:lnTo>
                <a:lnTo>
                  <a:pt x="30044" y="10980"/>
                </a:lnTo>
                <a:lnTo>
                  <a:pt x="29783" y="10615"/>
                </a:lnTo>
                <a:lnTo>
                  <a:pt x="29549" y="10276"/>
                </a:lnTo>
                <a:lnTo>
                  <a:pt x="29288" y="9963"/>
                </a:lnTo>
                <a:lnTo>
                  <a:pt x="29027" y="9650"/>
                </a:lnTo>
                <a:lnTo>
                  <a:pt x="28766" y="9389"/>
                </a:lnTo>
                <a:lnTo>
                  <a:pt x="28506" y="9128"/>
                </a:lnTo>
                <a:lnTo>
                  <a:pt x="28219" y="8867"/>
                </a:lnTo>
                <a:lnTo>
                  <a:pt x="27958" y="8659"/>
                </a:lnTo>
                <a:lnTo>
                  <a:pt x="27671" y="8450"/>
                </a:lnTo>
                <a:lnTo>
                  <a:pt x="27384" y="8268"/>
                </a:lnTo>
                <a:lnTo>
                  <a:pt x="27097" y="8111"/>
                </a:lnTo>
                <a:lnTo>
                  <a:pt x="26810" y="7955"/>
                </a:lnTo>
                <a:lnTo>
                  <a:pt x="26524" y="7824"/>
                </a:lnTo>
                <a:lnTo>
                  <a:pt x="26237" y="7694"/>
                </a:lnTo>
                <a:lnTo>
                  <a:pt x="25663" y="7511"/>
                </a:lnTo>
                <a:lnTo>
                  <a:pt x="25063" y="7381"/>
                </a:lnTo>
                <a:lnTo>
                  <a:pt x="24463" y="7303"/>
                </a:lnTo>
                <a:lnTo>
                  <a:pt x="23837" y="7277"/>
                </a:lnTo>
                <a:lnTo>
                  <a:pt x="23238" y="7303"/>
                </a:lnTo>
                <a:lnTo>
                  <a:pt x="22638" y="7355"/>
                </a:lnTo>
                <a:lnTo>
                  <a:pt x="22038" y="7485"/>
                </a:lnTo>
                <a:lnTo>
                  <a:pt x="21438" y="7642"/>
                </a:lnTo>
                <a:lnTo>
                  <a:pt x="20838" y="7824"/>
                </a:lnTo>
                <a:lnTo>
                  <a:pt x="20238" y="8033"/>
                </a:lnTo>
                <a:lnTo>
                  <a:pt x="19665" y="8268"/>
                </a:lnTo>
                <a:lnTo>
                  <a:pt x="19091" y="8554"/>
                </a:lnTo>
                <a:lnTo>
                  <a:pt x="18543" y="8841"/>
                </a:lnTo>
                <a:lnTo>
                  <a:pt x="17996" y="9128"/>
                </a:lnTo>
                <a:lnTo>
                  <a:pt x="17448" y="9467"/>
                </a:lnTo>
                <a:lnTo>
                  <a:pt x="16952" y="9780"/>
                </a:lnTo>
                <a:lnTo>
                  <a:pt x="16457" y="10119"/>
                </a:lnTo>
                <a:lnTo>
                  <a:pt x="15518" y="10797"/>
                </a:lnTo>
                <a:lnTo>
                  <a:pt x="14684" y="11475"/>
                </a:lnTo>
                <a:lnTo>
                  <a:pt x="13953" y="12075"/>
                </a:lnTo>
                <a:lnTo>
                  <a:pt x="13354" y="12623"/>
                </a:lnTo>
                <a:lnTo>
                  <a:pt x="13484" y="11945"/>
                </a:lnTo>
                <a:lnTo>
                  <a:pt x="13406" y="11945"/>
                </a:lnTo>
                <a:lnTo>
                  <a:pt x="13771" y="11397"/>
                </a:lnTo>
                <a:lnTo>
                  <a:pt x="14214" y="10771"/>
                </a:lnTo>
                <a:lnTo>
                  <a:pt x="14710" y="10093"/>
                </a:lnTo>
                <a:lnTo>
                  <a:pt x="15257" y="9389"/>
                </a:lnTo>
                <a:lnTo>
                  <a:pt x="15883" y="8633"/>
                </a:lnTo>
                <a:lnTo>
                  <a:pt x="16535" y="7876"/>
                </a:lnTo>
                <a:lnTo>
                  <a:pt x="17239" y="7094"/>
                </a:lnTo>
                <a:lnTo>
                  <a:pt x="17996" y="6338"/>
                </a:lnTo>
                <a:lnTo>
                  <a:pt x="18804" y="5581"/>
                </a:lnTo>
                <a:lnTo>
                  <a:pt x="19665" y="4825"/>
                </a:lnTo>
                <a:lnTo>
                  <a:pt x="20577" y="4121"/>
                </a:lnTo>
                <a:lnTo>
                  <a:pt x="21047" y="3782"/>
                </a:lnTo>
                <a:lnTo>
                  <a:pt x="21516" y="3443"/>
                </a:lnTo>
                <a:lnTo>
                  <a:pt x="22012" y="3130"/>
                </a:lnTo>
                <a:lnTo>
                  <a:pt x="22507" y="2843"/>
                </a:lnTo>
                <a:lnTo>
                  <a:pt x="23003" y="2556"/>
                </a:lnTo>
                <a:lnTo>
                  <a:pt x="23524" y="2269"/>
                </a:lnTo>
                <a:lnTo>
                  <a:pt x="24072" y="2035"/>
                </a:lnTo>
                <a:lnTo>
                  <a:pt x="24594" y="1800"/>
                </a:lnTo>
                <a:lnTo>
                  <a:pt x="25141" y="1565"/>
                </a:lnTo>
                <a:lnTo>
                  <a:pt x="25715" y="1383"/>
                </a:lnTo>
                <a:lnTo>
                  <a:pt x="25220" y="1226"/>
                </a:lnTo>
                <a:lnTo>
                  <a:pt x="24672" y="1122"/>
                </a:lnTo>
                <a:lnTo>
                  <a:pt x="23942" y="991"/>
                </a:lnTo>
                <a:lnTo>
                  <a:pt x="23498" y="939"/>
                </a:lnTo>
                <a:lnTo>
                  <a:pt x="23055" y="887"/>
                </a:lnTo>
                <a:lnTo>
                  <a:pt x="22559" y="861"/>
                </a:lnTo>
                <a:lnTo>
                  <a:pt x="22064" y="861"/>
                </a:lnTo>
                <a:lnTo>
                  <a:pt x="21542" y="887"/>
                </a:lnTo>
                <a:lnTo>
                  <a:pt x="20995" y="913"/>
                </a:lnTo>
                <a:lnTo>
                  <a:pt x="20447" y="991"/>
                </a:lnTo>
                <a:lnTo>
                  <a:pt x="19873" y="1096"/>
                </a:lnTo>
                <a:lnTo>
                  <a:pt x="19300" y="1252"/>
                </a:lnTo>
                <a:lnTo>
                  <a:pt x="18726" y="1461"/>
                </a:lnTo>
                <a:lnTo>
                  <a:pt x="18152" y="1696"/>
                </a:lnTo>
                <a:lnTo>
                  <a:pt x="17578" y="1982"/>
                </a:lnTo>
                <a:lnTo>
                  <a:pt x="17031" y="2321"/>
                </a:lnTo>
                <a:lnTo>
                  <a:pt x="16483" y="2739"/>
                </a:lnTo>
                <a:lnTo>
                  <a:pt x="15961" y="3208"/>
                </a:lnTo>
                <a:lnTo>
                  <a:pt x="15727" y="3469"/>
                </a:lnTo>
                <a:lnTo>
                  <a:pt x="15466" y="3730"/>
                </a:lnTo>
                <a:lnTo>
                  <a:pt x="15231" y="4017"/>
                </a:lnTo>
                <a:lnTo>
                  <a:pt x="14997" y="4330"/>
                </a:lnTo>
                <a:lnTo>
                  <a:pt x="14762" y="4669"/>
                </a:lnTo>
                <a:lnTo>
                  <a:pt x="14527" y="5008"/>
                </a:lnTo>
                <a:lnTo>
                  <a:pt x="14318" y="5373"/>
                </a:lnTo>
                <a:lnTo>
                  <a:pt x="14110" y="5764"/>
                </a:lnTo>
                <a:lnTo>
                  <a:pt x="13927" y="6181"/>
                </a:lnTo>
                <a:lnTo>
                  <a:pt x="13745" y="6598"/>
                </a:lnTo>
                <a:lnTo>
                  <a:pt x="13562" y="7042"/>
                </a:lnTo>
                <a:lnTo>
                  <a:pt x="13380" y="7511"/>
                </a:lnTo>
                <a:lnTo>
                  <a:pt x="13249" y="8007"/>
                </a:lnTo>
                <a:lnTo>
                  <a:pt x="13093" y="8528"/>
                </a:lnTo>
                <a:lnTo>
                  <a:pt x="12962" y="9076"/>
                </a:lnTo>
                <a:lnTo>
                  <a:pt x="12832" y="9624"/>
                </a:lnTo>
                <a:lnTo>
                  <a:pt x="12728" y="10223"/>
                </a:lnTo>
                <a:lnTo>
                  <a:pt x="12649" y="10823"/>
                </a:lnTo>
                <a:lnTo>
                  <a:pt x="12623" y="9780"/>
                </a:lnTo>
                <a:lnTo>
                  <a:pt x="12571" y="8789"/>
                </a:lnTo>
                <a:lnTo>
                  <a:pt x="12441" y="7876"/>
                </a:lnTo>
                <a:lnTo>
                  <a:pt x="12284" y="7042"/>
                </a:lnTo>
                <a:lnTo>
                  <a:pt x="12076" y="6259"/>
                </a:lnTo>
                <a:lnTo>
                  <a:pt x="11815" y="5529"/>
                </a:lnTo>
                <a:lnTo>
                  <a:pt x="11502" y="4877"/>
                </a:lnTo>
                <a:lnTo>
                  <a:pt x="11163" y="4251"/>
                </a:lnTo>
                <a:lnTo>
                  <a:pt x="10798" y="3704"/>
                </a:lnTo>
                <a:lnTo>
                  <a:pt x="10407" y="3182"/>
                </a:lnTo>
                <a:lnTo>
                  <a:pt x="9989" y="2739"/>
                </a:lnTo>
                <a:lnTo>
                  <a:pt x="9546" y="2321"/>
                </a:lnTo>
                <a:lnTo>
                  <a:pt x="9077" y="1956"/>
                </a:lnTo>
                <a:lnTo>
                  <a:pt x="8607" y="1617"/>
                </a:lnTo>
                <a:lnTo>
                  <a:pt x="8138" y="1330"/>
                </a:lnTo>
                <a:lnTo>
                  <a:pt x="7642" y="1096"/>
                </a:lnTo>
                <a:lnTo>
                  <a:pt x="7173" y="861"/>
                </a:lnTo>
                <a:lnTo>
                  <a:pt x="6677" y="678"/>
                </a:lnTo>
                <a:lnTo>
                  <a:pt x="6208" y="522"/>
                </a:lnTo>
                <a:lnTo>
                  <a:pt x="5738" y="392"/>
                </a:lnTo>
                <a:lnTo>
                  <a:pt x="5295" y="287"/>
                </a:lnTo>
                <a:lnTo>
                  <a:pt x="4878" y="183"/>
                </a:lnTo>
                <a:lnTo>
                  <a:pt x="4095" y="79"/>
                </a:lnTo>
                <a:lnTo>
                  <a:pt x="3417" y="27"/>
                </a:lnTo>
                <a:lnTo>
                  <a:pt x="289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6"/>
          <p:cNvGrpSpPr/>
          <p:nvPr/>
        </p:nvGrpSpPr>
        <p:grpSpPr>
          <a:xfrm>
            <a:off x="93853" y="4303199"/>
            <a:ext cx="1135465" cy="430862"/>
            <a:chOff x="5250250" y="4451325"/>
            <a:chExt cx="963728" cy="365695"/>
          </a:xfrm>
        </p:grpSpPr>
        <p:sp>
          <p:nvSpPr>
            <p:cNvPr id="109" name="Google Shape;109;p6"/>
            <p:cNvSpPr/>
            <p:nvPr/>
          </p:nvSpPr>
          <p:spPr>
            <a:xfrm>
              <a:off x="5753860" y="4451325"/>
              <a:ext cx="460119" cy="365695"/>
            </a:xfrm>
            <a:custGeom>
              <a:avLst/>
              <a:gdLst/>
              <a:ahLst/>
              <a:cxnLst/>
              <a:rect l="l" t="t" r="r" b="b"/>
              <a:pathLst>
                <a:path w="12962" h="10302" extrusionOk="0">
                  <a:moveTo>
                    <a:pt x="11058" y="0"/>
                  </a:moveTo>
                  <a:lnTo>
                    <a:pt x="10875" y="53"/>
                  </a:lnTo>
                  <a:lnTo>
                    <a:pt x="10719" y="131"/>
                  </a:lnTo>
                  <a:lnTo>
                    <a:pt x="10693" y="131"/>
                  </a:lnTo>
                  <a:lnTo>
                    <a:pt x="10667" y="79"/>
                  </a:lnTo>
                  <a:lnTo>
                    <a:pt x="10640" y="53"/>
                  </a:lnTo>
                  <a:lnTo>
                    <a:pt x="10614" y="27"/>
                  </a:lnTo>
                  <a:lnTo>
                    <a:pt x="10588" y="79"/>
                  </a:lnTo>
                  <a:lnTo>
                    <a:pt x="10562" y="157"/>
                  </a:lnTo>
                  <a:lnTo>
                    <a:pt x="10562" y="261"/>
                  </a:lnTo>
                  <a:lnTo>
                    <a:pt x="10510" y="392"/>
                  </a:lnTo>
                  <a:lnTo>
                    <a:pt x="10406" y="600"/>
                  </a:lnTo>
                  <a:lnTo>
                    <a:pt x="10380" y="705"/>
                  </a:lnTo>
                  <a:lnTo>
                    <a:pt x="10354" y="809"/>
                  </a:lnTo>
                  <a:lnTo>
                    <a:pt x="10328" y="1148"/>
                  </a:lnTo>
                  <a:lnTo>
                    <a:pt x="10275" y="1461"/>
                  </a:lnTo>
                  <a:lnTo>
                    <a:pt x="10145" y="1982"/>
                  </a:lnTo>
                  <a:lnTo>
                    <a:pt x="10041" y="2243"/>
                  </a:lnTo>
                  <a:lnTo>
                    <a:pt x="9936" y="2478"/>
                  </a:lnTo>
                  <a:lnTo>
                    <a:pt x="9806" y="2713"/>
                  </a:lnTo>
                  <a:lnTo>
                    <a:pt x="9676" y="2869"/>
                  </a:lnTo>
                  <a:lnTo>
                    <a:pt x="9519" y="3000"/>
                  </a:lnTo>
                  <a:lnTo>
                    <a:pt x="9310" y="3130"/>
                  </a:lnTo>
                  <a:lnTo>
                    <a:pt x="9076" y="3208"/>
                  </a:lnTo>
                  <a:lnTo>
                    <a:pt x="8815" y="3260"/>
                  </a:lnTo>
                  <a:lnTo>
                    <a:pt x="8711" y="3260"/>
                  </a:lnTo>
                  <a:lnTo>
                    <a:pt x="8580" y="3234"/>
                  </a:lnTo>
                  <a:lnTo>
                    <a:pt x="8450" y="3208"/>
                  </a:lnTo>
                  <a:lnTo>
                    <a:pt x="8346" y="3156"/>
                  </a:lnTo>
                  <a:lnTo>
                    <a:pt x="8215" y="3052"/>
                  </a:lnTo>
                  <a:lnTo>
                    <a:pt x="8111" y="2947"/>
                  </a:lnTo>
                  <a:lnTo>
                    <a:pt x="8006" y="2843"/>
                  </a:lnTo>
                  <a:lnTo>
                    <a:pt x="7928" y="2661"/>
                  </a:lnTo>
                  <a:lnTo>
                    <a:pt x="7641" y="2113"/>
                  </a:lnTo>
                  <a:lnTo>
                    <a:pt x="7511" y="1956"/>
                  </a:lnTo>
                  <a:lnTo>
                    <a:pt x="7407" y="1826"/>
                  </a:lnTo>
                  <a:lnTo>
                    <a:pt x="7276" y="1748"/>
                  </a:lnTo>
                  <a:lnTo>
                    <a:pt x="7146" y="1696"/>
                  </a:lnTo>
                  <a:lnTo>
                    <a:pt x="6989" y="1670"/>
                  </a:lnTo>
                  <a:lnTo>
                    <a:pt x="6807" y="1670"/>
                  </a:lnTo>
                  <a:lnTo>
                    <a:pt x="6703" y="1643"/>
                  </a:lnTo>
                  <a:lnTo>
                    <a:pt x="6598" y="1617"/>
                  </a:lnTo>
                  <a:lnTo>
                    <a:pt x="6494" y="1565"/>
                  </a:lnTo>
                  <a:lnTo>
                    <a:pt x="6416" y="1513"/>
                  </a:lnTo>
                  <a:lnTo>
                    <a:pt x="6259" y="1330"/>
                  </a:lnTo>
                  <a:lnTo>
                    <a:pt x="6103" y="1122"/>
                  </a:lnTo>
                  <a:lnTo>
                    <a:pt x="5764" y="679"/>
                  </a:lnTo>
                  <a:lnTo>
                    <a:pt x="5581" y="470"/>
                  </a:lnTo>
                  <a:lnTo>
                    <a:pt x="5372" y="287"/>
                  </a:lnTo>
                  <a:lnTo>
                    <a:pt x="5164" y="183"/>
                  </a:lnTo>
                  <a:lnTo>
                    <a:pt x="4903" y="105"/>
                  </a:lnTo>
                  <a:lnTo>
                    <a:pt x="4642" y="105"/>
                  </a:lnTo>
                  <a:lnTo>
                    <a:pt x="4355" y="131"/>
                  </a:lnTo>
                  <a:lnTo>
                    <a:pt x="4095" y="235"/>
                  </a:lnTo>
                  <a:lnTo>
                    <a:pt x="3834" y="392"/>
                  </a:lnTo>
                  <a:lnTo>
                    <a:pt x="3573" y="574"/>
                  </a:lnTo>
                  <a:lnTo>
                    <a:pt x="3364" y="835"/>
                  </a:lnTo>
                  <a:lnTo>
                    <a:pt x="3051" y="1304"/>
                  </a:lnTo>
                  <a:lnTo>
                    <a:pt x="2817" y="1591"/>
                  </a:lnTo>
                  <a:lnTo>
                    <a:pt x="2686" y="1696"/>
                  </a:lnTo>
                  <a:lnTo>
                    <a:pt x="2582" y="1774"/>
                  </a:lnTo>
                  <a:lnTo>
                    <a:pt x="2321" y="1904"/>
                  </a:lnTo>
                  <a:lnTo>
                    <a:pt x="1904" y="2035"/>
                  </a:lnTo>
                  <a:lnTo>
                    <a:pt x="1669" y="2165"/>
                  </a:lnTo>
                  <a:lnTo>
                    <a:pt x="1435" y="2295"/>
                  </a:lnTo>
                  <a:lnTo>
                    <a:pt x="1174" y="2452"/>
                  </a:lnTo>
                  <a:lnTo>
                    <a:pt x="939" y="2661"/>
                  </a:lnTo>
                  <a:lnTo>
                    <a:pt x="704" y="2895"/>
                  </a:lnTo>
                  <a:lnTo>
                    <a:pt x="522" y="3182"/>
                  </a:lnTo>
                  <a:lnTo>
                    <a:pt x="365" y="3495"/>
                  </a:lnTo>
                  <a:lnTo>
                    <a:pt x="235" y="3834"/>
                  </a:lnTo>
                  <a:lnTo>
                    <a:pt x="183" y="4173"/>
                  </a:lnTo>
                  <a:lnTo>
                    <a:pt x="131" y="4538"/>
                  </a:lnTo>
                  <a:lnTo>
                    <a:pt x="131" y="4877"/>
                  </a:lnTo>
                  <a:lnTo>
                    <a:pt x="131" y="5190"/>
                  </a:lnTo>
                  <a:lnTo>
                    <a:pt x="183" y="5686"/>
                  </a:lnTo>
                  <a:lnTo>
                    <a:pt x="235" y="5660"/>
                  </a:lnTo>
                  <a:lnTo>
                    <a:pt x="287" y="5607"/>
                  </a:lnTo>
                  <a:lnTo>
                    <a:pt x="339" y="5529"/>
                  </a:lnTo>
                  <a:lnTo>
                    <a:pt x="391" y="5425"/>
                  </a:lnTo>
                  <a:lnTo>
                    <a:pt x="391" y="5295"/>
                  </a:lnTo>
                  <a:lnTo>
                    <a:pt x="365" y="5138"/>
                  </a:lnTo>
                  <a:lnTo>
                    <a:pt x="313" y="4929"/>
                  </a:lnTo>
                  <a:lnTo>
                    <a:pt x="339" y="4747"/>
                  </a:lnTo>
                  <a:lnTo>
                    <a:pt x="443" y="4356"/>
                  </a:lnTo>
                  <a:lnTo>
                    <a:pt x="496" y="4147"/>
                  </a:lnTo>
                  <a:lnTo>
                    <a:pt x="574" y="3964"/>
                  </a:lnTo>
                  <a:lnTo>
                    <a:pt x="626" y="3834"/>
                  </a:lnTo>
                  <a:lnTo>
                    <a:pt x="678" y="3808"/>
                  </a:lnTo>
                  <a:lnTo>
                    <a:pt x="730" y="3808"/>
                  </a:lnTo>
                  <a:lnTo>
                    <a:pt x="756" y="3886"/>
                  </a:lnTo>
                  <a:lnTo>
                    <a:pt x="809" y="4069"/>
                  </a:lnTo>
                  <a:lnTo>
                    <a:pt x="809" y="4330"/>
                  </a:lnTo>
                  <a:lnTo>
                    <a:pt x="809" y="4643"/>
                  </a:lnTo>
                  <a:lnTo>
                    <a:pt x="809" y="5295"/>
                  </a:lnTo>
                  <a:lnTo>
                    <a:pt x="783" y="5738"/>
                  </a:lnTo>
                  <a:lnTo>
                    <a:pt x="756" y="5894"/>
                  </a:lnTo>
                  <a:lnTo>
                    <a:pt x="704" y="6025"/>
                  </a:lnTo>
                  <a:lnTo>
                    <a:pt x="548" y="6364"/>
                  </a:lnTo>
                  <a:lnTo>
                    <a:pt x="339" y="6677"/>
                  </a:lnTo>
                  <a:lnTo>
                    <a:pt x="131" y="6938"/>
                  </a:lnTo>
                  <a:lnTo>
                    <a:pt x="52" y="7042"/>
                  </a:lnTo>
                  <a:lnTo>
                    <a:pt x="0" y="7146"/>
                  </a:lnTo>
                  <a:lnTo>
                    <a:pt x="0" y="7198"/>
                  </a:lnTo>
                  <a:lnTo>
                    <a:pt x="26" y="7277"/>
                  </a:lnTo>
                  <a:lnTo>
                    <a:pt x="104" y="7407"/>
                  </a:lnTo>
                  <a:lnTo>
                    <a:pt x="131" y="7511"/>
                  </a:lnTo>
                  <a:lnTo>
                    <a:pt x="157" y="7616"/>
                  </a:lnTo>
                  <a:lnTo>
                    <a:pt x="235" y="8685"/>
                  </a:lnTo>
                  <a:lnTo>
                    <a:pt x="287" y="9311"/>
                  </a:lnTo>
                  <a:lnTo>
                    <a:pt x="287" y="9650"/>
                  </a:lnTo>
                  <a:lnTo>
                    <a:pt x="287" y="9754"/>
                  </a:lnTo>
                  <a:lnTo>
                    <a:pt x="313" y="9858"/>
                  </a:lnTo>
                  <a:lnTo>
                    <a:pt x="365" y="9911"/>
                  </a:lnTo>
                  <a:lnTo>
                    <a:pt x="470" y="9937"/>
                  </a:lnTo>
                  <a:lnTo>
                    <a:pt x="496" y="9963"/>
                  </a:lnTo>
                  <a:lnTo>
                    <a:pt x="522" y="10015"/>
                  </a:lnTo>
                  <a:lnTo>
                    <a:pt x="548" y="10093"/>
                  </a:lnTo>
                  <a:lnTo>
                    <a:pt x="522" y="10197"/>
                  </a:lnTo>
                  <a:lnTo>
                    <a:pt x="1278" y="10223"/>
                  </a:lnTo>
                  <a:lnTo>
                    <a:pt x="1278" y="10197"/>
                  </a:lnTo>
                  <a:lnTo>
                    <a:pt x="1226" y="10093"/>
                  </a:lnTo>
                  <a:lnTo>
                    <a:pt x="1148" y="9989"/>
                  </a:lnTo>
                  <a:lnTo>
                    <a:pt x="965" y="9884"/>
                  </a:lnTo>
                  <a:lnTo>
                    <a:pt x="887" y="9832"/>
                  </a:lnTo>
                  <a:lnTo>
                    <a:pt x="835" y="9754"/>
                  </a:lnTo>
                  <a:lnTo>
                    <a:pt x="783" y="9702"/>
                  </a:lnTo>
                  <a:lnTo>
                    <a:pt x="756" y="9624"/>
                  </a:lnTo>
                  <a:lnTo>
                    <a:pt x="730" y="9415"/>
                  </a:lnTo>
                  <a:lnTo>
                    <a:pt x="704" y="9180"/>
                  </a:lnTo>
                  <a:lnTo>
                    <a:pt x="626" y="8398"/>
                  </a:lnTo>
                  <a:lnTo>
                    <a:pt x="574" y="7955"/>
                  </a:lnTo>
                  <a:lnTo>
                    <a:pt x="574" y="7772"/>
                  </a:lnTo>
                  <a:lnTo>
                    <a:pt x="600" y="7642"/>
                  </a:lnTo>
                  <a:lnTo>
                    <a:pt x="652" y="7303"/>
                  </a:lnTo>
                  <a:lnTo>
                    <a:pt x="835" y="7172"/>
                  </a:lnTo>
                  <a:lnTo>
                    <a:pt x="1174" y="6885"/>
                  </a:lnTo>
                  <a:lnTo>
                    <a:pt x="1382" y="6703"/>
                  </a:lnTo>
                  <a:lnTo>
                    <a:pt x="1565" y="6494"/>
                  </a:lnTo>
                  <a:lnTo>
                    <a:pt x="1695" y="6259"/>
                  </a:lnTo>
                  <a:lnTo>
                    <a:pt x="1747" y="6155"/>
                  </a:lnTo>
                  <a:lnTo>
                    <a:pt x="1774" y="6025"/>
                  </a:lnTo>
                  <a:lnTo>
                    <a:pt x="1800" y="6025"/>
                  </a:lnTo>
                  <a:lnTo>
                    <a:pt x="1826" y="6051"/>
                  </a:lnTo>
                  <a:lnTo>
                    <a:pt x="1852" y="6103"/>
                  </a:lnTo>
                  <a:lnTo>
                    <a:pt x="1852" y="6207"/>
                  </a:lnTo>
                  <a:lnTo>
                    <a:pt x="1852" y="6807"/>
                  </a:lnTo>
                  <a:lnTo>
                    <a:pt x="1826" y="6964"/>
                  </a:lnTo>
                  <a:lnTo>
                    <a:pt x="1774" y="7120"/>
                  </a:lnTo>
                  <a:lnTo>
                    <a:pt x="1669" y="7277"/>
                  </a:lnTo>
                  <a:lnTo>
                    <a:pt x="1565" y="7407"/>
                  </a:lnTo>
                  <a:lnTo>
                    <a:pt x="1539" y="7459"/>
                  </a:lnTo>
                  <a:lnTo>
                    <a:pt x="1539" y="7511"/>
                  </a:lnTo>
                  <a:lnTo>
                    <a:pt x="1565" y="7642"/>
                  </a:lnTo>
                  <a:lnTo>
                    <a:pt x="1669" y="7798"/>
                  </a:lnTo>
                  <a:lnTo>
                    <a:pt x="1852" y="8111"/>
                  </a:lnTo>
                  <a:lnTo>
                    <a:pt x="2060" y="8554"/>
                  </a:lnTo>
                  <a:lnTo>
                    <a:pt x="2269" y="9024"/>
                  </a:lnTo>
                  <a:lnTo>
                    <a:pt x="2399" y="9311"/>
                  </a:lnTo>
                  <a:lnTo>
                    <a:pt x="2478" y="9598"/>
                  </a:lnTo>
                  <a:lnTo>
                    <a:pt x="2504" y="9780"/>
                  </a:lnTo>
                  <a:lnTo>
                    <a:pt x="2504" y="9832"/>
                  </a:lnTo>
                  <a:lnTo>
                    <a:pt x="2556" y="9832"/>
                  </a:lnTo>
                  <a:lnTo>
                    <a:pt x="2582" y="9858"/>
                  </a:lnTo>
                  <a:lnTo>
                    <a:pt x="2660" y="9911"/>
                  </a:lnTo>
                  <a:lnTo>
                    <a:pt x="2712" y="9989"/>
                  </a:lnTo>
                  <a:lnTo>
                    <a:pt x="2738" y="10067"/>
                  </a:lnTo>
                  <a:lnTo>
                    <a:pt x="2738" y="10145"/>
                  </a:lnTo>
                  <a:lnTo>
                    <a:pt x="2712" y="10250"/>
                  </a:lnTo>
                  <a:lnTo>
                    <a:pt x="3547" y="10250"/>
                  </a:lnTo>
                  <a:lnTo>
                    <a:pt x="3338" y="10015"/>
                  </a:lnTo>
                  <a:lnTo>
                    <a:pt x="3156" y="9780"/>
                  </a:lnTo>
                  <a:lnTo>
                    <a:pt x="2999" y="9545"/>
                  </a:lnTo>
                  <a:lnTo>
                    <a:pt x="2686" y="8920"/>
                  </a:lnTo>
                  <a:lnTo>
                    <a:pt x="2530" y="8581"/>
                  </a:lnTo>
                  <a:lnTo>
                    <a:pt x="2426" y="8294"/>
                  </a:lnTo>
                  <a:lnTo>
                    <a:pt x="2347" y="8033"/>
                  </a:lnTo>
                  <a:lnTo>
                    <a:pt x="2243" y="7746"/>
                  </a:lnTo>
                  <a:lnTo>
                    <a:pt x="2217" y="7589"/>
                  </a:lnTo>
                  <a:lnTo>
                    <a:pt x="2217" y="7433"/>
                  </a:lnTo>
                  <a:lnTo>
                    <a:pt x="2243" y="7277"/>
                  </a:lnTo>
                  <a:lnTo>
                    <a:pt x="2295" y="7120"/>
                  </a:lnTo>
                  <a:lnTo>
                    <a:pt x="2452" y="6781"/>
                  </a:lnTo>
                  <a:lnTo>
                    <a:pt x="2634" y="6494"/>
                  </a:lnTo>
                  <a:lnTo>
                    <a:pt x="2843" y="6233"/>
                  </a:lnTo>
                  <a:lnTo>
                    <a:pt x="3025" y="5999"/>
                  </a:lnTo>
                  <a:lnTo>
                    <a:pt x="3208" y="5816"/>
                  </a:lnTo>
                  <a:lnTo>
                    <a:pt x="3338" y="5634"/>
                  </a:lnTo>
                  <a:lnTo>
                    <a:pt x="3443" y="5451"/>
                  </a:lnTo>
                  <a:lnTo>
                    <a:pt x="3521" y="5268"/>
                  </a:lnTo>
                  <a:lnTo>
                    <a:pt x="3703" y="5321"/>
                  </a:lnTo>
                  <a:lnTo>
                    <a:pt x="4199" y="5425"/>
                  </a:lnTo>
                  <a:lnTo>
                    <a:pt x="4564" y="5477"/>
                  </a:lnTo>
                  <a:lnTo>
                    <a:pt x="5007" y="5503"/>
                  </a:lnTo>
                  <a:lnTo>
                    <a:pt x="5529" y="5529"/>
                  </a:lnTo>
                  <a:lnTo>
                    <a:pt x="6103" y="5503"/>
                  </a:lnTo>
                  <a:lnTo>
                    <a:pt x="6207" y="6286"/>
                  </a:lnTo>
                  <a:lnTo>
                    <a:pt x="6207" y="6468"/>
                  </a:lnTo>
                  <a:lnTo>
                    <a:pt x="6181" y="6651"/>
                  </a:lnTo>
                  <a:lnTo>
                    <a:pt x="6129" y="7016"/>
                  </a:lnTo>
                  <a:lnTo>
                    <a:pt x="6024" y="7329"/>
                  </a:lnTo>
                  <a:lnTo>
                    <a:pt x="5946" y="7589"/>
                  </a:lnTo>
                  <a:lnTo>
                    <a:pt x="5868" y="7746"/>
                  </a:lnTo>
                  <a:lnTo>
                    <a:pt x="5842" y="7850"/>
                  </a:lnTo>
                  <a:lnTo>
                    <a:pt x="5868" y="7929"/>
                  </a:lnTo>
                  <a:lnTo>
                    <a:pt x="5946" y="8059"/>
                  </a:lnTo>
                  <a:lnTo>
                    <a:pt x="5998" y="8241"/>
                  </a:lnTo>
                  <a:lnTo>
                    <a:pt x="6024" y="8450"/>
                  </a:lnTo>
                  <a:lnTo>
                    <a:pt x="5998" y="9128"/>
                  </a:lnTo>
                  <a:lnTo>
                    <a:pt x="5972" y="9493"/>
                  </a:lnTo>
                  <a:lnTo>
                    <a:pt x="5972" y="9754"/>
                  </a:lnTo>
                  <a:lnTo>
                    <a:pt x="6024" y="9884"/>
                  </a:lnTo>
                  <a:lnTo>
                    <a:pt x="6051" y="9911"/>
                  </a:lnTo>
                  <a:lnTo>
                    <a:pt x="6103" y="9937"/>
                  </a:lnTo>
                  <a:lnTo>
                    <a:pt x="6129" y="9937"/>
                  </a:lnTo>
                  <a:lnTo>
                    <a:pt x="6155" y="9963"/>
                  </a:lnTo>
                  <a:lnTo>
                    <a:pt x="6181" y="10067"/>
                  </a:lnTo>
                  <a:lnTo>
                    <a:pt x="6181" y="10171"/>
                  </a:lnTo>
                  <a:lnTo>
                    <a:pt x="6129" y="10302"/>
                  </a:lnTo>
                  <a:lnTo>
                    <a:pt x="6963" y="10302"/>
                  </a:lnTo>
                  <a:lnTo>
                    <a:pt x="6911" y="10250"/>
                  </a:lnTo>
                  <a:lnTo>
                    <a:pt x="6755" y="10093"/>
                  </a:lnTo>
                  <a:lnTo>
                    <a:pt x="6598" y="9858"/>
                  </a:lnTo>
                  <a:lnTo>
                    <a:pt x="6546" y="9754"/>
                  </a:lnTo>
                  <a:lnTo>
                    <a:pt x="6546" y="9624"/>
                  </a:lnTo>
                  <a:lnTo>
                    <a:pt x="6520" y="9285"/>
                  </a:lnTo>
                  <a:lnTo>
                    <a:pt x="6520" y="8815"/>
                  </a:lnTo>
                  <a:lnTo>
                    <a:pt x="6546" y="8320"/>
                  </a:lnTo>
                  <a:lnTo>
                    <a:pt x="6572" y="8111"/>
                  </a:lnTo>
                  <a:lnTo>
                    <a:pt x="6624" y="7955"/>
                  </a:lnTo>
                  <a:lnTo>
                    <a:pt x="6781" y="7537"/>
                  </a:lnTo>
                  <a:lnTo>
                    <a:pt x="6937" y="6990"/>
                  </a:lnTo>
                  <a:lnTo>
                    <a:pt x="7015" y="6703"/>
                  </a:lnTo>
                  <a:lnTo>
                    <a:pt x="7094" y="6390"/>
                  </a:lnTo>
                  <a:lnTo>
                    <a:pt x="7146" y="6077"/>
                  </a:lnTo>
                  <a:lnTo>
                    <a:pt x="7146" y="5764"/>
                  </a:lnTo>
                  <a:lnTo>
                    <a:pt x="7224" y="5868"/>
                  </a:lnTo>
                  <a:lnTo>
                    <a:pt x="7459" y="6155"/>
                  </a:lnTo>
                  <a:lnTo>
                    <a:pt x="7641" y="6312"/>
                  </a:lnTo>
                  <a:lnTo>
                    <a:pt x="7850" y="6520"/>
                  </a:lnTo>
                  <a:lnTo>
                    <a:pt x="8111" y="6729"/>
                  </a:lnTo>
                  <a:lnTo>
                    <a:pt x="8398" y="6911"/>
                  </a:lnTo>
                  <a:lnTo>
                    <a:pt x="8398" y="7042"/>
                  </a:lnTo>
                  <a:lnTo>
                    <a:pt x="8398" y="7172"/>
                  </a:lnTo>
                  <a:lnTo>
                    <a:pt x="8346" y="7381"/>
                  </a:lnTo>
                  <a:lnTo>
                    <a:pt x="8267" y="7642"/>
                  </a:lnTo>
                  <a:lnTo>
                    <a:pt x="8137" y="7981"/>
                  </a:lnTo>
                  <a:lnTo>
                    <a:pt x="7954" y="8398"/>
                  </a:lnTo>
                  <a:lnTo>
                    <a:pt x="7667" y="8867"/>
                  </a:lnTo>
                  <a:lnTo>
                    <a:pt x="7667" y="8893"/>
                  </a:lnTo>
                  <a:lnTo>
                    <a:pt x="7641" y="8920"/>
                  </a:lnTo>
                  <a:lnTo>
                    <a:pt x="7641" y="8972"/>
                  </a:lnTo>
                  <a:lnTo>
                    <a:pt x="7720" y="9024"/>
                  </a:lnTo>
                  <a:lnTo>
                    <a:pt x="7772" y="9076"/>
                  </a:lnTo>
                  <a:lnTo>
                    <a:pt x="7772" y="9128"/>
                  </a:lnTo>
                  <a:lnTo>
                    <a:pt x="7694" y="9259"/>
                  </a:lnTo>
                  <a:lnTo>
                    <a:pt x="7563" y="9441"/>
                  </a:lnTo>
                  <a:lnTo>
                    <a:pt x="7511" y="9519"/>
                  </a:lnTo>
                  <a:lnTo>
                    <a:pt x="7485" y="9598"/>
                  </a:lnTo>
                  <a:lnTo>
                    <a:pt x="7485" y="9676"/>
                  </a:lnTo>
                  <a:lnTo>
                    <a:pt x="7511" y="9754"/>
                  </a:lnTo>
                  <a:lnTo>
                    <a:pt x="7537" y="9780"/>
                  </a:lnTo>
                  <a:lnTo>
                    <a:pt x="7589" y="9832"/>
                  </a:lnTo>
                  <a:lnTo>
                    <a:pt x="7746" y="9937"/>
                  </a:lnTo>
                  <a:lnTo>
                    <a:pt x="7798" y="9989"/>
                  </a:lnTo>
                  <a:lnTo>
                    <a:pt x="7876" y="10067"/>
                  </a:lnTo>
                  <a:lnTo>
                    <a:pt x="7954" y="10145"/>
                  </a:lnTo>
                  <a:lnTo>
                    <a:pt x="8006" y="10171"/>
                  </a:lnTo>
                  <a:lnTo>
                    <a:pt x="8059" y="10171"/>
                  </a:lnTo>
                  <a:lnTo>
                    <a:pt x="8111" y="10119"/>
                  </a:lnTo>
                  <a:lnTo>
                    <a:pt x="8137" y="10041"/>
                  </a:lnTo>
                  <a:lnTo>
                    <a:pt x="8163" y="9963"/>
                  </a:lnTo>
                  <a:lnTo>
                    <a:pt x="8189" y="9858"/>
                  </a:lnTo>
                  <a:lnTo>
                    <a:pt x="8163" y="9780"/>
                  </a:lnTo>
                  <a:lnTo>
                    <a:pt x="8111" y="9519"/>
                  </a:lnTo>
                  <a:lnTo>
                    <a:pt x="8137" y="9415"/>
                  </a:lnTo>
                  <a:lnTo>
                    <a:pt x="8189" y="9363"/>
                  </a:lnTo>
                  <a:lnTo>
                    <a:pt x="8267" y="9311"/>
                  </a:lnTo>
                  <a:lnTo>
                    <a:pt x="8319" y="9232"/>
                  </a:lnTo>
                  <a:lnTo>
                    <a:pt x="8372" y="9128"/>
                  </a:lnTo>
                  <a:lnTo>
                    <a:pt x="8450" y="8867"/>
                  </a:lnTo>
                  <a:lnTo>
                    <a:pt x="8580" y="8137"/>
                  </a:lnTo>
                  <a:lnTo>
                    <a:pt x="8606" y="7955"/>
                  </a:lnTo>
                  <a:lnTo>
                    <a:pt x="8685" y="7798"/>
                  </a:lnTo>
                  <a:lnTo>
                    <a:pt x="8737" y="7616"/>
                  </a:lnTo>
                  <a:lnTo>
                    <a:pt x="8841" y="7459"/>
                  </a:lnTo>
                  <a:lnTo>
                    <a:pt x="9050" y="7224"/>
                  </a:lnTo>
                  <a:lnTo>
                    <a:pt x="9128" y="7146"/>
                  </a:lnTo>
                  <a:lnTo>
                    <a:pt x="9180" y="7042"/>
                  </a:lnTo>
                  <a:lnTo>
                    <a:pt x="9180" y="6938"/>
                  </a:lnTo>
                  <a:lnTo>
                    <a:pt x="9180" y="6833"/>
                  </a:lnTo>
                  <a:lnTo>
                    <a:pt x="9102" y="6729"/>
                  </a:lnTo>
                  <a:lnTo>
                    <a:pt x="8997" y="6572"/>
                  </a:lnTo>
                  <a:lnTo>
                    <a:pt x="8424" y="5999"/>
                  </a:lnTo>
                  <a:lnTo>
                    <a:pt x="8293" y="5868"/>
                  </a:lnTo>
                  <a:lnTo>
                    <a:pt x="8189" y="5712"/>
                  </a:lnTo>
                  <a:lnTo>
                    <a:pt x="8111" y="5555"/>
                  </a:lnTo>
                  <a:lnTo>
                    <a:pt x="8033" y="5399"/>
                  </a:lnTo>
                  <a:lnTo>
                    <a:pt x="7954" y="5138"/>
                  </a:lnTo>
                  <a:lnTo>
                    <a:pt x="7928" y="4982"/>
                  </a:lnTo>
                  <a:lnTo>
                    <a:pt x="7928" y="4955"/>
                  </a:lnTo>
                  <a:lnTo>
                    <a:pt x="7980" y="4929"/>
                  </a:lnTo>
                  <a:lnTo>
                    <a:pt x="8841" y="4929"/>
                  </a:lnTo>
                  <a:lnTo>
                    <a:pt x="9102" y="4903"/>
                  </a:lnTo>
                  <a:lnTo>
                    <a:pt x="9415" y="4825"/>
                  </a:lnTo>
                  <a:lnTo>
                    <a:pt x="9728" y="4721"/>
                  </a:lnTo>
                  <a:lnTo>
                    <a:pt x="9884" y="4643"/>
                  </a:lnTo>
                  <a:lnTo>
                    <a:pt x="10041" y="4538"/>
                  </a:lnTo>
                  <a:lnTo>
                    <a:pt x="10171" y="4408"/>
                  </a:lnTo>
                  <a:lnTo>
                    <a:pt x="10328" y="4277"/>
                  </a:lnTo>
                  <a:lnTo>
                    <a:pt x="10588" y="3991"/>
                  </a:lnTo>
                  <a:lnTo>
                    <a:pt x="10771" y="3678"/>
                  </a:lnTo>
                  <a:lnTo>
                    <a:pt x="10927" y="3365"/>
                  </a:lnTo>
                  <a:lnTo>
                    <a:pt x="11032" y="3078"/>
                  </a:lnTo>
                  <a:lnTo>
                    <a:pt x="11136" y="2791"/>
                  </a:lnTo>
                  <a:lnTo>
                    <a:pt x="11188" y="2556"/>
                  </a:lnTo>
                  <a:lnTo>
                    <a:pt x="11319" y="2113"/>
                  </a:lnTo>
                  <a:lnTo>
                    <a:pt x="11423" y="1800"/>
                  </a:lnTo>
                  <a:lnTo>
                    <a:pt x="11553" y="1565"/>
                  </a:lnTo>
                  <a:lnTo>
                    <a:pt x="11684" y="1409"/>
                  </a:lnTo>
                  <a:lnTo>
                    <a:pt x="11736" y="1357"/>
                  </a:lnTo>
                  <a:lnTo>
                    <a:pt x="11762" y="1357"/>
                  </a:lnTo>
                  <a:lnTo>
                    <a:pt x="11840" y="1304"/>
                  </a:lnTo>
                  <a:lnTo>
                    <a:pt x="11918" y="1226"/>
                  </a:lnTo>
                  <a:lnTo>
                    <a:pt x="11997" y="1122"/>
                  </a:lnTo>
                  <a:lnTo>
                    <a:pt x="12075" y="1044"/>
                  </a:lnTo>
                  <a:lnTo>
                    <a:pt x="12179" y="991"/>
                  </a:lnTo>
                  <a:lnTo>
                    <a:pt x="12805" y="991"/>
                  </a:lnTo>
                  <a:lnTo>
                    <a:pt x="12883" y="965"/>
                  </a:lnTo>
                  <a:lnTo>
                    <a:pt x="12935" y="913"/>
                  </a:lnTo>
                  <a:lnTo>
                    <a:pt x="12935" y="861"/>
                  </a:lnTo>
                  <a:lnTo>
                    <a:pt x="12909" y="835"/>
                  </a:lnTo>
                  <a:lnTo>
                    <a:pt x="12883" y="809"/>
                  </a:lnTo>
                  <a:lnTo>
                    <a:pt x="12857" y="809"/>
                  </a:lnTo>
                  <a:lnTo>
                    <a:pt x="12857" y="731"/>
                  </a:lnTo>
                  <a:lnTo>
                    <a:pt x="12857" y="705"/>
                  </a:lnTo>
                  <a:lnTo>
                    <a:pt x="12883" y="705"/>
                  </a:lnTo>
                  <a:lnTo>
                    <a:pt x="12935" y="679"/>
                  </a:lnTo>
                  <a:lnTo>
                    <a:pt x="12962" y="679"/>
                  </a:lnTo>
                  <a:lnTo>
                    <a:pt x="12962" y="652"/>
                  </a:lnTo>
                  <a:lnTo>
                    <a:pt x="12962" y="548"/>
                  </a:lnTo>
                  <a:lnTo>
                    <a:pt x="12883" y="392"/>
                  </a:lnTo>
                  <a:lnTo>
                    <a:pt x="12753" y="261"/>
                  </a:lnTo>
                  <a:lnTo>
                    <a:pt x="12649" y="209"/>
                  </a:lnTo>
                  <a:lnTo>
                    <a:pt x="12570" y="183"/>
                  </a:lnTo>
                  <a:lnTo>
                    <a:pt x="12440" y="157"/>
                  </a:lnTo>
                  <a:lnTo>
                    <a:pt x="12336" y="131"/>
                  </a:lnTo>
                  <a:lnTo>
                    <a:pt x="11658" y="131"/>
                  </a:lnTo>
                  <a:lnTo>
                    <a:pt x="11579" y="105"/>
                  </a:lnTo>
                  <a:lnTo>
                    <a:pt x="11553" y="79"/>
                  </a:lnTo>
                  <a:lnTo>
                    <a:pt x="11501" y="53"/>
                  </a:lnTo>
                  <a:lnTo>
                    <a:pt x="11449" y="27"/>
                  </a:lnTo>
                  <a:lnTo>
                    <a:pt x="1126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5250250" y="4517067"/>
              <a:ext cx="369387" cy="270349"/>
            </a:xfrm>
            <a:custGeom>
              <a:avLst/>
              <a:gdLst/>
              <a:ahLst/>
              <a:cxnLst/>
              <a:rect l="l" t="t" r="r" b="b"/>
              <a:pathLst>
                <a:path w="10406" h="7616" extrusionOk="0">
                  <a:moveTo>
                    <a:pt x="4016" y="0"/>
                  </a:moveTo>
                  <a:lnTo>
                    <a:pt x="3860" y="26"/>
                  </a:lnTo>
                  <a:lnTo>
                    <a:pt x="3677" y="78"/>
                  </a:lnTo>
                  <a:lnTo>
                    <a:pt x="3495" y="183"/>
                  </a:lnTo>
                  <a:lnTo>
                    <a:pt x="3312" y="313"/>
                  </a:lnTo>
                  <a:lnTo>
                    <a:pt x="3130" y="469"/>
                  </a:lnTo>
                  <a:lnTo>
                    <a:pt x="2973" y="652"/>
                  </a:lnTo>
                  <a:lnTo>
                    <a:pt x="2686" y="965"/>
                  </a:lnTo>
                  <a:lnTo>
                    <a:pt x="2478" y="1174"/>
                  </a:lnTo>
                  <a:lnTo>
                    <a:pt x="2295" y="1278"/>
                  </a:lnTo>
                  <a:lnTo>
                    <a:pt x="2086" y="1330"/>
                  </a:lnTo>
                  <a:lnTo>
                    <a:pt x="1773" y="1408"/>
                  </a:lnTo>
                  <a:lnTo>
                    <a:pt x="1382" y="1565"/>
                  </a:lnTo>
                  <a:lnTo>
                    <a:pt x="1174" y="1669"/>
                  </a:lnTo>
                  <a:lnTo>
                    <a:pt x="991" y="1800"/>
                  </a:lnTo>
                  <a:lnTo>
                    <a:pt x="782" y="1956"/>
                  </a:lnTo>
                  <a:lnTo>
                    <a:pt x="626" y="2139"/>
                  </a:lnTo>
                  <a:lnTo>
                    <a:pt x="469" y="2347"/>
                  </a:lnTo>
                  <a:lnTo>
                    <a:pt x="339" y="2556"/>
                  </a:lnTo>
                  <a:lnTo>
                    <a:pt x="235" y="2791"/>
                  </a:lnTo>
                  <a:lnTo>
                    <a:pt x="157" y="2999"/>
                  </a:lnTo>
                  <a:lnTo>
                    <a:pt x="78" y="3208"/>
                  </a:lnTo>
                  <a:lnTo>
                    <a:pt x="26" y="3416"/>
                  </a:lnTo>
                  <a:lnTo>
                    <a:pt x="0" y="3599"/>
                  </a:lnTo>
                  <a:lnTo>
                    <a:pt x="0" y="3755"/>
                  </a:lnTo>
                  <a:lnTo>
                    <a:pt x="78" y="3729"/>
                  </a:lnTo>
                  <a:lnTo>
                    <a:pt x="130" y="3677"/>
                  </a:lnTo>
                  <a:lnTo>
                    <a:pt x="183" y="3625"/>
                  </a:lnTo>
                  <a:lnTo>
                    <a:pt x="235" y="3573"/>
                  </a:lnTo>
                  <a:lnTo>
                    <a:pt x="287" y="3469"/>
                  </a:lnTo>
                  <a:lnTo>
                    <a:pt x="287" y="3338"/>
                  </a:lnTo>
                  <a:lnTo>
                    <a:pt x="235" y="3182"/>
                  </a:lnTo>
                  <a:lnTo>
                    <a:pt x="443" y="2869"/>
                  </a:lnTo>
                  <a:lnTo>
                    <a:pt x="600" y="2686"/>
                  </a:lnTo>
                  <a:lnTo>
                    <a:pt x="678" y="2608"/>
                  </a:lnTo>
                  <a:lnTo>
                    <a:pt x="730" y="2582"/>
                  </a:lnTo>
                  <a:lnTo>
                    <a:pt x="756" y="2608"/>
                  </a:lnTo>
                  <a:lnTo>
                    <a:pt x="782" y="2660"/>
                  </a:lnTo>
                  <a:lnTo>
                    <a:pt x="809" y="2791"/>
                  </a:lnTo>
                  <a:lnTo>
                    <a:pt x="782" y="3208"/>
                  </a:lnTo>
                  <a:lnTo>
                    <a:pt x="678" y="3990"/>
                  </a:lnTo>
                  <a:lnTo>
                    <a:pt x="652" y="4068"/>
                  </a:lnTo>
                  <a:lnTo>
                    <a:pt x="600" y="4173"/>
                  </a:lnTo>
                  <a:lnTo>
                    <a:pt x="469" y="4407"/>
                  </a:lnTo>
                  <a:lnTo>
                    <a:pt x="287" y="4616"/>
                  </a:lnTo>
                  <a:lnTo>
                    <a:pt x="104" y="4799"/>
                  </a:lnTo>
                  <a:lnTo>
                    <a:pt x="52" y="4851"/>
                  </a:lnTo>
                  <a:lnTo>
                    <a:pt x="0" y="4929"/>
                  </a:lnTo>
                  <a:lnTo>
                    <a:pt x="0" y="4981"/>
                  </a:lnTo>
                  <a:lnTo>
                    <a:pt x="26" y="5007"/>
                  </a:lnTo>
                  <a:lnTo>
                    <a:pt x="78" y="5138"/>
                  </a:lnTo>
                  <a:lnTo>
                    <a:pt x="78" y="5190"/>
                  </a:lnTo>
                  <a:lnTo>
                    <a:pt x="104" y="5268"/>
                  </a:lnTo>
                  <a:lnTo>
                    <a:pt x="104" y="6050"/>
                  </a:lnTo>
                  <a:lnTo>
                    <a:pt x="78" y="6729"/>
                  </a:lnTo>
                  <a:lnTo>
                    <a:pt x="78" y="6807"/>
                  </a:lnTo>
                  <a:lnTo>
                    <a:pt x="104" y="6859"/>
                  </a:lnTo>
                  <a:lnTo>
                    <a:pt x="130" y="6911"/>
                  </a:lnTo>
                  <a:lnTo>
                    <a:pt x="209" y="6937"/>
                  </a:lnTo>
                  <a:lnTo>
                    <a:pt x="235" y="6963"/>
                  </a:lnTo>
                  <a:lnTo>
                    <a:pt x="261" y="6989"/>
                  </a:lnTo>
                  <a:lnTo>
                    <a:pt x="261" y="7068"/>
                  </a:lnTo>
                  <a:lnTo>
                    <a:pt x="235" y="7146"/>
                  </a:lnTo>
                  <a:lnTo>
                    <a:pt x="835" y="7198"/>
                  </a:lnTo>
                  <a:lnTo>
                    <a:pt x="782" y="7094"/>
                  </a:lnTo>
                  <a:lnTo>
                    <a:pt x="730" y="7015"/>
                  </a:lnTo>
                  <a:lnTo>
                    <a:pt x="600" y="6937"/>
                  </a:lnTo>
                  <a:lnTo>
                    <a:pt x="548" y="6885"/>
                  </a:lnTo>
                  <a:lnTo>
                    <a:pt x="496" y="6833"/>
                  </a:lnTo>
                  <a:lnTo>
                    <a:pt x="443" y="6729"/>
                  </a:lnTo>
                  <a:lnTo>
                    <a:pt x="443" y="6598"/>
                  </a:lnTo>
                  <a:lnTo>
                    <a:pt x="443" y="6416"/>
                  </a:lnTo>
                  <a:lnTo>
                    <a:pt x="417" y="5842"/>
                  </a:lnTo>
                  <a:lnTo>
                    <a:pt x="417" y="5529"/>
                  </a:lnTo>
                  <a:lnTo>
                    <a:pt x="443" y="5320"/>
                  </a:lnTo>
                  <a:lnTo>
                    <a:pt x="496" y="5086"/>
                  </a:lnTo>
                  <a:lnTo>
                    <a:pt x="626" y="5007"/>
                  </a:lnTo>
                  <a:lnTo>
                    <a:pt x="939" y="4825"/>
                  </a:lnTo>
                  <a:lnTo>
                    <a:pt x="1095" y="4694"/>
                  </a:lnTo>
                  <a:lnTo>
                    <a:pt x="1252" y="4564"/>
                  </a:lnTo>
                  <a:lnTo>
                    <a:pt x="1356" y="4407"/>
                  </a:lnTo>
                  <a:lnTo>
                    <a:pt x="1434" y="4251"/>
                  </a:lnTo>
                  <a:lnTo>
                    <a:pt x="1487" y="4251"/>
                  </a:lnTo>
                  <a:lnTo>
                    <a:pt x="1487" y="4303"/>
                  </a:lnTo>
                  <a:lnTo>
                    <a:pt x="1487" y="4381"/>
                  </a:lnTo>
                  <a:lnTo>
                    <a:pt x="1460" y="4799"/>
                  </a:lnTo>
                  <a:lnTo>
                    <a:pt x="1434" y="4903"/>
                  </a:lnTo>
                  <a:lnTo>
                    <a:pt x="1382" y="5007"/>
                  </a:lnTo>
                  <a:lnTo>
                    <a:pt x="1278" y="5112"/>
                  </a:lnTo>
                  <a:lnTo>
                    <a:pt x="1200" y="5216"/>
                  </a:lnTo>
                  <a:lnTo>
                    <a:pt x="1174" y="5294"/>
                  </a:lnTo>
                  <a:lnTo>
                    <a:pt x="1200" y="5372"/>
                  </a:lnTo>
                  <a:lnTo>
                    <a:pt x="1252" y="5503"/>
                  </a:lnTo>
                  <a:lnTo>
                    <a:pt x="1513" y="6077"/>
                  </a:lnTo>
                  <a:lnTo>
                    <a:pt x="1669" y="6389"/>
                  </a:lnTo>
                  <a:lnTo>
                    <a:pt x="1747" y="6624"/>
                  </a:lnTo>
                  <a:lnTo>
                    <a:pt x="1773" y="6833"/>
                  </a:lnTo>
                  <a:lnTo>
                    <a:pt x="1800" y="6963"/>
                  </a:lnTo>
                  <a:lnTo>
                    <a:pt x="1800" y="6989"/>
                  </a:lnTo>
                  <a:lnTo>
                    <a:pt x="1826" y="6989"/>
                  </a:lnTo>
                  <a:lnTo>
                    <a:pt x="1852" y="7015"/>
                  </a:lnTo>
                  <a:lnTo>
                    <a:pt x="1904" y="7068"/>
                  </a:lnTo>
                  <a:lnTo>
                    <a:pt x="1930" y="7120"/>
                  </a:lnTo>
                  <a:lnTo>
                    <a:pt x="1956" y="7172"/>
                  </a:lnTo>
                  <a:lnTo>
                    <a:pt x="1930" y="7302"/>
                  </a:lnTo>
                  <a:lnTo>
                    <a:pt x="2582" y="7354"/>
                  </a:lnTo>
                  <a:lnTo>
                    <a:pt x="2582" y="7354"/>
                  </a:lnTo>
                  <a:lnTo>
                    <a:pt x="2425" y="7172"/>
                  </a:lnTo>
                  <a:lnTo>
                    <a:pt x="2295" y="6989"/>
                  </a:lnTo>
                  <a:lnTo>
                    <a:pt x="2191" y="6807"/>
                  </a:lnTo>
                  <a:lnTo>
                    <a:pt x="1982" y="6363"/>
                  </a:lnTo>
                  <a:lnTo>
                    <a:pt x="1826" y="5894"/>
                  </a:lnTo>
                  <a:lnTo>
                    <a:pt x="1773" y="5685"/>
                  </a:lnTo>
                  <a:lnTo>
                    <a:pt x="1695" y="5477"/>
                  </a:lnTo>
                  <a:lnTo>
                    <a:pt x="1695" y="5372"/>
                  </a:lnTo>
                  <a:lnTo>
                    <a:pt x="1695" y="5268"/>
                  </a:lnTo>
                  <a:lnTo>
                    <a:pt x="1721" y="5164"/>
                  </a:lnTo>
                  <a:lnTo>
                    <a:pt x="1773" y="5059"/>
                  </a:lnTo>
                  <a:lnTo>
                    <a:pt x="1930" y="4825"/>
                  </a:lnTo>
                  <a:lnTo>
                    <a:pt x="2086" y="4642"/>
                  </a:lnTo>
                  <a:lnTo>
                    <a:pt x="2243" y="4460"/>
                  </a:lnTo>
                  <a:lnTo>
                    <a:pt x="2399" y="4303"/>
                  </a:lnTo>
                  <a:lnTo>
                    <a:pt x="2556" y="4173"/>
                  </a:lnTo>
                  <a:lnTo>
                    <a:pt x="2686" y="4068"/>
                  </a:lnTo>
                  <a:lnTo>
                    <a:pt x="2764" y="3938"/>
                  </a:lnTo>
                  <a:lnTo>
                    <a:pt x="2843" y="3808"/>
                  </a:lnTo>
                  <a:lnTo>
                    <a:pt x="2973" y="3860"/>
                  </a:lnTo>
                  <a:lnTo>
                    <a:pt x="3338" y="3964"/>
                  </a:lnTo>
                  <a:lnTo>
                    <a:pt x="3625" y="4016"/>
                  </a:lnTo>
                  <a:lnTo>
                    <a:pt x="3964" y="4068"/>
                  </a:lnTo>
                  <a:lnTo>
                    <a:pt x="4355" y="4121"/>
                  </a:lnTo>
                  <a:lnTo>
                    <a:pt x="4825" y="4147"/>
                  </a:lnTo>
                  <a:lnTo>
                    <a:pt x="4851" y="4720"/>
                  </a:lnTo>
                  <a:lnTo>
                    <a:pt x="4825" y="4955"/>
                  </a:lnTo>
                  <a:lnTo>
                    <a:pt x="4746" y="5216"/>
                  </a:lnTo>
                  <a:lnTo>
                    <a:pt x="4668" y="5451"/>
                  </a:lnTo>
                  <a:lnTo>
                    <a:pt x="4564" y="5607"/>
                  </a:lnTo>
                  <a:lnTo>
                    <a:pt x="4512" y="5711"/>
                  </a:lnTo>
                  <a:lnTo>
                    <a:pt x="4486" y="5790"/>
                  </a:lnTo>
                  <a:lnTo>
                    <a:pt x="4512" y="5868"/>
                  </a:lnTo>
                  <a:lnTo>
                    <a:pt x="4538" y="5946"/>
                  </a:lnTo>
                  <a:lnTo>
                    <a:pt x="4590" y="6077"/>
                  </a:lnTo>
                  <a:lnTo>
                    <a:pt x="4590" y="6233"/>
                  </a:lnTo>
                  <a:lnTo>
                    <a:pt x="4538" y="6702"/>
                  </a:lnTo>
                  <a:lnTo>
                    <a:pt x="4486" y="6963"/>
                  </a:lnTo>
                  <a:lnTo>
                    <a:pt x="4486" y="7146"/>
                  </a:lnTo>
                  <a:lnTo>
                    <a:pt x="4512" y="7250"/>
                  </a:lnTo>
                  <a:lnTo>
                    <a:pt x="4538" y="7276"/>
                  </a:lnTo>
                  <a:lnTo>
                    <a:pt x="4564" y="7276"/>
                  </a:lnTo>
                  <a:lnTo>
                    <a:pt x="4616" y="7328"/>
                  </a:lnTo>
                  <a:lnTo>
                    <a:pt x="4616" y="7380"/>
                  </a:lnTo>
                  <a:lnTo>
                    <a:pt x="4616" y="7459"/>
                  </a:lnTo>
                  <a:lnTo>
                    <a:pt x="4564" y="7537"/>
                  </a:lnTo>
                  <a:lnTo>
                    <a:pt x="5216" y="7615"/>
                  </a:lnTo>
                  <a:lnTo>
                    <a:pt x="5059" y="7433"/>
                  </a:lnTo>
                  <a:lnTo>
                    <a:pt x="4955" y="7276"/>
                  </a:lnTo>
                  <a:lnTo>
                    <a:pt x="4929" y="7198"/>
                  </a:lnTo>
                  <a:lnTo>
                    <a:pt x="4929" y="7094"/>
                  </a:lnTo>
                  <a:lnTo>
                    <a:pt x="4955" y="6520"/>
                  </a:lnTo>
                  <a:lnTo>
                    <a:pt x="5007" y="6181"/>
                  </a:lnTo>
                  <a:lnTo>
                    <a:pt x="5033" y="6024"/>
                  </a:lnTo>
                  <a:lnTo>
                    <a:pt x="5086" y="5920"/>
                  </a:lnTo>
                  <a:lnTo>
                    <a:pt x="5216" y="5633"/>
                  </a:lnTo>
                  <a:lnTo>
                    <a:pt x="5372" y="5268"/>
                  </a:lnTo>
                  <a:lnTo>
                    <a:pt x="5529" y="4825"/>
                  </a:lnTo>
                  <a:lnTo>
                    <a:pt x="5581" y="4616"/>
                  </a:lnTo>
                  <a:lnTo>
                    <a:pt x="5607" y="4407"/>
                  </a:lnTo>
                  <a:lnTo>
                    <a:pt x="5659" y="4486"/>
                  </a:lnTo>
                  <a:lnTo>
                    <a:pt x="5842" y="4694"/>
                  </a:lnTo>
                  <a:lnTo>
                    <a:pt x="6103" y="4981"/>
                  </a:lnTo>
                  <a:lnTo>
                    <a:pt x="6285" y="5138"/>
                  </a:lnTo>
                  <a:lnTo>
                    <a:pt x="6520" y="5294"/>
                  </a:lnTo>
                  <a:lnTo>
                    <a:pt x="6311" y="5477"/>
                  </a:lnTo>
                  <a:lnTo>
                    <a:pt x="5998" y="5764"/>
                  </a:lnTo>
                  <a:lnTo>
                    <a:pt x="5529" y="6259"/>
                  </a:lnTo>
                  <a:lnTo>
                    <a:pt x="5503" y="6285"/>
                  </a:lnTo>
                  <a:lnTo>
                    <a:pt x="5503" y="6337"/>
                  </a:lnTo>
                  <a:lnTo>
                    <a:pt x="5555" y="6389"/>
                  </a:lnTo>
                  <a:lnTo>
                    <a:pt x="5581" y="6416"/>
                  </a:lnTo>
                  <a:lnTo>
                    <a:pt x="5581" y="6442"/>
                  </a:lnTo>
                  <a:lnTo>
                    <a:pt x="5529" y="6546"/>
                  </a:lnTo>
                  <a:lnTo>
                    <a:pt x="5425" y="6650"/>
                  </a:lnTo>
                  <a:lnTo>
                    <a:pt x="5346" y="6781"/>
                  </a:lnTo>
                  <a:lnTo>
                    <a:pt x="5346" y="6833"/>
                  </a:lnTo>
                  <a:lnTo>
                    <a:pt x="5346" y="6859"/>
                  </a:lnTo>
                  <a:lnTo>
                    <a:pt x="5425" y="6937"/>
                  </a:lnTo>
                  <a:lnTo>
                    <a:pt x="5529" y="7015"/>
                  </a:lnTo>
                  <a:lnTo>
                    <a:pt x="5633" y="7120"/>
                  </a:lnTo>
                  <a:lnTo>
                    <a:pt x="5685" y="7198"/>
                  </a:lnTo>
                  <a:lnTo>
                    <a:pt x="5764" y="7198"/>
                  </a:lnTo>
                  <a:lnTo>
                    <a:pt x="5790" y="7172"/>
                  </a:lnTo>
                  <a:lnTo>
                    <a:pt x="5842" y="7068"/>
                  </a:lnTo>
                  <a:lnTo>
                    <a:pt x="5868" y="6937"/>
                  </a:lnTo>
                  <a:lnTo>
                    <a:pt x="5842" y="6755"/>
                  </a:lnTo>
                  <a:lnTo>
                    <a:pt x="5868" y="6676"/>
                  </a:lnTo>
                  <a:lnTo>
                    <a:pt x="5894" y="6624"/>
                  </a:lnTo>
                  <a:lnTo>
                    <a:pt x="5946" y="6598"/>
                  </a:lnTo>
                  <a:lnTo>
                    <a:pt x="5946" y="6546"/>
                  </a:lnTo>
                  <a:lnTo>
                    <a:pt x="5946" y="6442"/>
                  </a:lnTo>
                  <a:lnTo>
                    <a:pt x="5998" y="6285"/>
                  </a:lnTo>
                  <a:lnTo>
                    <a:pt x="6050" y="6181"/>
                  </a:lnTo>
                  <a:lnTo>
                    <a:pt x="6103" y="6077"/>
                  </a:lnTo>
                  <a:lnTo>
                    <a:pt x="6207" y="6024"/>
                  </a:lnTo>
                  <a:lnTo>
                    <a:pt x="6311" y="5972"/>
                  </a:lnTo>
                  <a:lnTo>
                    <a:pt x="6520" y="5868"/>
                  </a:lnTo>
                  <a:lnTo>
                    <a:pt x="6728" y="5737"/>
                  </a:lnTo>
                  <a:lnTo>
                    <a:pt x="6937" y="5607"/>
                  </a:lnTo>
                  <a:lnTo>
                    <a:pt x="7015" y="5529"/>
                  </a:lnTo>
                  <a:lnTo>
                    <a:pt x="7068" y="5477"/>
                  </a:lnTo>
                  <a:lnTo>
                    <a:pt x="7094" y="5398"/>
                  </a:lnTo>
                  <a:lnTo>
                    <a:pt x="7094" y="5294"/>
                  </a:lnTo>
                  <a:lnTo>
                    <a:pt x="7068" y="5216"/>
                  </a:lnTo>
                  <a:lnTo>
                    <a:pt x="6989" y="5086"/>
                  </a:lnTo>
                  <a:lnTo>
                    <a:pt x="6572" y="4642"/>
                  </a:lnTo>
                  <a:lnTo>
                    <a:pt x="6416" y="4434"/>
                  </a:lnTo>
                  <a:lnTo>
                    <a:pt x="6363" y="4303"/>
                  </a:lnTo>
                  <a:lnTo>
                    <a:pt x="6337" y="4199"/>
                  </a:lnTo>
                  <a:lnTo>
                    <a:pt x="6259" y="3990"/>
                  </a:lnTo>
                  <a:lnTo>
                    <a:pt x="6259" y="3886"/>
                  </a:lnTo>
                  <a:lnTo>
                    <a:pt x="6259" y="3860"/>
                  </a:lnTo>
                  <a:lnTo>
                    <a:pt x="6442" y="3860"/>
                  </a:lnTo>
                  <a:lnTo>
                    <a:pt x="6755" y="3886"/>
                  </a:lnTo>
                  <a:lnTo>
                    <a:pt x="6963" y="3912"/>
                  </a:lnTo>
                  <a:lnTo>
                    <a:pt x="7172" y="3912"/>
                  </a:lnTo>
                  <a:lnTo>
                    <a:pt x="7407" y="3886"/>
                  </a:lnTo>
                  <a:lnTo>
                    <a:pt x="7667" y="3808"/>
                  </a:lnTo>
                  <a:lnTo>
                    <a:pt x="7902" y="3703"/>
                  </a:lnTo>
                  <a:lnTo>
                    <a:pt x="8163" y="3547"/>
                  </a:lnTo>
                  <a:lnTo>
                    <a:pt x="8371" y="3338"/>
                  </a:lnTo>
                  <a:lnTo>
                    <a:pt x="8528" y="3130"/>
                  </a:lnTo>
                  <a:lnTo>
                    <a:pt x="8658" y="2947"/>
                  </a:lnTo>
                  <a:lnTo>
                    <a:pt x="8763" y="2738"/>
                  </a:lnTo>
                  <a:lnTo>
                    <a:pt x="8919" y="2373"/>
                  </a:lnTo>
                  <a:lnTo>
                    <a:pt x="9023" y="2060"/>
                  </a:lnTo>
                  <a:lnTo>
                    <a:pt x="9154" y="1852"/>
                  </a:lnTo>
                  <a:lnTo>
                    <a:pt x="9258" y="1695"/>
                  </a:lnTo>
                  <a:lnTo>
                    <a:pt x="9362" y="1591"/>
                  </a:lnTo>
                  <a:lnTo>
                    <a:pt x="9441" y="1539"/>
                  </a:lnTo>
                  <a:lnTo>
                    <a:pt x="9493" y="1539"/>
                  </a:lnTo>
                  <a:lnTo>
                    <a:pt x="9545" y="1461"/>
                  </a:lnTo>
                  <a:lnTo>
                    <a:pt x="9623" y="1408"/>
                  </a:lnTo>
                  <a:lnTo>
                    <a:pt x="9702" y="1356"/>
                  </a:lnTo>
                  <a:lnTo>
                    <a:pt x="9780" y="1330"/>
                  </a:lnTo>
                  <a:lnTo>
                    <a:pt x="9884" y="1330"/>
                  </a:lnTo>
                  <a:lnTo>
                    <a:pt x="10119" y="1356"/>
                  </a:lnTo>
                  <a:lnTo>
                    <a:pt x="10327" y="1356"/>
                  </a:lnTo>
                  <a:lnTo>
                    <a:pt x="10354" y="1330"/>
                  </a:lnTo>
                  <a:lnTo>
                    <a:pt x="10354" y="1278"/>
                  </a:lnTo>
                  <a:lnTo>
                    <a:pt x="10354" y="1252"/>
                  </a:lnTo>
                  <a:lnTo>
                    <a:pt x="10327" y="1252"/>
                  </a:lnTo>
                  <a:lnTo>
                    <a:pt x="10301" y="1226"/>
                  </a:lnTo>
                  <a:lnTo>
                    <a:pt x="10301" y="1200"/>
                  </a:lnTo>
                  <a:lnTo>
                    <a:pt x="10327" y="1148"/>
                  </a:lnTo>
                  <a:lnTo>
                    <a:pt x="10354" y="1148"/>
                  </a:lnTo>
                  <a:lnTo>
                    <a:pt x="10406" y="1121"/>
                  </a:lnTo>
                  <a:lnTo>
                    <a:pt x="10406" y="1043"/>
                  </a:lnTo>
                  <a:lnTo>
                    <a:pt x="10354" y="939"/>
                  </a:lnTo>
                  <a:lnTo>
                    <a:pt x="10249" y="835"/>
                  </a:lnTo>
                  <a:lnTo>
                    <a:pt x="10119" y="756"/>
                  </a:lnTo>
                  <a:lnTo>
                    <a:pt x="10041" y="730"/>
                  </a:lnTo>
                  <a:lnTo>
                    <a:pt x="9936" y="730"/>
                  </a:lnTo>
                  <a:lnTo>
                    <a:pt x="9571" y="704"/>
                  </a:lnTo>
                  <a:lnTo>
                    <a:pt x="9415" y="678"/>
                  </a:lnTo>
                  <a:lnTo>
                    <a:pt x="9336" y="626"/>
                  </a:lnTo>
                  <a:lnTo>
                    <a:pt x="9258" y="574"/>
                  </a:lnTo>
                  <a:lnTo>
                    <a:pt x="9102" y="548"/>
                  </a:lnTo>
                  <a:lnTo>
                    <a:pt x="8945" y="548"/>
                  </a:lnTo>
                  <a:lnTo>
                    <a:pt x="8815" y="574"/>
                  </a:lnTo>
                  <a:lnTo>
                    <a:pt x="8684" y="626"/>
                  </a:lnTo>
                  <a:lnTo>
                    <a:pt x="8684" y="600"/>
                  </a:lnTo>
                  <a:lnTo>
                    <a:pt x="8658" y="574"/>
                  </a:lnTo>
                  <a:lnTo>
                    <a:pt x="8632" y="548"/>
                  </a:lnTo>
                  <a:lnTo>
                    <a:pt x="8606" y="548"/>
                  </a:lnTo>
                  <a:lnTo>
                    <a:pt x="8580" y="574"/>
                  </a:lnTo>
                  <a:lnTo>
                    <a:pt x="8580" y="626"/>
                  </a:lnTo>
                  <a:lnTo>
                    <a:pt x="8554" y="704"/>
                  </a:lnTo>
                  <a:lnTo>
                    <a:pt x="8502" y="782"/>
                  </a:lnTo>
                  <a:lnTo>
                    <a:pt x="8424" y="939"/>
                  </a:lnTo>
                  <a:lnTo>
                    <a:pt x="8371" y="1069"/>
                  </a:lnTo>
                  <a:lnTo>
                    <a:pt x="8345" y="1304"/>
                  </a:lnTo>
                  <a:lnTo>
                    <a:pt x="8267" y="1539"/>
                  </a:lnTo>
                  <a:lnTo>
                    <a:pt x="8137" y="1878"/>
                  </a:lnTo>
                  <a:lnTo>
                    <a:pt x="8059" y="2060"/>
                  </a:lnTo>
                  <a:lnTo>
                    <a:pt x="7954" y="2243"/>
                  </a:lnTo>
                  <a:lnTo>
                    <a:pt x="7850" y="2399"/>
                  </a:lnTo>
                  <a:lnTo>
                    <a:pt x="7720" y="2504"/>
                  </a:lnTo>
                  <a:lnTo>
                    <a:pt x="7589" y="2582"/>
                  </a:lnTo>
                  <a:lnTo>
                    <a:pt x="7433" y="2660"/>
                  </a:lnTo>
                  <a:lnTo>
                    <a:pt x="7250" y="2712"/>
                  </a:lnTo>
                  <a:lnTo>
                    <a:pt x="7041" y="2712"/>
                  </a:lnTo>
                  <a:lnTo>
                    <a:pt x="6859" y="2686"/>
                  </a:lnTo>
                  <a:lnTo>
                    <a:pt x="6676" y="2608"/>
                  </a:lnTo>
                  <a:lnTo>
                    <a:pt x="6598" y="2556"/>
                  </a:lnTo>
                  <a:lnTo>
                    <a:pt x="6520" y="2478"/>
                  </a:lnTo>
                  <a:lnTo>
                    <a:pt x="6442" y="2373"/>
                  </a:lnTo>
                  <a:lnTo>
                    <a:pt x="6389" y="2243"/>
                  </a:lnTo>
                  <a:lnTo>
                    <a:pt x="6285" y="2008"/>
                  </a:lnTo>
                  <a:lnTo>
                    <a:pt x="6233" y="1773"/>
                  </a:lnTo>
                  <a:lnTo>
                    <a:pt x="6181" y="1591"/>
                  </a:lnTo>
                  <a:lnTo>
                    <a:pt x="6129" y="1461"/>
                  </a:lnTo>
                  <a:lnTo>
                    <a:pt x="6050" y="1356"/>
                  </a:lnTo>
                  <a:lnTo>
                    <a:pt x="5998" y="1304"/>
                  </a:lnTo>
                  <a:lnTo>
                    <a:pt x="5946" y="1278"/>
                  </a:lnTo>
                  <a:lnTo>
                    <a:pt x="5790" y="1278"/>
                  </a:lnTo>
                  <a:lnTo>
                    <a:pt x="5529" y="1356"/>
                  </a:lnTo>
                  <a:lnTo>
                    <a:pt x="5398" y="1356"/>
                  </a:lnTo>
                  <a:lnTo>
                    <a:pt x="5320" y="1304"/>
                  </a:lnTo>
                  <a:lnTo>
                    <a:pt x="5242" y="1252"/>
                  </a:lnTo>
                  <a:lnTo>
                    <a:pt x="5086" y="1095"/>
                  </a:lnTo>
                  <a:lnTo>
                    <a:pt x="4955" y="913"/>
                  </a:lnTo>
                  <a:lnTo>
                    <a:pt x="4668" y="469"/>
                  </a:lnTo>
                  <a:lnTo>
                    <a:pt x="4512" y="261"/>
                  </a:lnTo>
                  <a:lnTo>
                    <a:pt x="4355" y="130"/>
                  </a:lnTo>
                  <a:lnTo>
                    <a:pt x="4199" y="26"/>
                  </a:lnTo>
                  <a:lnTo>
                    <a:pt x="401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>
            <a:spLocks noGrp="1"/>
          </p:cNvSpPr>
          <p:nvPr>
            <p:ph type="title"/>
          </p:nvPr>
        </p:nvSpPr>
        <p:spPr>
          <a:xfrm>
            <a:off x="1119450" y="1092901"/>
            <a:ext cx="6905100" cy="8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9"/>
          <p:cNvSpPr txBox="1">
            <a:spLocks noGrp="1"/>
          </p:cNvSpPr>
          <p:nvPr>
            <p:ph type="subTitle" idx="1"/>
          </p:nvPr>
        </p:nvSpPr>
        <p:spPr>
          <a:xfrm>
            <a:off x="1119450" y="1916999"/>
            <a:ext cx="6905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9"/>
          <p:cNvSpPr/>
          <p:nvPr/>
        </p:nvSpPr>
        <p:spPr>
          <a:xfrm flipH="1">
            <a:off x="1469662" y="130585"/>
            <a:ext cx="806277" cy="259495"/>
          </a:xfrm>
          <a:custGeom>
            <a:avLst/>
            <a:gdLst/>
            <a:ahLst/>
            <a:cxnLst/>
            <a:rect l="l" t="t" r="r" b="b"/>
            <a:pathLst>
              <a:path w="11720" h="3772" extrusionOk="0">
                <a:moveTo>
                  <a:pt x="7775" y="0"/>
                </a:moveTo>
                <a:lnTo>
                  <a:pt x="7543" y="39"/>
                </a:lnTo>
                <a:lnTo>
                  <a:pt x="7330" y="97"/>
                </a:lnTo>
                <a:lnTo>
                  <a:pt x="7117" y="155"/>
                </a:lnTo>
                <a:lnTo>
                  <a:pt x="6924" y="252"/>
                </a:lnTo>
                <a:lnTo>
                  <a:pt x="6731" y="368"/>
                </a:lnTo>
                <a:lnTo>
                  <a:pt x="6537" y="484"/>
                </a:lnTo>
                <a:lnTo>
                  <a:pt x="6383" y="639"/>
                </a:lnTo>
                <a:lnTo>
                  <a:pt x="6228" y="793"/>
                </a:lnTo>
                <a:lnTo>
                  <a:pt x="6073" y="948"/>
                </a:lnTo>
                <a:lnTo>
                  <a:pt x="5957" y="1141"/>
                </a:lnTo>
                <a:lnTo>
                  <a:pt x="5841" y="1335"/>
                </a:lnTo>
                <a:lnTo>
                  <a:pt x="5764" y="1528"/>
                </a:lnTo>
                <a:lnTo>
                  <a:pt x="5686" y="1741"/>
                </a:lnTo>
                <a:lnTo>
                  <a:pt x="5628" y="1973"/>
                </a:lnTo>
                <a:lnTo>
                  <a:pt x="5609" y="2186"/>
                </a:lnTo>
                <a:lnTo>
                  <a:pt x="5435" y="2244"/>
                </a:lnTo>
                <a:lnTo>
                  <a:pt x="5280" y="2302"/>
                </a:lnTo>
                <a:lnTo>
                  <a:pt x="5164" y="2166"/>
                </a:lnTo>
                <a:lnTo>
                  <a:pt x="5029" y="2031"/>
                </a:lnTo>
                <a:lnTo>
                  <a:pt x="4894" y="1934"/>
                </a:lnTo>
                <a:lnTo>
                  <a:pt x="4739" y="1837"/>
                </a:lnTo>
                <a:lnTo>
                  <a:pt x="4565" y="1760"/>
                </a:lnTo>
                <a:lnTo>
                  <a:pt x="4391" y="1702"/>
                </a:lnTo>
                <a:lnTo>
                  <a:pt x="4217" y="1683"/>
                </a:lnTo>
                <a:lnTo>
                  <a:pt x="4023" y="1663"/>
                </a:lnTo>
                <a:lnTo>
                  <a:pt x="3869" y="1663"/>
                </a:lnTo>
                <a:lnTo>
                  <a:pt x="3733" y="1683"/>
                </a:lnTo>
                <a:lnTo>
                  <a:pt x="3482" y="1760"/>
                </a:lnTo>
                <a:lnTo>
                  <a:pt x="3250" y="1876"/>
                </a:lnTo>
                <a:lnTo>
                  <a:pt x="3037" y="2012"/>
                </a:lnTo>
                <a:lnTo>
                  <a:pt x="2844" y="2186"/>
                </a:lnTo>
                <a:lnTo>
                  <a:pt x="2689" y="2398"/>
                </a:lnTo>
                <a:lnTo>
                  <a:pt x="2554" y="2630"/>
                </a:lnTo>
                <a:lnTo>
                  <a:pt x="2476" y="2882"/>
                </a:lnTo>
                <a:lnTo>
                  <a:pt x="2302" y="2959"/>
                </a:lnTo>
                <a:lnTo>
                  <a:pt x="2148" y="3075"/>
                </a:lnTo>
                <a:lnTo>
                  <a:pt x="1973" y="2959"/>
                </a:lnTo>
                <a:lnTo>
                  <a:pt x="1780" y="2901"/>
                </a:lnTo>
                <a:lnTo>
                  <a:pt x="1567" y="2843"/>
                </a:lnTo>
                <a:lnTo>
                  <a:pt x="1355" y="2824"/>
                </a:lnTo>
                <a:lnTo>
                  <a:pt x="1123" y="2843"/>
                </a:lnTo>
                <a:lnTo>
                  <a:pt x="910" y="2901"/>
                </a:lnTo>
                <a:lnTo>
                  <a:pt x="697" y="2978"/>
                </a:lnTo>
                <a:lnTo>
                  <a:pt x="523" y="3094"/>
                </a:lnTo>
                <a:lnTo>
                  <a:pt x="349" y="3230"/>
                </a:lnTo>
                <a:lnTo>
                  <a:pt x="214" y="3385"/>
                </a:lnTo>
                <a:lnTo>
                  <a:pt x="98" y="3578"/>
                </a:lnTo>
                <a:lnTo>
                  <a:pt x="1" y="3771"/>
                </a:lnTo>
                <a:lnTo>
                  <a:pt x="11720" y="3771"/>
                </a:lnTo>
                <a:lnTo>
                  <a:pt x="11662" y="3520"/>
                </a:lnTo>
                <a:lnTo>
                  <a:pt x="11565" y="3288"/>
                </a:lnTo>
                <a:lnTo>
                  <a:pt x="11449" y="3075"/>
                </a:lnTo>
                <a:lnTo>
                  <a:pt x="11295" y="2882"/>
                </a:lnTo>
                <a:lnTo>
                  <a:pt x="11101" y="2727"/>
                </a:lnTo>
                <a:lnTo>
                  <a:pt x="10888" y="2592"/>
                </a:lnTo>
                <a:lnTo>
                  <a:pt x="10676" y="2495"/>
                </a:lnTo>
                <a:lnTo>
                  <a:pt x="10424" y="2437"/>
                </a:lnTo>
                <a:lnTo>
                  <a:pt x="10424" y="2398"/>
                </a:lnTo>
                <a:lnTo>
                  <a:pt x="10424" y="2166"/>
                </a:lnTo>
                <a:lnTo>
                  <a:pt x="10386" y="1915"/>
                </a:lnTo>
                <a:lnTo>
                  <a:pt x="10328" y="1683"/>
                </a:lnTo>
                <a:lnTo>
                  <a:pt x="10231" y="1470"/>
                </a:lnTo>
                <a:lnTo>
                  <a:pt x="10134" y="1257"/>
                </a:lnTo>
                <a:lnTo>
                  <a:pt x="10018" y="1064"/>
                </a:lnTo>
                <a:lnTo>
                  <a:pt x="9883" y="871"/>
                </a:lnTo>
                <a:lnTo>
                  <a:pt x="9728" y="697"/>
                </a:lnTo>
                <a:lnTo>
                  <a:pt x="9554" y="542"/>
                </a:lnTo>
                <a:lnTo>
                  <a:pt x="9361" y="406"/>
                </a:lnTo>
                <a:lnTo>
                  <a:pt x="9167" y="290"/>
                </a:lnTo>
                <a:lnTo>
                  <a:pt x="8955" y="174"/>
                </a:lnTo>
                <a:lnTo>
                  <a:pt x="8723" y="97"/>
                </a:lnTo>
                <a:lnTo>
                  <a:pt x="8490" y="39"/>
                </a:lnTo>
                <a:lnTo>
                  <a:pt x="8258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"/>
          <p:cNvSpPr/>
          <p:nvPr/>
        </p:nvSpPr>
        <p:spPr>
          <a:xfrm flipH="1">
            <a:off x="5089544" y="202588"/>
            <a:ext cx="806275" cy="260708"/>
          </a:xfrm>
          <a:custGeom>
            <a:avLst/>
            <a:gdLst/>
            <a:ahLst/>
            <a:cxnLst/>
            <a:rect l="l" t="t" r="r" b="b"/>
            <a:pathLst>
              <a:path w="11604" h="3752" extrusionOk="0">
                <a:moveTo>
                  <a:pt x="7929" y="0"/>
                </a:moveTo>
                <a:lnTo>
                  <a:pt x="7697" y="20"/>
                </a:lnTo>
                <a:lnTo>
                  <a:pt x="7465" y="58"/>
                </a:lnTo>
                <a:lnTo>
                  <a:pt x="7252" y="97"/>
                </a:lnTo>
                <a:lnTo>
                  <a:pt x="7039" y="174"/>
                </a:lnTo>
                <a:lnTo>
                  <a:pt x="6846" y="271"/>
                </a:lnTo>
                <a:lnTo>
                  <a:pt x="6653" y="387"/>
                </a:lnTo>
                <a:lnTo>
                  <a:pt x="6479" y="503"/>
                </a:lnTo>
                <a:lnTo>
                  <a:pt x="6305" y="639"/>
                </a:lnTo>
                <a:lnTo>
                  <a:pt x="6150" y="793"/>
                </a:lnTo>
                <a:lnTo>
                  <a:pt x="6015" y="967"/>
                </a:lnTo>
                <a:lnTo>
                  <a:pt x="5899" y="1141"/>
                </a:lnTo>
                <a:lnTo>
                  <a:pt x="5783" y="1335"/>
                </a:lnTo>
                <a:lnTo>
                  <a:pt x="5705" y="1528"/>
                </a:lnTo>
                <a:lnTo>
                  <a:pt x="5628" y="1741"/>
                </a:lnTo>
                <a:lnTo>
                  <a:pt x="5589" y="1973"/>
                </a:lnTo>
                <a:lnTo>
                  <a:pt x="5550" y="2186"/>
                </a:lnTo>
                <a:lnTo>
                  <a:pt x="5376" y="2224"/>
                </a:lnTo>
                <a:lnTo>
                  <a:pt x="5222" y="2302"/>
                </a:lnTo>
                <a:lnTo>
                  <a:pt x="5106" y="2166"/>
                </a:lnTo>
                <a:lnTo>
                  <a:pt x="4990" y="2031"/>
                </a:lnTo>
                <a:lnTo>
                  <a:pt x="4835" y="1934"/>
                </a:lnTo>
                <a:lnTo>
                  <a:pt x="4680" y="1837"/>
                </a:lnTo>
                <a:lnTo>
                  <a:pt x="4526" y="1760"/>
                </a:lnTo>
                <a:lnTo>
                  <a:pt x="4351" y="1721"/>
                </a:lnTo>
                <a:lnTo>
                  <a:pt x="4158" y="1683"/>
                </a:lnTo>
                <a:lnTo>
                  <a:pt x="3984" y="1663"/>
                </a:lnTo>
                <a:lnTo>
                  <a:pt x="3829" y="1683"/>
                </a:lnTo>
                <a:lnTo>
                  <a:pt x="3694" y="1683"/>
                </a:lnTo>
                <a:lnTo>
                  <a:pt x="3443" y="1760"/>
                </a:lnTo>
                <a:lnTo>
                  <a:pt x="3211" y="1876"/>
                </a:lnTo>
                <a:lnTo>
                  <a:pt x="2998" y="2012"/>
                </a:lnTo>
                <a:lnTo>
                  <a:pt x="2804" y="2186"/>
                </a:lnTo>
                <a:lnTo>
                  <a:pt x="2650" y="2398"/>
                </a:lnTo>
                <a:lnTo>
                  <a:pt x="2534" y="2630"/>
                </a:lnTo>
                <a:lnTo>
                  <a:pt x="2456" y="2882"/>
                </a:lnTo>
                <a:lnTo>
                  <a:pt x="2282" y="2959"/>
                </a:lnTo>
                <a:lnTo>
                  <a:pt x="2128" y="3056"/>
                </a:lnTo>
                <a:lnTo>
                  <a:pt x="1954" y="2959"/>
                </a:lnTo>
                <a:lnTo>
                  <a:pt x="1760" y="2882"/>
                </a:lnTo>
                <a:lnTo>
                  <a:pt x="1547" y="2843"/>
                </a:lnTo>
                <a:lnTo>
                  <a:pt x="1335" y="2824"/>
                </a:lnTo>
                <a:lnTo>
                  <a:pt x="1103" y="2843"/>
                </a:lnTo>
                <a:lnTo>
                  <a:pt x="890" y="2882"/>
                </a:lnTo>
                <a:lnTo>
                  <a:pt x="697" y="2978"/>
                </a:lnTo>
                <a:lnTo>
                  <a:pt x="503" y="3075"/>
                </a:lnTo>
                <a:lnTo>
                  <a:pt x="348" y="3211"/>
                </a:lnTo>
                <a:lnTo>
                  <a:pt x="213" y="3385"/>
                </a:lnTo>
                <a:lnTo>
                  <a:pt x="78" y="3559"/>
                </a:lnTo>
                <a:lnTo>
                  <a:pt x="0" y="3752"/>
                </a:lnTo>
                <a:lnTo>
                  <a:pt x="11603" y="3752"/>
                </a:lnTo>
                <a:lnTo>
                  <a:pt x="11545" y="3501"/>
                </a:lnTo>
                <a:lnTo>
                  <a:pt x="11449" y="3288"/>
                </a:lnTo>
                <a:lnTo>
                  <a:pt x="11333" y="3075"/>
                </a:lnTo>
                <a:lnTo>
                  <a:pt x="11178" y="2882"/>
                </a:lnTo>
                <a:lnTo>
                  <a:pt x="10985" y="2727"/>
                </a:lnTo>
                <a:lnTo>
                  <a:pt x="10791" y="2592"/>
                </a:lnTo>
                <a:lnTo>
                  <a:pt x="10559" y="2495"/>
                </a:lnTo>
                <a:lnTo>
                  <a:pt x="10327" y="2437"/>
                </a:lnTo>
                <a:lnTo>
                  <a:pt x="10327" y="2398"/>
                </a:lnTo>
                <a:lnTo>
                  <a:pt x="10308" y="2166"/>
                </a:lnTo>
                <a:lnTo>
                  <a:pt x="10269" y="1915"/>
                </a:lnTo>
                <a:lnTo>
                  <a:pt x="10211" y="1683"/>
                </a:lnTo>
                <a:lnTo>
                  <a:pt x="10134" y="1470"/>
                </a:lnTo>
                <a:lnTo>
                  <a:pt x="10037" y="1257"/>
                </a:lnTo>
                <a:lnTo>
                  <a:pt x="9921" y="1064"/>
                </a:lnTo>
                <a:lnTo>
                  <a:pt x="9786" y="890"/>
                </a:lnTo>
                <a:lnTo>
                  <a:pt x="9631" y="716"/>
                </a:lnTo>
                <a:lnTo>
                  <a:pt x="9457" y="561"/>
                </a:lnTo>
                <a:lnTo>
                  <a:pt x="9263" y="426"/>
                </a:lnTo>
                <a:lnTo>
                  <a:pt x="9070" y="290"/>
                </a:lnTo>
                <a:lnTo>
                  <a:pt x="8857" y="194"/>
                </a:lnTo>
                <a:lnTo>
                  <a:pt x="8645" y="116"/>
                </a:lnTo>
                <a:lnTo>
                  <a:pt x="8413" y="58"/>
                </a:lnTo>
                <a:lnTo>
                  <a:pt x="8180" y="20"/>
                </a:lnTo>
                <a:lnTo>
                  <a:pt x="7929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9"/>
          <p:cNvSpPr/>
          <p:nvPr/>
        </p:nvSpPr>
        <p:spPr>
          <a:xfrm flipH="1">
            <a:off x="6968825" y="158137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/>
          <p:nvPr/>
        </p:nvSpPr>
        <p:spPr>
          <a:xfrm flipH="1">
            <a:off x="-1830400" y="463312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"/>
          <p:cNvSpPr/>
          <p:nvPr/>
        </p:nvSpPr>
        <p:spPr>
          <a:xfrm flipH="1">
            <a:off x="7266769" y="605745"/>
            <a:ext cx="1135471" cy="422036"/>
          </a:xfrm>
          <a:custGeom>
            <a:avLst/>
            <a:gdLst/>
            <a:ahLst/>
            <a:cxnLst/>
            <a:rect l="l" t="t" r="r" b="b"/>
            <a:pathLst>
              <a:path w="14311" h="5319" extrusionOk="0">
                <a:moveTo>
                  <a:pt x="4293" y="1"/>
                </a:moveTo>
                <a:lnTo>
                  <a:pt x="4061" y="20"/>
                </a:lnTo>
                <a:lnTo>
                  <a:pt x="3829" y="59"/>
                </a:lnTo>
                <a:lnTo>
                  <a:pt x="3617" y="117"/>
                </a:lnTo>
                <a:lnTo>
                  <a:pt x="3404" y="194"/>
                </a:lnTo>
                <a:lnTo>
                  <a:pt x="3211" y="291"/>
                </a:lnTo>
                <a:lnTo>
                  <a:pt x="3017" y="407"/>
                </a:lnTo>
                <a:lnTo>
                  <a:pt x="2843" y="523"/>
                </a:lnTo>
                <a:lnTo>
                  <a:pt x="2669" y="678"/>
                </a:lnTo>
                <a:lnTo>
                  <a:pt x="2534" y="852"/>
                </a:lnTo>
                <a:lnTo>
                  <a:pt x="2398" y="1026"/>
                </a:lnTo>
                <a:lnTo>
                  <a:pt x="2282" y="1200"/>
                </a:lnTo>
                <a:lnTo>
                  <a:pt x="2186" y="1413"/>
                </a:lnTo>
                <a:lnTo>
                  <a:pt x="2108" y="1625"/>
                </a:lnTo>
                <a:lnTo>
                  <a:pt x="2050" y="1838"/>
                </a:lnTo>
                <a:lnTo>
                  <a:pt x="2012" y="2070"/>
                </a:lnTo>
                <a:lnTo>
                  <a:pt x="2012" y="2302"/>
                </a:lnTo>
                <a:lnTo>
                  <a:pt x="2012" y="2573"/>
                </a:lnTo>
                <a:lnTo>
                  <a:pt x="2070" y="2824"/>
                </a:lnTo>
                <a:lnTo>
                  <a:pt x="1857" y="2998"/>
                </a:lnTo>
                <a:lnTo>
                  <a:pt x="1663" y="3192"/>
                </a:lnTo>
                <a:lnTo>
                  <a:pt x="1509" y="3424"/>
                </a:lnTo>
                <a:lnTo>
                  <a:pt x="1373" y="3656"/>
                </a:lnTo>
                <a:lnTo>
                  <a:pt x="1238" y="3695"/>
                </a:lnTo>
                <a:lnTo>
                  <a:pt x="1083" y="3733"/>
                </a:lnTo>
                <a:lnTo>
                  <a:pt x="948" y="3772"/>
                </a:lnTo>
                <a:lnTo>
                  <a:pt x="813" y="3849"/>
                </a:lnTo>
                <a:lnTo>
                  <a:pt x="697" y="3927"/>
                </a:lnTo>
                <a:lnTo>
                  <a:pt x="581" y="4004"/>
                </a:lnTo>
                <a:lnTo>
                  <a:pt x="465" y="4101"/>
                </a:lnTo>
                <a:lnTo>
                  <a:pt x="368" y="4217"/>
                </a:lnTo>
                <a:lnTo>
                  <a:pt x="290" y="4333"/>
                </a:lnTo>
                <a:lnTo>
                  <a:pt x="213" y="4449"/>
                </a:lnTo>
                <a:lnTo>
                  <a:pt x="136" y="4584"/>
                </a:lnTo>
                <a:lnTo>
                  <a:pt x="78" y="4720"/>
                </a:lnTo>
                <a:lnTo>
                  <a:pt x="39" y="4855"/>
                </a:lnTo>
                <a:lnTo>
                  <a:pt x="0" y="5010"/>
                </a:lnTo>
                <a:lnTo>
                  <a:pt x="0" y="5164"/>
                </a:lnTo>
                <a:lnTo>
                  <a:pt x="0" y="5319"/>
                </a:lnTo>
                <a:lnTo>
                  <a:pt x="14311" y="5319"/>
                </a:lnTo>
                <a:lnTo>
                  <a:pt x="14214" y="5145"/>
                </a:lnTo>
                <a:lnTo>
                  <a:pt x="14098" y="4990"/>
                </a:lnTo>
                <a:lnTo>
                  <a:pt x="13963" y="4836"/>
                </a:lnTo>
                <a:lnTo>
                  <a:pt x="13808" y="4720"/>
                </a:lnTo>
                <a:lnTo>
                  <a:pt x="13653" y="4603"/>
                </a:lnTo>
                <a:lnTo>
                  <a:pt x="13479" y="4507"/>
                </a:lnTo>
                <a:lnTo>
                  <a:pt x="13286" y="4429"/>
                </a:lnTo>
                <a:lnTo>
                  <a:pt x="13092" y="4371"/>
                </a:lnTo>
                <a:lnTo>
                  <a:pt x="12880" y="4333"/>
                </a:lnTo>
                <a:lnTo>
                  <a:pt x="12648" y="4313"/>
                </a:lnTo>
                <a:lnTo>
                  <a:pt x="12396" y="4333"/>
                </a:lnTo>
                <a:lnTo>
                  <a:pt x="12145" y="4391"/>
                </a:lnTo>
                <a:lnTo>
                  <a:pt x="11913" y="4468"/>
                </a:lnTo>
                <a:lnTo>
                  <a:pt x="11700" y="4565"/>
                </a:lnTo>
                <a:lnTo>
                  <a:pt x="11661" y="4410"/>
                </a:lnTo>
                <a:lnTo>
                  <a:pt x="11603" y="4275"/>
                </a:lnTo>
                <a:lnTo>
                  <a:pt x="11545" y="4120"/>
                </a:lnTo>
                <a:lnTo>
                  <a:pt x="11468" y="3985"/>
                </a:lnTo>
                <a:lnTo>
                  <a:pt x="11371" y="3869"/>
                </a:lnTo>
                <a:lnTo>
                  <a:pt x="11275" y="3753"/>
                </a:lnTo>
                <a:lnTo>
                  <a:pt x="11178" y="3637"/>
                </a:lnTo>
                <a:lnTo>
                  <a:pt x="11043" y="3540"/>
                </a:lnTo>
                <a:lnTo>
                  <a:pt x="10927" y="3443"/>
                </a:lnTo>
                <a:lnTo>
                  <a:pt x="10791" y="3346"/>
                </a:lnTo>
                <a:lnTo>
                  <a:pt x="10656" y="3288"/>
                </a:lnTo>
                <a:lnTo>
                  <a:pt x="10501" y="3230"/>
                </a:lnTo>
                <a:lnTo>
                  <a:pt x="10366" y="3172"/>
                </a:lnTo>
                <a:lnTo>
                  <a:pt x="10211" y="3134"/>
                </a:lnTo>
                <a:lnTo>
                  <a:pt x="10037" y="3114"/>
                </a:lnTo>
                <a:lnTo>
                  <a:pt x="9882" y="3114"/>
                </a:lnTo>
                <a:lnTo>
                  <a:pt x="9650" y="3134"/>
                </a:lnTo>
                <a:lnTo>
                  <a:pt x="9437" y="3172"/>
                </a:lnTo>
                <a:lnTo>
                  <a:pt x="9225" y="3230"/>
                </a:lnTo>
                <a:lnTo>
                  <a:pt x="9031" y="3327"/>
                </a:lnTo>
                <a:lnTo>
                  <a:pt x="8838" y="3424"/>
                </a:lnTo>
                <a:lnTo>
                  <a:pt x="8664" y="3559"/>
                </a:lnTo>
                <a:lnTo>
                  <a:pt x="8509" y="3695"/>
                </a:lnTo>
                <a:lnTo>
                  <a:pt x="8374" y="3869"/>
                </a:lnTo>
                <a:lnTo>
                  <a:pt x="8258" y="3849"/>
                </a:lnTo>
                <a:lnTo>
                  <a:pt x="8103" y="3869"/>
                </a:lnTo>
                <a:lnTo>
                  <a:pt x="7929" y="3888"/>
                </a:lnTo>
                <a:lnTo>
                  <a:pt x="7755" y="3927"/>
                </a:lnTo>
                <a:lnTo>
                  <a:pt x="7600" y="3985"/>
                </a:lnTo>
                <a:lnTo>
                  <a:pt x="7504" y="3830"/>
                </a:lnTo>
                <a:lnTo>
                  <a:pt x="7368" y="3695"/>
                </a:lnTo>
                <a:lnTo>
                  <a:pt x="7252" y="3559"/>
                </a:lnTo>
                <a:lnTo>
                  <a:pt x="7098" y="3463"/>
                </a:lnTo>
                <a:lnTo>
                  <a:pt x="6943" y="3346"/>
                </a:lnTo>
                <a:lnTo>
                  <a:pt x="6788" y="3269"/>
                </a:lnTo>
                <a:lnTo>
                  <a:pt x="6614" y="3211"/>
                </a:lnTo>
                <a:lnTo>
                  <a:pt x="6421" y="3153"/>
                </a:lnTo>
                <a:lnTo>
                  <a:pt x="6498" y="2921"/>
                </a:lnTo>
                <a:lnTo>
                  <a:pt x="6556" y="2650"/>
                </a:lnTo>
                <a:lnTo>
                  <a:pt x="6595" y="2399"/>
                </a:lnTo>
                <a:lnTo>
                  <a:pt x="6575" y="2128"/>
                </a:lnTo>
                <a:lnTo>
                  <a:pt x="6556" y="1915"/>
                </a:lnTo>
                <a:lnTo>
                  <a:pt x="6517" y="1703"/>
                </a:lnTo>
                <a:lnTo>
                  <a:pt x="6440" y="1490"/>
                </a:lnTo>
                <a:lnTo>
                  <a:pt x="6363" y="1297"/>
                </a:lnTo>
                <a:lnTo>
                  <a:pt x="6247" y="1123"/>
                </a:lnTo>
                <a:lnTo>
                  <a:pt x="6131" y="949"/>
                </a:lnTo>
                <a:lnTo>
                  <a:pt x="6015" y="794"/>
                </a:lnTo>
                <a:lnTo>
                  <a:pt x="5860" y="639"/>
                </a:lnTo>
                <a:lnTo>
                  <a:pt x="5705" y="504"/>
                </a:lnTo>
                <a:lnTo>
                  <a:pt x="5531" y="368"/>
                </a:lnTo>
                <a:lnTo>
                  <a:pt x="5357" y="272"/>
                </a:lnTo>
                <a:lnTo>
                  <a:pt x="5164" y="175"/>
                </a:lnTo>
                <a:lnTo>
                  <a:pt x="4970" y="117"/>
                </a:lnTo>
                <a:lnTo>
                  <a:pt x="4758" y="59"/>
                </a:lnTo>
                <a:lnTo>
                  <a:pt x="4545" y="20"/>
                </a:lnTo>
                <a:lnTo>
                  <a:pt x="433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9"/>
          <p:cNvSpPr/>
          <p:nvPr/>
        </p:nvSpPr>
        <p:spPr>
          <a:xfrm flipH="1">
            <a:off x="8456063" y="1332599"/>
            <a:ext cx="1305160" cy="422025"/>
          </a:xfrm>
          <a:custGeom>
            <a:avLst/>
            <a:gdLst/>
            <a:ahLst/>
            <a:cxnLst/>
            <a:rect l="l" t="t" r="r" b="b"/>
            <a:pathLst>
              <a:path w="11604" h="3752" extrusionOk="0">
                <a:moveTo>
                  <a:pt x="7929" y="0"/>
                </a:moveTo>
                <a:lnTo>
                  <a:pt x="7697" y="20"/>
                </a:lnTo>
                <a:lnTo>
                  <a:pt x="7465" y="58"/>
                </a:lnTo>
                <a:lnTo>
                  <a:pt x="7252" y="97"/>
                </a:lnTo>
                <a:lnTo>
                  <a:pt x="7039" y="174"/>
                </a:lnTo>
                <a:lnTo>
                  <a:pt x="6846" y="271"/>
                </a:lnTo>
                <a:lnTo>
                  <a:pt x="6653" y="387"/>
                </a:lnTo>
                <a:lnTo>
                  <a:pt x="6479" y="503"/>
                </a:lnTo>
                <a:lnTo>
                  <a:pt x="6305" y="639"/>
                </a:lnTo>
                <a:lnTo>
                  <a:pt x="6150" y="793"/>
                </a:lnTo>
                <a:lnTo>
                  <a:pt x="6015" y="967"/>
                </a:lnTo>
                <a:lnTo>
                  <a:pt x="5899" y="1141"/>
                </a:lnTo>
                <a:lnTo>
                  <a:pt x="5783" y="1335"/>
                </a:lnTo>
                <a:lnTo>
                  <a:pt x="5705" y="1528"/>
                </a:lnTo>
                <a:lnTo>
                  <a:pt x="5628" y="1741"/>
                </a:lnTo>
                <a:lnTo>
                  <a:pt x="5589" y="1973"/>
                </a:lnTo>
                <a:lnTo>
                  <a:pt x="5550" y="2186"/>
                </a:lnTo>
                <a:lnTo>
                  <a:pt x="5376" y="2224"/>
                </a:lnTo>
                <a:lnTo>
                  <a:pt x="5222" y="2302"/>
                </a:lnTo>
                <a:lnTo>
                  <a:pt x="5106" y="2166"/>
                </a:lnTo>
                <a:lnTo>
                  <a:pt x="4990" y="2031"/>
                </a:lnTo>
                <a:lnTo>
                  <a:pt x="4835" y="1934"/>
                </a:lnTo>
                <a:lnTo>
                  <a:pt x="4680" y="1837"/>
                </a:lnTo>
                <a:lnTo>
                  <a:pt x="4526" y="1760"/>
                </a:lnTo>
                <a:lnTo>
                  <a:pt x="4351" y="1721"/>
                </a:lnTo>
                <a:lnTo>
                  <a:pt x="4158" y="1683"/>
                </a:lnTo>
                <a:lnTo>
                  <a:pt x="3984" y="1663"/>
                </a:lnTo>
                <a:lnTo>
                  <a:pt x="3829" y="1683"/>
                </a:lnTo>
                <a:lnTo>
                  <a:pt x="3694" y="1683"/>
                </a:lnTo>
                <a:lnTo>
                  <a:pt x="3443" y="1760"/>
                </a:lnTo>
                <a:lnTo>
                  <a:pt x="3211" y="1876"/>
                </a:lnTo>
                <a:lnTo>
                  <a:pt x="2998" y="2012"/>
                </a:lnTo>
                <a:lnTo>
                  <a:pt x="2804" y="2186"/>
                </a:lnTo>
                <a:lnTo>
                  <a:pt x="2650" y="2398"/>
                </a:lnTo>
                <a:lnTo>
                  <a:pt x="2534" y="2630"/>
                </a:lnTo>
                <a:lnTo>
                  <a:pt x="2456" y="2882"/>
                </a:lnTo>
                <a:lnTo>
                  <a:pt x="2282" y="2959"/>
                </a:lnTo>
                <a:lnTo>
                  <a:pt x="2128" y="3056"/>
                </a:lnTo>
                <a:lnTo>
                  <a:pt x="1954" y="2959"/>
                </a:lnTo>
                <a:lnTo>
                  <a:pt x="1760" y="2882"/>
                </a:lnTo>
                <a:lnTo>
                  <a:pt x="1547" y="2843"/>
                </a:lnTo>
                <a:lnTo>
                  <a:pt x="1335" y="2824"/>
                </a:lnTo>
                <a:lnTo>
                  <a:pt x="1103" y="2843"/>
                </a:lnTo>
                <a:lnTo>
                  <a:pt x="890" y="2882"/>
                </a:lnTo>
                <a:lnTo>
                  <a:pt x="697" y="2978"/>
                </a:lnTo>
                <a:lnTo>
                  <a:pt x="503" y="3075"/>
                </a:lnTo>
                <a:lnTo>
                  <a:pt x="348" y="3211"/>
                </a:lnTo>
                <a:lnTo>
                  <a:pt x="213" y="3385"/>
                </a:lnTo>
                <a:lnTo>
                  <a:pt x="78" y="3559"/>
                </a:lnTo>
                <a:lnTo>
                  <a:pt x="0" y="3752"/>
                </a:lnTo>
                <a:lnTo>
                  <a:pt x="11603" y="3752"/>
                </a:lnTo>
                <a:lnTo>
                  <a:pt x="11545" y="3501"/>
                </a:lnTo>
                <a:lnTo>
                  <a:pt x="11449" y="3288"/>
                </a:lnTo>
                <a:lnTo>
                  <a:pt x="11333" y="3075"/>
                </a:lnTo>
                <a:lnTo>
                  <a:pt x="11178" y="2882"/>
                </a:lnTo>
                <a:lnTo>
                  <a:pt x="10985" y="2727"/>
                </a:lnTo>
                <a:lnTo>
                  <a:pt x="10791" y="2592"/>
                </a:lnTo>
                <a:lnTo>
                  <a:pt x="10559" y="2495"/>
                </a:lnTo>
                <a:lnTo>
                  <a:pt x="10327" y="2437"/>
                </a:lnTo>
                <a:lnTo>
                  <a:pt x="10327" y="2398"/>
                </a:lnTo>
                <a:lnTo>
                  <a:pt x="10308" y="2166"/>
                </a:lnTo>
                <a:lnTo>
                  <a:pt x="10269" y="1915"/>
                </a:lnTo>
                <a:lnTo>
                  <a:pt x="10211" y="1683"/>
                </a:lnTo>
                <a:lnTo>
                  <a:pt x="10134" y="1470"/>
                </a:lnTo>
                <a:lnTo>
                  <a:pt x="10037" y="1257"/>
                </a:lnTo>
                <a:lnTo>
                  <a:pt x="9921" y="1064"/>
                </a:lnTo>
                <a:lnTo>
                  <a:pt x="9786" y="890"/>
                </a:lnTo>
                <a:lnTo>
                  <a:pt x="9631" y="716"/>
                </a:lnTo>
                <a:lnTo>
                  <a:pt x="9457" y="561"/>
                </a:lnTo>
                <a:lnTo>
                  <a:pt x="9263" y="426"/>
                </a:lnTo>
                <a:lnTo>
                  <a:pt x="9070" y="290"/>
                </a:lnTo>
                <a:lnTo>
                  <a:pt x="8857" y="194"/>
                </a:lnTo>
                <a:lnTo>
                  <a:pt x="8645" y="116"/>
                </a:lnTo>
                <a:lnTo>
                  <a:pt x="8413" y="58"/>
                </a:lnTo>
                <a:lnTo>
                  <a:pt x="8180" y="20"/>
                </a:lnTo>
                <a:lnTo>
                  <a:pt x="7929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9"/>
          <p:cNvGrpSpPr/>
          <p:nvPr/>
        </p:nvGrpSpPr>
        <p:grpSpPr>
          <a:xfrm>
            <a:off x="6645469" y="2709918"/>
            <a:ext cx="2300211" cy="1268632"/>
            <a:chOff x="-1213550" y="1112775"/>
            <a:chExt cx="3717212" cy="2049818"/>
          </a:xfrm>
        </p:grpSpPr>
        <p:sp>
          <p:nvSpPr>
            <p:cNvPr id="156" name="Google Shape;156;p9"/>
            <p:cNvSpPr/>
            <p:nvPr/>
          </p:nvSpPr>
          <p:spPr>
            <a:xfrm>
              <a:off x="-1213550" y="1112775"/>
              <a:ext cx="2774431" cy="2049818"/>
            </a:xfrm>
            <a:custGeom>
              <a:avLst/>
              <a:gdLst/>
              <a:ahLst/>
              <a:cxnLst/>
              <a:rect l="l" t="t" r="r" b="b"/>
              <a:pathLst>
                <a:path w="66641" h="49236" extrusionOk="0">
                  <a:moveTo>
                    <a:pt x="43976" y="0"/>
                  </a:moveTo>
                  <a:lnTo>
                    <a:pt x="1" y="49235"/>
                  </a:lnTo>
                  <a:lnTo>
                    <a:pt x="66641" y="49235"/>
                  </a:lnTo>
                  <a:lnTo>
                    <a:pt x="4397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-1213550" y="1112775"/>
              <a:ext cx="2774431" cy="2049818"/>
            </a:xfrm>
            <a:custGeom>
              <a:avLst/>
              <a:gdLst/>
              <a:ahLst/>
              <a:cxnLst/>
              <a:rect l="l" t="t" r="r" b="b"/>
              <a:pathLst>
                <a:path w="66641" h="49236" fill="none" extrusionOk="0">
                  <a:moveTo>
                    <a:pt x="43976" y="0"/>
                  </a:moveTo>
                  <a:lnTo>
                    <a:pt x="1" y="49235"/>
                  </a:lnTo>
                  <a:lnTo>
                    <a:pt x="66641" y="49235"/>
                  </a:lnTo>
                  <a:lnTo>
                    <a:pt x="43976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617293" y="1112775"/>
              <a:ext cx="1886369" cy="2049818"/>
            </a:xfrm>
            <a:custGeom>
              <a:avLst/>
              <a:gdLst/>
              <a:ahLst/>
              <a:cxnLst/>
              <a:rect l="l" t="t" r="r" b="b"/>
              <a:pathLst>
                <a:path w="45310" h="49236" extrusionOk="0">
                  <a:moveTo>
                    <a:pt x="0" y="0"/>
                  </a:moveTo>
                  <a:lnTo>
                    <a:pt x="22665" y="49235"/>
                  </a:lnTo>
                  <a:lnTo>
                    <a:pt x="45310" y="4409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617293" y="1112775"/>
              <a:ext cx="1886369" cy="2049818"/>
            </a:xfrm>
            <a:custGeom>
              <a:avLst/>
              <a:gdLst/>
              <a:ahLst/>
              <a:cxnLst/>
              <a:rect l="l" t="t" r="r" b="b"/>
              <a:pathLst>
                <a:path w="45310" h="49236" fill="none" extrusionOk="0">
                  <a:moveTo>
                    <a:pt x="0" y="0"/>
                  </a:moveTo>
                  <a:lnTo>
                    <a:pt x="45310" y="44091"/>
                  </a:lnTo>
                  <a:lnTo>
                    <a:pt x="22665" y="49235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-125852" y="2117537"/>
              <a:ext cx="467033" cy="10491"/>
            </a:xfrm>
            <a:custGeom>
              <a:avLst/>
              <a:gdLst/>
              <a:ahLst/>
              <a:cxnLst/>
              <a:rect l="l" t="t" r="r" b="b"/>
              <a:pathLst>
                <a:path w="11218" h="252" extrusionOk="0">
                  <a:moveTo>
                    <a:pt x="3211" y="0"/>
                  </a:moveTo>
                  <a:lnTo>
                    <a:pt x="2128" y="39"/>
                  </a:lnTo>
                  <a:lnTo>
                    <a:pt x="1045" y="78"/>
                  </a:lnTo>
                  <a:lnTo>
                    <a:pt x="1" y="155"/>
                  </a:lnTo>
                  <a:lnTo>
                    <a:pt x="2476" y="174"/>
                  </a:lnTo>
                  <a:lnTo>
                    <a:pt x="4429" y="213"/>
                  </a:lnTo>
                  <a:lnTo>
                    <a:pt x="5802" y="252"/>
                  </a:lnTo>
                  <a:lnTo>
                    <a:pt x="6344" y="252"/>
                  </a:lnTo>
                  <a:lnTo>
                    <a:pt x="7775" y="232"/>
                  </a:lnTo>
                  <a:lnTo>
                    <a:pt x="9361" y="194"/>
                  </a:lnTo>
                  <a:lnTo>
                    <a:pt x="11217" y="116"/>
                  </a:lnTo>
                  <a:lnTo>
                    <a:pt x="10115" y="58"/>
                  </a:lnTo>
                  <a:lnTo>
                    <a:pt x="9090" y="20"/>
                  </a:lnTo>
                  <a:lnTo>
                    <a:pt x="8026" y="0"/>
                  </a:lnTo>
                  <a:lnTo>
                    <a:pt x="7485" y="0"/>
                  </a:lnTo>
                  <a:lnTo>
                    <a:pt x="6673" y="20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-125852" y="2117537"/>
              <a:ext cx="467033" cy="10491"/>
            </a:xfrm>
            <a:custGeom>
              <a:avLst/>
              <a:gdLst/>
              <a:ahLst/>
              <a:cxnLst/>
              <a:rect l="l" t="t" r="r" b="b"/>
              <a:pathLst>
                <a:path w="11218" h="252" fill="none" extrusionOk="0">
                  <a:moveTo>
                    <a:pt x="8026" y="0"/>
                  </a:moveTo>
                  <a:lnTo>
                    <a:pt x="8026" y="0"/>
                  </a:lnTo>
                  <a:lnTo>
                    <a:pt x="7485" y="0"/>
                  </a:lnTo>
                  <a:lnTo>
                    <a:pt x="7485" y="0"/>
                  </a:lnTo>
                  <a:lnTo>
                    <a:pt x="6673" y="20"/>
                  </a:lnTo>
                  <a:lnTo>
                    <a:pt x="6673" y="20"/>
                  </a:lnTo>
                  <a:lnTo>
                    <a:pt x="5570" y="0"/>
                  </a:lnTo>
                  <a:lnTo>
                    <a:pt x="5570" y="0"/>
                  </a:lnTo>
                  <a:lnTo>
                    <a:pt x="4275" y="0"/>
                  </a:lnTo>
                  <a:lnTo>
                    <a:pt x="4275" y="0"/>
                  </a:lnTo>
                  <a:lnTo>
                    <a:pt x="3211" y="0"/>
                  </a:lnTo>
                  <a:lnTo>
                    <a:pt x="2128" y="39"/>
                  </a:lnTo>
                  <a:lnTo>
                    <a:pt x="1045" y="78"/>
                  </a:lnTo>
                  <a:lnTo>
                    <a:pt x="1" y="155"/>
                  </a:lnTo>
                  <a:lnTo>
                    <a:pt x="1" y="155"/>
                  </a:lnTo>
                  <a:lnTo>
                    <a:pt x="2476" y="174"/>
                  </a:lnTo>
                  <a:lnTo>
                    <a:pt x="4429" y="213"/>
                  </a:lnTo>
                  <a:lnTo>
                    <a:pt x="5802" y="252"/>
                  </a:lnTo>
                  <a:lnTo>
                    <a:pt x="5802" y="252"/>
                  </a:lnTo>
                  <a:lnTo>
                    <a:pt x="6344" y="252"/>
                  </a:lnTo>
                  <a:lnTo>
                    <a:pt x="6344" y="252"/>
                  </a:lnTo>
                  <a:lnTo>
                    <a:pt x="7775" y="232"/>
                  </a:lnTo>
                  <a:lnTo>
                    <a:pt x="9361" y="194"/>
                  </a:lnTo>
                  <a:lnTo>
                    <a:pt x="11217" y="116"/>
                  </a:lnTo>
                  <a:lnTo>
                    <a:pt x="11217" y="116"/>
                  </a:lnTo>
                  <a:lnTo>
                    <a:pt x="10115" y="58"/>
                  </a:lnTo>
                  <a:lnTo>
                    <a:pt x="9090" y="20"/>
                  </a:lnTo>
                  <a:lnTo>
                    <a:pt x="8026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158375" y="2468542"/>
              <a:ext cx="879195" cy="16153"/>
            </a:xfrm>
            <a:custGeom>
              <a:avLst/>
              <a:gdLst/>
              <a:ahLst/>
              <a:cxnLst/>
              <a:rect l="l" t="t" r="r" b="b"/>
              <a:pathLst>
                <a:path w="21118" h="388" extrusionOk="0">
                  <a:moveTo>
                    <a:pt x="15123" y="1"/>
                  </a:moveTo>
                  <a:lnTo>
                    <a:pt x="14117" y="20"/>
                  </a:lnTo>
                  <a:lnTo>
                    <a:pt x="13421" y="20"/>
                  </a:lnTo>
                  <a:lnTo>
                    <a:pt x="12570" y="39"/>
                  </a:lnTo>
                  <a:lnTo>
                    <a:pt x="10501" y="20"/>
                  </a:lnTo>
                  <a:lnTo>
                    <a:pt x="6053" y="20"/>
                  </a:lnTo>
                  <a:lnTo>
                    <a:pt x="4003" y="59"/>
                  </a:lnTo>
                  <a:lnTo>
                    <a:pt x="1973" y="117"/>
                  </a:lnTo>
                  <a:lnTo>
                    <a:pt x="967" y="175"/>
                  </a:lnTo>
                  <a:lnTo>
                    <a:pt x="0" y="233"/>
                  </a:lnTo>
                  <a:lnTo>
                    <a:pt x="4680" y="271"/>
                  </a:lnTo>
                  <a:lnTo>
                    <a:pt x="8335" y="329"/>
                  </a:lnTo>
                  <a:lnTo>
                    <a:pt x="10926" y="368"/>
                  </a:lnTo>
                  <a:lnTo>
                    <a:pt x="11971" y="387"/>
                  </a:lnTo>
                  <a:lnTo>
                    <a:pt x="13208" y="387"/>
                  </a:lnTo>
                  <a:lnTo>
                    <a:pt x="14639" y="368"/>
                  </a:lnTo>
                  <a:lnTo>
                    <a:pt x="17656" y="291"/>
                  </a:lnTo>
                  <a:lnTo>
                    <a:pt x="21118" y="194"/>
                  </a:lnTo>
                  <a:lnTo>
                    <a:pt x="19068" y="97"/>
                  </a:lnTo>
                  <a:lnTo>
                    <a:pt x="17115" y="39"/>
                  </a:lnTo>
                  <a:lnTo>
                    <a:pt x="16109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158375" y="2468542"/>
              <a:ext cx="879195" cy="16153"/>
            </a:xfrm>
            <a:custGeom>
              <a:avLst/>
              <a:gdLst/>
              <a:ahLst/>
              <a:cxnLst/>
              <a:rect l="l" t="t" r="r" b="b"/>
              <a:pathLst>
                <a:path w="21118" h="388" fill="none" extrusionOk="0">
                  <a:moveTo>
                    <a:pt x="15123" y="1"/>
                  </a:moveTo>
                  <a:lnTo>
                    <a:pt x="15123" y="1"/>
                  </a:lnTo>
                  <a:lnTo>
                    <a:pt x="14117" y="20"/>
                  </a:lnTo>
                  <a:lnTo>
                    <a:pt x="14117" y="20"/>
                  </a:lnTo>
                  <a:lnTo>
                    <a:pt x="13421" y="20"/>
                  </a:lnTo>
                  <a:lnTo>
                    <a:pt x="12570" y="39"/>
                  </a:lnTo>
                  <a:lnTo>
                    <a:pt x="12570" y="39"/>
                  </a:lnTo>
                  <a:lnTo>
                    <a:pt x="10501" y="20"/>
                  </a:lnTo>
                  <a:lnTo>
                    <a:pt x="10501" y="20"/>
                  </a:lnTo>
                  <a:lnTo>
                    <a:pt x="8045" y="20"/>
                  </a:lnTo>
                  <a:lnTo>
                    <a:pt x="8045" y="20"/>
                  </a:lnTo>
                  <a:lnTo>
                    <a:pt x="6053" y="20"/>
                  </a:lnTo>
                  <a:lnTo>
                    <a:pt x="4003" y="59"/>
                  </a:lnTo>
                  <a:lnTo>
                    <a:pt x="1973" y="117"/>
                  </a:lnTo>
                  <a:lnTo>
                    <a:pt x="967" y="175"/>
                  </a:lnTo>
                  <a:lnTo>
                    <a:pt x="0" y="233"/>
                  </a:lnTo>
                  <a:lnTo>
                    <a:pt x="0" y="233"/>
                  </a:lnTo>
                  <a:lnTo>
                    <a:pt x="4680" y="271"/>
                  </a:lnTo>
                  <a:lnTo>
                    <a:pt x="8335" y="329"/>
                  </a:lnTo>
                  <a:lnTo>
                    <a:pt x="10926" y="368"/>
                  </a:lnTo>
                  <a:lnTo>
                    <a:pt x="10926" y="368"/>
                  </a:lnTo>
                  <a:lnTo>
                    <a:pt x="11971" y="387"/>
                  </a:lnTo>
                  <a:lnTo>
                    <a:pt x="11971" y="387"/>
                  </a:lnTo>
                  <a:lnTo>
                    <a:pt x="13208" y="387"/>
                  </a:lnTo>
                  <a:lnTo>
                    <a:pt x="14639" y="368"/>
                  </a:lnTo>
                  <a:lnTo>
                    <a:pt x="17656" y="291"/>
                  </a:lnTo>
                  <a:lnTo>
                    <a:pt x="21118" y="194"/>
                  </a:lnTo>
                  <a:lnTo>
                    <a:pt x="21118" y="194"/>
                  </a:lnTo>
                  <a:lnTo>
                    <a:pt x="19068" y="97"/>
                  </a:lnTo>
                  <a:lnTo>
                    <a:pt x="17115" y="39"/>
                  </a:lnTo>
                  <a:lnTo>
                    <a:pt x="16109" y="1"/>
                  </a:lnTo>
                  <a:lnTo>
                    <a:pt x="1512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21619" y="1917034"/>
              <a:ext cx="466201" cy="10533"/>
            </a:xfrm>
            <a:custGeom>
              <a:avLst/>
              <a:gdLst/>
              <a:ahLst/>
              <a:cxnLst/>
              <a:rect l="l" t="t" r="r" b="b"/>
              <a:pathLst>
                <a:path w="11198" h="253" extrusionOk="0">
                  <a:moveTo>
                    <a:pt x="3211" y="1"/>
                  </a:moveTo>
                  <a:lnTo>
                    <a:pt x="2128" y="40"/>
                  </a:lnTo>
                  <a:lnTo>
                    <a:pt x="1045" y="78"/>
                  </a:lnTo>
                  <a:lnTo>
                    <a:pt x="1" y="156"/>
                  </a:lnTo>
                  <a:lnTo>
                    <a:pt x="2476" y="175"/>
                  </a:lnTo>
                  <a:lnTo>
                    <a:pt x="4410" y="214"/>
                  </a:lnTo>
                  <a:lnTo>
                    <a:pt x="5783" y="252"/>
                  </a:lnTo>
                  <a:lnTo>
                    <a:pt x="6344" y="252"/>
                  </a:lnTo>
                  <a:lnTo>
                    <a:pt x="7756" y="233"/>
                  </a:lnTo>
                  <a:lnTo>
                    <a:pt x="9361" y="194"/>
                  </a:lnTo>
                  <a:lnTo>
                    <a:pt x="11198" y="117"/>
                  </a:lnTo>
                  <a:lnTo>
                    <a:pt x="10115" y="59"/>
                  </a:lnTo>
                  <a:lnTo>
                    <a:pt x="9071" y="20"/>
                  </a:lnTo>
                  <a:lnTo>
                    <a:pt x="8007" y="1"/>
                  </a:lnTo>
                  <a:lnTo>
                    <a:pt x="7485" y="1"/>
                  </a:lnTo>
                  <a:lnTo>
                    <a:pt x="6653" y="20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21619" y="1917034"/>
              <a:ext cx="466201" cy="10533"/>
            </a:xfrm>
            <a:custGeom>
              <a:avLst/>
              <a:gdLst/>
              <a:ahLst/>
              <a:cxnLst/>
              <a:rect l="l" t="t" r="r" b="b"/>
              <a:pathLst>
                <a:path w="11198" h="253" fill="none" extrusionOk="0">
                  <a:moveTo>
                    <a:pt x="8007" y="1"/>
                  </a:moveTo>
                  <a:lnTo>
                    <a:pt x="8007" y="1"/>
                  </a:lnTo>
                  <a:lnTo>
                    <a:pt x="7485" y="1"/>
                  </a:lnTo>
                  <a:lnTo>
                    <a:pt x="7485" y="1"/>
                  </a:lnTo>
                  <a:lnTo>
                    <a:pt x="6653" y="20"/>
                  </a:lnTo>
                  <a:lnTo>
                    <a:pt x="6653" y="20"/>
                  </a:lnTo>
                  <a:lnTo>
                    <a:pt x="5551" y="1"/>
                  </a:lnTo>
                  <a:lnTo>
                    <a:pt x="5551" y="1"/>
                  </a:lnTo>
                  <a:lnTo>
                    <a:pt x="4255" y="1"/>
                  </a:lnTo>
                  <a:lnTo>
                    <a:pt x="4255" y="1"/>
                  </a:lnTo>
                  <a:lnTo>
                    <a:pt x="3211" y="1"/>
                  </a:lnTo>
                  <a:lnTo>
                    <a:pt x="2128" y="40"/>
                  </a:lnTo>
                  <a:lnTo>
                    <a:pt x="1045" y="78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2476" y="175"/>
                  </a:lnTo>
                  <a:lnTo>
                    <a:pt x="4410" y="214"/>
                  </a:lnTo>
                  <a:lnTo>
                    <a:pt x="5783" y="252"/>
                  </a:lnTo>
                  <a:lnTo>
                    <a:pt x="5783" y="252"/>
                  </a:lnTo>
                  <a:lnTo>
                    <a:pt x="6344" y="252"/>
                  </a:lnTo>
                  <a:lnTo>
                    <a:pt x="6344" y="252"/>
                  </a:lnTo>
                  <a:lnTo>
                    <a:pt x="7756" y="233"/>
                  </a:lnTo>
                  <a:lnTo>
                    <a:pt x="9361" y="194"/>
                  </a:lnTo>
                  <a:lnTo>
                    <a:pt x="11198" y="117"/>
                  </a:lnTo>
                  <a:lnTo>
                    <a:pt x="11198" y="117"/>
                  </a:lnTo>
                  <a:lnTo>
                    <a:pt x="10115" y="59"/>
                  </a:lnTo>
                  <a:lnTo>
                    <a:pt x="9071" y="20"/>
                  </a:lnTo>
                  <a:lnTo>
                    <a:pt x="8007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611631" y="2157796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extrusionOk="0">
                  <a:moveTo>
                    <a:pt x="5744" y="0"/>
                  </a:moveTo>
                  <a:lnTo>
                    <a:pt x="5357" y="19"/>
                  </a:lnTo>
                  <a:lnTo>
                    <a:pt x="3056" y="19"/>
                  </a:lnTo>
                  <a:lnTo>
                    <a:pt x="1528" y="39"/>
                  </a:lnTo>
                  <a:lnTo>
                    <a:pt x="755" y="58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72" y="136"/>
                  </a:lnTo>
                  <a:lnTo>
                    <a:pt x="4158" y="155"/>
                  </a:lnTo>
                  <a:lnTo>
                    <a:pt x="4545" y="174"/>
                  </a:lnTo>
                  <a:lnTo>
                    <a:pt x="5570" y="155"/>
                  </a:lnTo>
                  <a:lnTo>
                    <a:pt x="6711" y="136"/>
                  </a:lnTo>
                  <a:lnTo>
                    <a:pt x="8026" y="97"/>
                  </a:lnTo>
                  <a:lnTo>
                    <a:pt x="7233" y="39"/>
                  </a:lnTo>
                  <a:lnTo>
                    <a:pt x="6498" y="19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611631" y="2157796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fill="none" extrusionOk="0">
                  <a:moveTo>
                    <a:pt x="5744" y="0"/>
                  </a:moveTo>
                  <a:lnTo>
                    <a:pt x="5744" y="0"/>
                  </a:lnTo>
                  <a:lnTo>
                    <a:pt x="5357" y="19"/>
                  </a:lnTo>
                  <a:lnTo>
                    <a:pt x="5357" y="19"/>
                  </a:lnTo>
                  <a:lnTo>
                    <a:pt x="4777" y="19"/>
                  </a:lnTo>
                  <a:lnTo>
                    <a:pt x="4777" y="19"/>
                  </a:lnTo>
                  <a:lnTo>
                    <a:pt x="3984" y="19"/>
                  </a:lnTo>
                  <a:lnTo>
                    <a:pt x="3984" y="19"/>
                  </a:lnTo>
                  <a:lnTo>
                    <a:pt x="3056" y="19"/>
                  </a:lnTo>
                  <a:lnTo>
                    <a:pt x="3056" y="19"/>
                  </a:lnTo>
                  <a:lnTo>
                    <a:pt x="1528" y="39"/>
                  </a:lnTo>
                  <a:lnTo>
                    <a:pt x="755" y="58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72" y="136"/>
                  </a:lnTo>
                  <a:lnTo>
                    <a:pt x="4158" y="155"/>
                  </a:lnTo>
                  <a:lnTo>
                    <a:pt x="4158" y="155"/>
                  </a:lnTo>
                  <a:lnTo>
                    <a:pt x="4545" y="174"/>
                  </a:lnTo>
                  <a:lnTo>
                    <a:pt x="4545" y="174"/>
                  </a:lnTo>
                  <a:lnTo>
                    <a:pt x="5570" y="155"/>
                  </a:lnTo>
                  <a:lnTo>
                    <a:pt x="6711" y="136"/>
                  </a:lnTo>
                  <a:lnTo>
                    <a:pt x="8026" y="97"/>
                  </a:lnTo>
                  <a:lnTo>
                    <a:pt x="8026" y="97"/>
                  </a:lnTo>
                  <a:lnTo>
                    <a:pt x="7233" y="39"/>
                  </a:lnTo>
                  <a:lnTo>
                    <a:pt x="6498" y="19"/>
                  </a:lnTo>
                  <a:lnTo>
                    <a:pt x="5744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-629817" y="2648104"/>
              <a:ext cx="677902" cy="7286"/>
            </a:xfrm>
            <a:custGeom>
              <a:avLst/>
              <a:gdLst/>
              <a:ahLst/>
              <a:cxnLst/>
              <a:rect l="l" t="t" r="r" b="b"/>
              <a:pathLst>
                <a:path w="16283" h="175" extrusionOk="0">
                  <a:moveTo>
                    <a:pt x="11661" y="0"/>
                  </a:moveTo>
                  <a:lnTo>
                    <a:pt x="10888" y="20"/>
                  </a:lnTo>
                  <a:lnTo>
                    <a:pt x="3094" y="20"/>
                  </a:lnTo>
                  <a:lnTo>
                    <a:pt x="1508" y="58"/>
                  </a:lnTo>
                  <a:lnTo>
                    <a:pt x="0" y="97"/>
                  </a:lnTo>
                  <a:lnTo>
                    <a:pt x="3597" y="116"/>
                  </a:lnTo>
                  <a:lnTo>
                    <a:pt x="6420" y="136"/>
                  </a:lnTo>
                  <a:lnTo>
                    <a:pt x="8432" y="155"/>
                  </a:lnTo>
                  <a:lnTo>
                    <a:pt x="9224" y="174"/>
                  </a:lnTo>
                  <a:lnTo>
                    <a:pt x="11294" y="155"/>
                  </a:lnTo>
                  <a:lnTo>
                    <a:pt x="13614" y="136"/>
                  </a:lnTo>
                  <a:lnTo>
                    <a:pt x="16283" y="78"/>
                  </a:lnTo>
                  <a:lnTo>
                    <a:pt x="14697" y="39"/>
                  </a:lnTo>
                  <a:lnTo>
                    <a:pt x="13208" y="20"/>
                  </a:lnTo>
                  <a:lnTo>
                    <a:pt x="1166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-629817" y="2648104"/>
              <a:ext cx="677902" cy="7286"/>
            </a:xfrm>
            <a:custGeom>
              <a:avLst/>
              <a:gdLst/>
              <a:ahLst/>
              <a:cxnLst/>
              <a:rect l="l" t="t" r="r" b="b"/>
              <a:pathLst>
                <a:path w="16283" h="175" fill="none" extrusionOk="0">
                  <a:moveTo>
                    <a:pt x="11661" y="0"/>
                  </a:moveTo>
                  <a:lnTo>
                    <a:pt x="11661" y="0"/>
                  </a:lnTo>
                  <a:lnTo>
                    <a:pt x="10888" y="20"/>
                  </a:lnTo>
                  <a:lnTo>
                    <a:pt x="10888" y="20"/>
                  </a:lnTo>
                  <a:lnTo>
                    <a:pt x="9689" y="20"/>
                  </a:lnTo>
                  <a:lnTo>
                    <a:pt x="9689" y="20"/>
                  </a:lnTo>
                  <a:lnTo>
                    <a:pt x="8103" y="20"/>
                  </a:lnTo>
                  <a:lnTo>
                    <a:pt x="8103" y="20"/>
                  </a:lnTo>
                  <a:lnTo>
                    <a:pt x="6208" y="20"/>
                  </a:lnTo>
                  <a:lnTo>
                    <a:pt x="6208" y="20"/>
                  </a:lnTo>
                  <a:lnTo>
                    <a:pt x="3094" y="20"/>
                  </a:lnTo>
                  <a:lnTo>
                    <a:pt x="1508" y="58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3597" y="116"/>
                  </a:lnTo>
                  <a:lnTo>
                    <a:pt x="6420" y="136"/>
                  </a:lnTo>
                  <a:lnTo>
                    <a:pt x="8432" y="155"/>
                  </a:lnTo>
                  <a:lnTo>
                    <a:pt x="8432" y="155"/>
                  </a:lnTo>
                  <a:lnTo>
                    <a:pt x="9224" y="174"/>
                  </a:lnTo>
                  <a:lnTo>
                    <a:pt x="9224" y="174"/>
                  </a:lnTo>
                  <a:lnTo>
                    <a:pt x="11294" y="155"/>
                  </a:lnTo>
                  <a:lnTo>
                    <a:pt x="13614" y="136"/>
                  </a:lnTo>
                  <a:lnTo>
                    <a:pt x="16283" y="78"/>
                  </a:lnTo>
                  <a:lnTo>
                    <a:pt x="16283" y="78"/>
                  </a:lnTo>
                  <a:lnTo>
                    <a:pt x="14697" y="39"/>
                  </a:lnTo>
                  <a:lnTo>
                    <a:pt x="13208" y="20"/>
                  </a:lnTo>
                  <a:lnTo>
                    <a:pt x="1166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107625" y="1736723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extrusionOk="0">
                  <a:moveTo>
                    <a:pt x="5744" y="0"/>
                  </a:moveTo>
                  <a:lnTo>
                    <a:pt x="5358" y="20"/>
                  </a:lnTo>
                  <a:lnTo>
                    <a:pt x="3056" y="20"/>
                  </a:lnTo>
                  <a:lnTo>
                    <a:pt x="1529" y="39"/>
                  </a:lnTo>
                  <a:lnTo>
                    <a:pt x="736" y="58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53" y="136"/>
                  </a:lnTo>
                  <a:lnTo>
                    <a:pt x="4139" y="174"/>
                  </a:lnTo>
                  <a:lnTo>
                    <a:pt x="4545" y="174"/>
                  </a:lnTo>
                  <a:lnTo>
                    <a:pt x="5551" y="155"/>
                  </a:lnTo>
                  <a:lnTo>
                    <a:pt x="6692" y="136"/>
                  </a:lnTo>
                  <a:lnTo>
                    <a:pt x="8026" y="97"/>
                  </a:lnTo>
                  <a:lnTo>
                    <a:pt x="7233" y="58"/>
                  </a:lnTo>
                  <a:lnTo>
                    <a:pt x="6499" y="20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107625" y="1736723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fill="none" extrusionOk="0">
                  <a:moveTo>
                    <a:pt x="5744" y="0"/>
                  </a:moveTo>
                  <a:lnTo>
                    <a:pt x="5744" y="0"/>
                  </a:lnTo>
                  <a:lnTo>
                    <a:pt x="5358" y="20"/>
                  </a:lnTo>
                  <a:lnTo>
                    <a:pt x="5358" y="20"/>
                  </a:lnTo>
                  <a:lnTo>
                    <a:pt x="4758" y="20"/>
                  </a:lnTo>
                  <a:lnTo>
                    <a:pt x="4758" y="20"/>
                  </a:lnTo>
                  <a:lnTo>
                    <a:pt x="3985" y="20"/>
                  </a:lnTo>
                  <a:lnTo>
                    <a:pt x="3985" y="20"/>
                  </a:lnTo>
                  <a:lnTo>
                    <a:pt x="3056" y="20"/>
                  </a:lnTo>
                  <a:lnTo>
                    <a:pt x="3056" y="20"/>
                  </a:lnTo>
                  <a:lnTo>
                    <a:pt x="1529" y="39"/>
                  </a:lnTo>
                  <a:lnTo>
                    <a:pt x="736" y="58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53" y="136"/>
                  </a:lnTo>
                  <a:lnTo>
                    <a:pt x="4139" y="174"/>
                  </a:lnTo>
                  <a:lnTo>
                    <a:pt x="4139" y="174"/>
                  </a:lnTo>
                  <a:lnTo>
                    <a:pt x="4545" y="174"/>
                  </a:lnTo>
                  <a:lnTo>
                    <a:pt x="4545" y="174"/>
                  </a:lnTo>
                  <a:lnTo>
                    <a:pt x="5551" y="155"/>
                  </a:lnTo>
                  <a:lnTo>
                    <a:pt x="6692" y="136"/>
                  </a:lnTo>
                  <a:lnTo>
                    <a:pt x="8026" y="97"/>
                  </a:lnTo>
                  <a:lnTo>
                    <a:pt x="8026" y="97"/>
                  </a:lnTo>
                  <a:lnTo>
                    <a:pt x="7233" y="58"/>
                  </a:lnTo>
                  <a:lnTo>
                    <a:pt x="6499" y="20"/>
                  </a:lnTo>
                  <a:lnTo>
                    <a:pt x="5744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1151858" y="1904170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extrusionOk="0">
                  <a:moveTo>
                    <a:pt x="2863" y="1"/>
                  </a:moveTo>
                  <a:lnTo>
                    <a:pt x="2689" y="20"/>
                  </a:lnTo>
                  <a:lnTo>
                    <a:pt x="755" y="20"/>
                  </a:lnTo>
                  <a:lnTo>
                    <a:pt x="368" y="59"/>
                  </a:lnTo>
                  <a:lnTo>
                    <a:pt x="1" y="97"/>
                  </a:lnTo>
                  <a:lnTo>
                    <a:pt x="890" y="117"/>
                  </a:lnTo>
                  <a:lnTo>
                    <a:pt x="1586" y="136"/>
                  </a:lnTo>
                  <a:lnTo>
                    <a:pt x="2070" y="155"/>
                  </a:lnTo>
                  <a:lnTo>
                    <a:pt x="2785" y="155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3617" y="39"/>
                  </a:lnTo>
                  <a:lnTo>
                    <a:pt x="3250" y="20"/>
                  </a:lnTo>
                  <a:lnTo>
                    <a:pt x="2863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1151858" y="1904170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fill="none" extrusionOk="0">
                  <a:moveTo>
                    <a:pt x="2863" y="1"/>
                  </a:moveTo>
                  <a:lnTo>
                    <a:pt x="2863" y="1"/>
                  </a:lnTo>
                  <a:lnTo>
                    <a:pt x="2689" y="20"/>
                  </a:lnTo>
                  <a:lnTo>
                    <a:pt x="2689" y="20"/>
                  </a:lnTo>
                  <a:lnTo>
                    <a:pt x="2379" y="20"/>
                  </a:lnTo>
                  <a:lnTo>
                    <a:pt x="2379" y="20"/>
                  </a:lnTo>
                  <a:lnTo>
                    <a:pt x="1993" y="20"/>
                  </a:lnTo>
                  <a:lnTo>
                    <a:pt x="1993" y="20"/>
                  </a:lnTo>
                  <a:lnTo>
                    <a:pt x="1528" y="20"/>
                  </a:lnTo>
                  <a:lnTo>
                    <a:pt x="1528" y="20"/>
                  </a:lnTo>
                  <a:lnTo>
                    <a:pt x="755" y="20"/>
                  </a:lnTo>
                  <a:lnTo>
                    <a:pt x="368" y="59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890" y="117"/>
                  </a:lnTo>
                  <a:lnTo>
                    <a:pt x="1586" y="136"/>
                  </a:lnTo>
                  <a:lnTo>
                    <a:pt x="2070" y="155"/>
                  </a:lnTo>
                  <a:lnTo>
                    <a:pt x="2070" y="155"/>
                  </a:lnTo>
                  <a:lnTo>
                    <a:pt x="2283" y="155"/>
                  </a:lnTo>
                  <a:lnTo>
                    <a:pt x="2283" y="155"/>
                  </a:lnTo>
                  <a:lnTo>
                    <a:pt x="2785" y="155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4004" y="78"/>
                  </a:lnTo>
                  <a:lnTo>
                    <a:pt x="3617" y="39"/>
                  </a:lnTo>
                  <a:lnTo>
                    <a:pt x="3250" y="20"/>
                  </a:lnTo>
                  <a:lnTo>
                    <a:pt x="286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1235582" y="2161793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extrusionOk="0">
                  <a:moveTo>
                    <a:pt x="1529" y="1"/>
                  </a:moveTo>
                  <a:lnTo>
                    <a:pt x="755" y="20"/>
                  </a:lnTo>
                  <a:lnTo>
                    <a:pt x="368" y="40"/>
                  </a:lnTo>
                  <a:lnTo>
                    <a:pt x="1" y="78"/>
                  </a:lnTo>
                  <a:lnTo>
                    <a:pt x="890" y="98"/>
                  </a:lnTo>
                  <a:lnTo>
                    <a:pt x="1587" y="117"/>
                  </a:lnTo>
                  <a:lnTo>
                    <a:pt x="2070" y="156"/>
                  </a:lnTo>
                  <a:lnTo>
                    <a:pt x="2263" y="156"/>
                  </a:lnTo>
                  <a:lnTo>
                    <a:pt x="2786" y="136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3617" y="4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1235582" y="2161793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fill="none" extrusionOk="0">
                  <a:moveTo>
                    <a:pt x="2863" y="1"/>
                  </a:moveTo>
                  <a:lnTo>
                    <a:pt x="2863" y="1"/>
                  </a:lnTo>
                  <a:lnTo>
                    <a:pt x="2670" y="1"/>
                  </a:lnTo>
                  <a:lnTo>
                    <a:pt x="2670" y="1"/>
                  </a:lnTo>
                  <a:lnTo>
                    <a:pt x="2379" y="1"/>
                  </a:lnTo>
                  <a:lnTo>
                    <a:pt x="2379" y="1"/>
                  </a:lnTo>
                  <a:lnTo>
                    <a:pt x="1993" y="1"/>
                  </a:lnTo>
                  <a:lnTo>
                    <a:pt x="1993" y="1"/>
                  </a:lnTo>
                  <a:lnTo>
                    <a:pt x="1529" y="1"/>
                  </a:lnTo>
                  <a:lnTo>
                    <a:pt x="1529" y="1"/>
                  </a:lnTo>
                  <a:lnTo>
                    <a:pt x="755" y="20"/>
                  </a:lnTo>
                  <a:lnTo>
                    <a:pt x="368" y="40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890" y="98"/>
                  </a:lnTo>
                  <a:lnTo>
                    <a:pt x="1587" y="117"/>
                  </a:lnTo>
                  <a:lnTo>
                    <a:pt x="2070" y="156"/>
                  </a:lnTo>
                  <a:lnTo>
                    <a:pt x="2070" y="156"/>
                  </a:lnTo>
                  <a:lnTo>
                    <a:pt x="2263" y="156"/>
                  </a:lnTo>
                  <a:lnTo>
                    <a:pt x="2263" y="156"/>
                  </a:lnTo>
                  <a:lnTo>
                    <a:pt x="2786" y="136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4004" y="78"/>
                  </a:lnTo>
                  <a:lnTo>
                    <a:pt x="3617" y="40"/>
                  </a:lnTo>
                  <a:lnTo>
                    <a:pt x="3250" y="1"/>
                  </a:lnTo>
                  <a:lnTo>
                    <a:pt x="286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1299197" y="2012873"/>
              <a:ext cx="186014" cy="4038"/>
            </a:xfrm>
            <a:custGeom>
              <a:avLst/>
              <a:gdLst/>
              <a:ahLst/>
              <a:cxnLst/>
              <a:rect l="l" t="t" r="r" b="b"/>
              <a:pathLst>
                <a:path w="4468" h="97" extrusionOk="0">
                  <a:moveTo>
                    <a:pt x="1702" y="0"/>
                  </a:moveTo>
                  <a:lnTo>
                    <a:pt x="851" y="2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534" y="97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1299197" y="2012873"/>
              <a:ext cx="186014" cy="4038"/>
            </a:xfrm>
            <a:custGeom>
              <a:avLst/>
              <a:gdLst/>
              <a:ahLst/>
              <a:cxnLst/>
              <a:rect l="l" t="t" r="r" b="b"/>
              <a:pathLst>
                <a:path w="4468" h="97" fill="none" extrusionOk="0">
                  <a:moveTo>
                    <a:pt x="3211" y="0"/>
                  </a:moveTo>
                  <a:lnTo>
                    <a:pt x="3211" y="0"/>
                  </a:lnTo>
                  <a:lnTo>
                    <a:pt x="2998" y="0"/>
                  </a:lnTo>
                  <a:lnTo>
                    <a:pt x="2998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224" y="0"/>
                  </a:lnTo>
                  <a:lnTo>
                    <a:pt x="2224" y="0"/>
                  </a:lnTo>
                  <a:lnTo>
                    <a:pt x="1702" y="0"/>
                  </a:lnTo>
                  <a:lnTo>
                    <a:pt x="1702" y="0"/>
                  </a:lnTo>
                  <a:lnTo>
                    <a:pt x="851" y="2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321" y="78"/>
                  </a:lnTo>
                  <a:lnTo>
                    <a:pt x="2534" y="97"/>
                  </a:lnTo>
                  <a:lnTo>
                    <a:pt x="2534" y="97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1547162" y="2272119"/>
              <a:ext cx="186014" cy="3247"/>
            </a:xfrm>
            <a:custGeom>
              <a:avLst/>
              <a:gdLst/>
              <a:ahLst/>
              <a:cxnLst/>
              <a:rect l="l" t="t" r="r" b="b"/>
              <a:pathLst>
                <a:path w="4468" h="78" extrusionOk="0">
                  <a:moveTo>
                    <a:pt x="852" y="0"/>
                  </a:moveTo>
                  <a:lnTo>
                    <a:pt x="426" y="20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534" y="78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1547162" y="2272119"/>
              <a:ext cx="186014" cy="3247"/>
            </a:xfrm>
            <a:custGeom>
              <a:avLst/>
              <a:gdLst/>
              <a:ahLst/>
              <a:cxnLst/>
              <a:rect l="l" t="t" r="r" b="b"/>
              <a:pathLst>
                <a:path w="4468" h="78" fill="none" extrusionOk="0">
                  <a:moveTo>
                    <a:pt x="3211" y="0"/>
                  </a:moveTo>
                  <a:lnTo>
                    <a:pt x="3211" y="0"/>
                  </a:lnTo>
                  <a:lnTo>
                    <a:pt x="2998" y="0"/>
                  </a:lnTo>
                  <a:lnTo>
                    <a:pt x="2998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225" y="0"/>
                  </a:lnTo>
                  <a:lnTo>
                    <a:pt x="2225" y="0"/>
                  </a:lnTo>
                  <a:lnTo>
                    <a:pt x="1703" y="0"/>
                  </a:lnTo>
                  <a:lnTo>
                    <a:pt x="1703" y="0"/>
                  </a:lnTo>
                  <a:lnTo>
                    <a:pt x="852" y="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321" y="78"/>
                  </a:lnTo>
                  <a:lnTo>
                    <a:pt x="2534" y="78"/>
                  </a:lnTo>
                  <a:lnTo>
                    <a:pt x="2534" y="78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-657211" y="2870297"/>
              <a:ext cx="334142" cy="6495"/>
            </a:xfrm>
            <a:custGeom>
              <a:avLst/>
              <a:gdLst/>
              <a:ahLst/>
              <a:cxnLst/>
              <a:rect l="l" t="t" r="r" b="b"/>
              <a:pathLst>
                <a:path w="8026" h="156" extrusionOk="0">
                  <a:moveTo>
                    <a:pt x="3056" y="1"/>
                  </a:moveTo>
                  <a:lnTo>
                    <a:pt x="1528" y="20"/>
                  </a:lnTo>
                  <a:lnTo>
                    <a:pt x="755" y="39"/>
                  </a:lnTo>
                  <a:lnTo>
                    <a:pt x="1" y="97"/>
                  </a:lnTo>
                  <a:lnTo>
                    <a:pt x="1780" y="97"/>
                  </a:lnTo>
                  <a:lnTo>
                    <a:pt x="3172" y="117"/>
                  </a:lnTo>
                  <a:lnTo>
                    <a:pt x="4158" y="155"/>
                  </a:lnTo>
                  <a:lnTo>
                    <a:pt x="4545" y="155"/>
                  </a:lnTo>
                  <a:lnTo>
                    <a:pt x="5551" y="136"/>
                  </a:lnTo>
                  <a:lnTo>
                    <a:pt x="6711" y="117"/>
                  </a:lnTo>
                  <a:lnTo>
                    <a:pt x="8026" y="78"/>
                  </a:lnTo>
                  <a:lnTo>
                    <a:pt x="7233" y="39"/>
                  </a:lnTo>
                  <a:lnTo>
                    <a:pt x="6498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-657211" y="2870297"/>
              <a:ext cx="334142" cy="6495"/>
            </a:xfrm>
            <a:custGeom>
              <a:avLst/>
              <a:gdLst/>
              <a:ahLst/>
              <a:cxnLst/>
              <a:rect l="l" t="t" r="r" b="b"/>
              <a:pathLst>
                <a:path w="8026" h="156" fill="none" extrusionOk="0">
                  <a:moveTo>
                    <a:pt x="5744" y="1"/>
                  </a:moveTo>
                  <a:lnTo>
                    <a:pt x="5744" y="1"/>
                  </a:lnTo>
                  <a:lnTo>
                    <a:pt x="5357" y="1"/>
                  </a:lnTo>
                  <a:lnTo>
                    <a:pt x="5357" y="1"/>
                  </a:lnTo>
                  <a:lnTo>
                    <a:pt x="4777" y="1"/>
                  </a:lnTo>
                  <a:lnTo>
                    <a:pt x="4777" y="1"/>
                  </a:lnTo>
                  <a:lnTo>
                    <a:pt x="3984" y="1"/>
                  </a:lnTo>
                  <a:lnTo>
                    <a:pt x="3984" y="1"/>
                  </a:lnTo>
                  <a:lnTo>
                    <a:pt x="3056" y="1"/>
                  </a:lnTo>
                  <a:lnTo>
                    <a:pt x="3056" y="1"/>
                  </a:lnTo>
                  <a:lnTo>
                    <a:pt x="1528" y="20"/>
                  </a:lnTo>
                  <a:lnTo>
                    <a:pt x="755" y="39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97"/>
                  </a:lnTo>
                  <a:lnTo>
                    <a:pt x="3172" y="117"/>
                  </a:lnTo>
                  <a:lnTo>
                    <a:pt x="4158" y="155"/>
                  </a:lnTo>
                  <a:lnTo>
                    <a:pt x="4158" y="155"/>
                  </a:lnTo>
                  <a:lnTo>
                    <a:pt x="4545" y="155"/>
                  </a:lnTo>
                  <a:lnTo>
                    <a:pt x="4545" y="155"/>
                  </a:lnTo>
                  <a:lnTo>
                    <a:pt x="5551" y="136"/>
                  </a:lnTo>
                  <a:lnTo>
                    <a:pt x="6711" y="117"/>
                  </a:lnTo>
                  <a:lnTo>
                    <a:pt x="8026" y="78"/>
                  </a:lnTo>
                  <a:lnTo>
                    <a:pt x="8026" y="78"/>
                  </a:lnTo>
                  <a:lnTo>
                    <a:pt x="7233" y="39"/>
                  </a:lnTo>
                  <a:lnTo>
                    <a:pt x="6498" y="1"/>
                  </a:lnTo>
                  <a:lnTo>
                    <a:pt x="5744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9"/>
          <p:cNvGrpSpPr/>
          <p:nvPr/>
        </p:nvGrpSpPr>
        <p:grpSpPr>
          <a:xfrm>
            <a:off x="-18972" y="3521477"/>
            <a:ext cx="9488518" cy="1637775"/>
            <a:chOff x="2183625" y="7258225"/>
            <a:chExt cx="6534342" cy="1637775"/>
          </a:xfrm>
        </p:grpSpPr>
        <p:sp>
          <p:nvSpPr>
            <p:cNvPr id="183" name="Google Shape;183;p9"/>
            <p:cNvSpPr/>
            <p:nvPr/>
          </p:nvSpPr>
          <p:spPr>
            <a:xfrm>
              <a:off x="2230550" y="7258225"/>
              <a:ext cx="2452775" cy="1385475"/>
            </a:xfrm>
            <a:custGeom>
              <a:avLst/>
              <a:gdLst/>
              <a:ahLst/>
              <a:cxnLst/>
              <a:rect l="l" t="t" r="r" b="b"/>
              <a:pathLst>
                <a:path w="98111" h="55419" extrusionOk="0">
                  <a:moveTo>
                    <a:pt x="74692" y="0"/>
                  </a:moveTo>
                  <a:lnTo>
                    <a:pt x="73466" y="26"/>
                  </a:lnTo>
                  <a:lnTo>
                    <a:pt x="72214" y="52"/>
                  </a:lnTo>
                  <a:lnTo>
                    <a:pt x="69763" y="157"/>
                  </a:lnTo>
                  <a:lnTo>
                    <a:pt x="67337" y="339"/>
                  </a:lnTo>
                  <a:lnTo>
                    <a:pt x="64912" y="574"/>
                  </a:lnTo>
                  <a:lnTo>
                    <a:pt x="62513" y="835"/>
                  </a:lnTo>
                  <a:lnTo>
                    <a:pt x="60166" y="1174"/>
                  </a:lnTo>
                  <a:lnTo>
                    <a:pt x="57818" y="1539"/>
                  </a:lnTo>
                  <a:lnTo>
                    <a:pt x="55523" y="1956"/>
                  </a:lnTo>
                  <a:lnTo>
                    <a:pt x="53255" y="2425"/>
                  </a:lnTo>
                  <a:lnTo>
                    <a:pt x="51012" y="2921"/>
                  </a:lnTo>
                  <a:lnTo>
                    <a:pt x="48821" y="3442"/>
                  </a:lnTo>
                  <a:lnTo>
                    <a:pt x="46657" y="4016"/>
                  </a:lnTo>
                  <a:lnTo>
                    <a:pt x="44518" y="4616"/>
                  </a:lnTo>
                  <a:lnTo>
                    <a:pt x="42432" y="5242"/>
                  </a:lnTo>
                  <a:lnTo>
                    <a:pt x="40371" y="5894"/>
                  </a:lnTo>
                  <a:lnTo>
                    <a:pt x="38363" y="6572"/>
                  </a:lnTo>
                  <a:lnTo>
                    <a:pt x="36381" y="7250"/>
                  </a:lnTo>
                  <a:lnTo>
                    <a:pt x="34451" y="7980"/>
                  </a:lnTo>
                  <a:lnTo>
                    <a:pt x="32574" y="8684"/>
                  </a:lnTo>
                  <a:lnTo>
                    <a:pt x="30748" y="9415"/>
                  </a:lnTo>
                  <a:lnTo>
                    <a:pt x="28975" y="10171"/>
                  </a:lnTo>
                  <a:lnTo>
                    <a:pt x="27227" y="10927"/>
                  </a:lnTo>
                  <a:lnTo>
                    <a:pt x="25558" y="11657"/>
                  </a:lnTo>
                  <a:lnTo>
                    <a:pt x="23942" y="12414"/>
                  </a:lnTo>
                  <a:lnTo>
                    <a:pt x="22351" y="13170"/>
                  </a:lnTo>
                  <a:lnTo>
                    <a:pt x="20838" y="13900"/>
                  </a:lnTo>
                  <a:lnTo>
                    <a:pt x="19378" y="14657"/>
                  </a:lnTo>
                  <a:lnTo>
                    <a:pt x="17969" y="15361"/>
                  </a:lnTo>
                  <a:lnTo>
                    <a:pt x="16639" y="16091"/>
                  </a:lnTo>
                  <a:lnTo>
                    <a:pt x="15361" y="16769"/>
                  </a:lnTo>
                  <a:lnTo>
                    <a:pt x="12988" y="18099"/>
                  </a:lnTo>
                  <a:lnTo>
                    <a:pt x="11789" y="19194"/>
                  </a:lnTo>
                  <a:lnTo>
                    <a:pt x="10589" y="20290"/>
                  </a:lnTo>
                  <a:lnTo>
                    <a:pt x="9441" y="21411"/>
                  </a:lnTo>
                  <a:lnTo>
                    <a:pt x="8294" y="22506"/>
                  </a:lnTo>
                  <a:lnTo>
                    <a:pt x="7173" y="23628"/>
                  </a:lnTo>
                  <a:lnTo>
                    <a:pt x="6103" y="24749"/>
                  </a:lnTo>
                  <a:lnTo>
                    <a:pt x="5034" y="25897"/>
                  </a:lnTo>
                  <a:lnTo>
                    <a:pt x="3991" y="27018"/>
                  </a:lnTo>
                  <a:lnTo>
                    <a:pt x="1" y="55418"/>
                  </a:lnTo>
                  <a:lnTo>
                    <a:pt x="2400" y="55366"/>
                  </a:lnTo>
                  <a:lnTo>
                    <a:pt x="4930" y="55288"/>
                  </a:lnTo>
                  <a:lnTo>
                    <a:pt x="7564" y="55184"/>
                  </a:lnTo>
                  <a:lnTo>
                    <a:pt x="10276" y="55053"/>
                  </a:lnTo>
                  <a:lnTo>
                    <a:pt x="13093" y="54923"/>
                  </a:lnTo>
                  <a:lnTo>
                    <a:pt x="16013" y="54740"/>
                  </a:lnTo>
                  <a:lnTo>
                    <a:pt x="18986" y="54506"/>
                  </a:lnTo>
                  <a:lnTo>
                    <a:pt x="22038" y="54271"/>
                  </a:lnTo>
                  <a:lnTo>
                    <a:pt x="25141" y="53984"/>
                  </a:lnTo>
                  <a:lnTo>
                    <a:pt x="28297" y="53645"/>
                  </a:lnTo>
                  <a:lnTo>
                    <a:pt x="31478" y="53280"/>
                  </a:lnTo>
                  <a:lnTo>
                    <a:pt x="34686" y="52863"/>
                  </a:lnTo>
                  <a:lnTo>
                    <a:pt x="37920" y="52393"/>
                  </a:lnTo>
                  <a:lnTo>
                    <a:pt x="41180" y="51898"/>
                  </a:lnTo>
                  <a:lnTo>
                    <a:pt x="44414" y="51324"/>
                  </a:lnTo>
                  <a:lnTo>
                    <a:pt x="47674" y="50724"/>
                  </a:lnTo>
                  <a:lnTo>
                    <a:pt x="50881" y="50046"/>
                  </a:lnTo>
                  <a:lnTo>
                    <a:pt x="52498" y="49681"/>
                  </a:lnTo>
                  <a:lnTo>
                    <a:pt x="54089" y="49316"/>
                  </a:lnTo>
                  <a:lnTo>
                    <a:pt x="55680" y="48925"/>
                  </a:lnTo>
                  <a:lnTo>
                    <a:pt x="57245" y="48533"/>
                  </a:lnTo>
                  <a:lnTo>
                    <a:pt x="58809" y="48116"/>
                  </a:lnTo>
                  <a:lnTo>
                    <a:pt x="60374" y="47673"/>
                  </a:lnTo>
                  <a:lnTo>
                    <a:pt x="61913" y="47229"/>
                  </a:lnTo>
                  <a:lnTo>
                    <a:pt x="63425" y="46760"/>
                  </a:lnTo>
                  <a:lnTo>
                    <a:pt x="64938" y="46265"/>
                  </a:lnTo>
                  <a:lnTo>
                    <a:pt x="66425" y="45769"/>
                  </a:lnTo>
                  <a:lnTo>
                    <a:pt x="67885" y="45247"/>
                  </a:lnTo>
                  <a:lnTo>
                    <a:pt x="69345" y="44726"/>
                  </a:lnTo>
                  <a:lnTo>
                    <a:pt x="70780" y="44152"/>
                  </a:lnTo>
                  <a:lnTo>
                    <a:pt x="72188" y="43578"/>
                  </a:lnTo>
                  <a:lnTo>
                    <a:pt x="73596" y="43005"/>
                  </a:lnTo>
                  <a:lnTo>
                    <a:pt x="74952" y="42379"/>
                  </a:lnTo>
                  <a:lnTo>
                    <a:pt x="76282" y="41753"/>
                  </a:lnTo>
                  <a:lnTo>
                    <a:pt x="77613" y="41101"/>
                  </a:lnTo>
                  <a:lnTo>
                    <a:pt x="78890" y="40449"/>
                  </a:lnTo>
                  <a:lnTo>
                    <a:pt x="80142" y="39745"/>
                  </a:lnTo>
                  <a:lnTo>
                    <a:pt x="81368" y="39041"/>
                  </a:lnTo>
                  <a:lnTo>
                    <a:pt x="82568" y="38310"/>
                  </a:lnTo>
                  <a:lnTo>
                    <a:pt x="83741" y="37554"/>
                  </a:lnTo>
                  <a:lnTo>
                    <a:pt x="84889" y="36772"/>
                  </a:lnTo>
                  <a:lnTo>
                    <a:pt x="85984" y="35989"/>
                  </a:lnTo>
                  <a:lnTo>
                    <a:pt x="87027" y="35155"/>
                  </a:lnTo>
                  <a:lnTo>
                    <a:pt x="88070" y="34320"/>
                  </a:lnTo>
                  <a:lnTo>
                    <a:pt x="89061" y="33460"/>
                  </a:lnTo>
                  <a:lnTo>
                    <a:pt x="90000" y="32573"/>
                  </a:lnTo>
                  <a:lnTo>
                    <a:pt x="90913" y="31660"/>
                  </a:lnTo>
                  <a:lnTo>
                    <a:pt x="91747" y="30800"/>
                  </a:lnTo>
                  <a:lnTo>
                    <a:pt x="92504" y="29939"/>
                  </a:lnTo>
                  <a:lnTo>
                    <a:pt x="93208" y="29104"/>
                  </a:lnTo>
                  <a:lnTo>
                    <a:pt x="93860" y="28296"/>
                  </a:lnTo>
                  <a:lnTo>
                    <a:pt x="94486" y="27461"/>
                  </a:lnTo>
                  <a:lnTo>
                    <a:pt x="95033" y="26679"/>
                  </a:lnTo>
                  <a:lnTo>
                    <a:pt x="95529" y="25897"/>
                  </a:lnTo>
                  <a:lnTo>
                    <a:pt x="95998" y="25114"/>
                  </a:lnTo>
                  <a:lnTo>
                    <a:pt x="96416" y="24358"/>
                  </a:lnTo>
                  <a:lnTo>
                    <a:pt x="96781" y="23602"/>
                  </a:lnTo>
                  <a:lnTo>
                    <a:pt x="97094" y="22872"/>
                  </a:lnTo>
                  <a:lnTo>
                    <a:pt x="97355" y="22167"/>
                  </a:lnTo>
                  <a:lnTo>
                    <a:pt x="97589" y="21463"/>
                  </a:lnTo>
                  <a:lnTo>
                    <a:pt x="97772" y="20759"/>
                  </a:lnTo>
                  <a:lnTo>
                    <a:pt x="97928" y="20081"/>
                  </a:lnTo>
                  <a:lnTo>
                    <a:pt x="98033" y="19403"/>
                  </a:lnTo>
                  <a:lnTo>
                    <a:pt x="98085" y="18751"/>
                  </a:lnTo>
                  <a:lnTo>
                    <a:pt x="98111" y="18099"/>
                  </a:lnTo>
                  <a:lnTo>
                    <a:pt x="98111" y="17473"/>
                  </a:lnTo>
                  <a:lnTo>
                    <a:pt x="98059" y="16847"/>
                  </a:lnTo>
                  <a:lnTo>
                    <a:pt x="97980" y="16247"/>
                  </a:lnTo>
                  <a:lnTo>
                    <a:pt x="97850" y="15648"/>
                  </a:lnTo>
                  <a:lnTo>
                    <a:pt x="97694" y="15048"/>
                  </a:lnTo>
                  <a:lnTo>
                    <a:pt x="97511" y="14500"/>
                  </a:lnTo>
                  <a:lnTo>
                    <a:pt x="97302" y="13926"/>
                  </a:lnTo>
                  <a:lnTo>
                    <a:pt x="97042" y="13379"/>
                  </a:lnTo>
                  <a:lnTo>
                    <a:pt x="96781" y="12831"/>
                  </a:lnTo>
                  <a:lnTo>
                    <a:pt x="96468" y="12309"/>
                  </a:lnTo>
                  <a:lnTo>
                    <a:pt x="96129" y="11788"/>
                  </a:lnTo>
                  <a:lnTo>
                    <a:pt x="95764" y="11292"/>
                  </a:lnTo>
                  <a:lnTo>
                    <a:pt x="95399" y="10797"/>
                  </a:lnTo>
                  <a:lnTo>
                    <a:pt x="94981" y="10301"/>
                  </a:lnTo>
                  <a:lnTo>
                    <a:pt x="94538" y="9832"/>
                  </a:lnTo>
                  <a:lnTo>
                    <a:pt x="94095" y="9362"/>
                  </a:lnTo>
                  <a:lnTo>
                    <a:pt x="93599" y="8919"/>
                  </a:lnTo>
                  <a:lnTo>
                    <a:pt x="93104" y="8476"/>
                  </a:lnTo>
                  <a:lnTo>
                    <a:pt x="92582" y="8059"/>
                  </a:lnTo>
                  <a:lnTo>
                    <a:pt x="92060" y="7641"/>
                  </a:lnTo>
                  <a:lnTo>
                    <a:pt x="91487" y="7224"/>
                  </a:lnTo>
                  <a:lnTo>
                    <a:pt x="90913" y="6833"/>
                  </a:lnTo>
                  <a:lnTo>
                    <a:pt x="90339" y="6442"/>
                  </a:lnTo>
                  <a:lnTo>
                    <a:pt x="89739" y="6050"/>
                  </a:lnTo>
                  <a:lnTo>
                    <a:pt x="88488" y="5320"/>
                  </a:lnTo>
                  <a:lnTo>
                    <a:pt x="87184" y="4616"/>
                  </a:lnTo>
                  <a:lnTo>
                    <a:pt x="85854" y="3964"/>
                  </a:lnTo>
                  <a:lnTo>
                    <a:pt x="84471" y="3364"/>
                  </a:lnTo>
                  <a:lnTo>
                    <a:pt x="83089" y="2764"/>
                  </a:lnTo>
                  <a:lnTo>
                    <a:pt x="81681" y="2217"/>
                  </a:lnTo>
                  <a:lnTo>
                    <a:pt x="80273" y="1721"/>
                  </a:lnTo>
                  <a:lnTo>
                    <a:pt x="78864" y="1226"/>
                  </a:lnTo>
                  <a:lnTo>
                    <a:pt x="77456" y="782"/>
                  </a:lnTo>
                  <a:lnTo>
                    <a:pt x="76074" y="365"/>
                  </a:lnTo>
                  <a:lnTo>
                    <a:pt x="746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2183625" y="7507925"/>
              <a:ext cx="5472750" cy="1176850"/>
            </a:xfrm>
            <a:custGeom>
              <a:avLst/>
              <a:gdLst/>
              <a:ahLst/>
              <a:cxnLst/>
              <a:rect l="l" t="t" r="r" b="b"/>
              <a:pathLst>
                <a:path w="218910" h="47074" extrusionOk="0">
                  <a:moveTo>
                    <a:pt x="107368" y="0"/>
                  </a:moveTo>
                  <a:lnTo>
                    <a:pt x="105856" y="26"/>
                  </a:lnTo>
                  <a:lnTo>
                    <a:pt x="104369" y="105"/>
                  </a:lnTo>
                  <a:lnTo>
                    <a:pt x="102857" y="183"/>
                  </a:lnTo>
                  <a:lnTo>
                    <a:pt x="101370" y="261"/>
                  </a:lnTo>
                  <a:lnTo>
                    <a:pt x="99857" y="392"/>
                  </a:lnTo>
                  <a:lnTo>
                    <a:pt x="98371" y="548"/>
                  </a:lnTo>
                  <a:lnTo>
                    <a:pt x="96858" y="705"/>
                  </a:lnTo>
                  <a:lnTo>
                    <a:pt x="95372" y="887"/>
                  </a:lnTo>
                  <a:lnTo>
                    <a:pt x="93885" y="1096"/>
                  </a:lnTo>
                  <a:lnTo>
                    <a:pt x="92373" y="1330"/>
                  </a:lnTo>
                  <a:lnTo>
                    <a:pt x="90886" y="1565"/>
                  </a:lnTo>
                  <a:lnTo>
                    <a:pt x="87861" y="2113"/>
                  </a:lnTo>
                  <a:lnTo>
                    <a:pt x="84836" y="2713"/>
                  </a:lnTo>
                  <a:lnTo>
                    <a:pt x="81811" y="3365"/>
                  </a:lnTo>
                  <a:lnTo>
                    <a:pt x="78733" y="4069"/>
                  </a:lnTo>
                  <a:lnTo>
                    <a:pt x="75656" y="4799"/>
                  </a:lnTo>
                  <a:lnTo>
                    <a:pt x="72526" y="5581"/>
                  </a:lnTo>
                  <a:lnTo>
                    <a:pt x="69371" y="6364"/>
                  </a:lnTo>
                  <a:lnTo>
                    <a:pt x="62929" y="8033"/>
                  </a:lnTo>
                  <a:lnTo>
                    <a:pt x="56305" y="9728"/>
                  </a:lnTo>
                  <a:lnTo>
                    <a:pt x="52915" y="10589"/>
                  </a:lnTo>
                  <a:lnTo>
                    <a:pt x="49472" y="11397"/>
                  </a:lnTo>
                  <a:lnTo>
                    <a:pt x="45952" y="12232"/>
                  </a:lnTo>
                  <a:lnTo>
                    <a:pt x="42379" y="13014"/>
                  </a:lnTo>
                  <a:lnTo>
                    <a:pt x="38728" y="13770"/>
                  </a:lnTo>
                  <a:lnTo>
                    <a:pt x="34972" y="14474"/>
                  </a:lnTo>
                  <a:lnTo>
                    <a:pt x="33095" y="14839"/>
                  </a:lnTo>
                  <a:lnTo>
                    <a:pt x="31165" y="15152"/>
                  </a:lnTo>
                  <a:lnTo>
                    <a:pt x="29235" y="15465"/>
                  </a:lnTo>
                  <a:lnTo>
                    <a:pt x="27279" y="15778"/>
                  </a:lnTo>
                  <a:lnTo>
                    <a:pt x="25297" y="16065"/>
                  </a:lnTo>
                  <a:lnTo>
                    <a:pt x="23289" y="16352"/>
                  </a:lnTo>
                  <a:lnTo>
                    <a:pt x="21255" y="16613"/>
                  </a:lnTo>
                  <a:lnTo>
                    <a:pt x="19194" y="16848"/>
                  </a:lnTo>
                  <a:lnTo>
                    <a:pt x="17134" y="17056"/>
                  </a:lnTo>
                  <a:lnTo>
                    <a:pt x="15022" y="17265"/>
                  </a:lnTo>
                  <a:lnTo>
                    <a:pt x="12883" y="17447"/>
                  </a:lnTo>
                  <a:lnTo>
                    <a:pt x="10745" y="17630"/>
                  </a:lnTo>
                  <a:lnTo>
                    <a:pt x="8554" y="17760"/>
                  </a:lnTo>
                  <a:lnTo>
                    <a:pt x="6363" y="17891"/>
                  </a:lnTo>
                  <a:lnTo>
                    <a:pt x="4121" y="17995"/>
                  </a:lnTo>
                  <a:lnTo>
                    <a:pt x="1852" y="18073"/>
                  </a:lnTo>
                  <a:lnTo>
                    <a:pt x="1747" y="18099"/>
                  </a:lnTo>
                  <a:lnTo>
                    <a:pt x="1643" y="18152"/>
                  </a:lnTo>
                  <a:lnTo>
                    <a:pt x="1513" y="18256"/>
                  </a:lnTo>
                  <a:lnTo>
                    <a:pt x="1408" y="18412"/>
                  </a:lnTo>
                  <a:lnTo>
                    <a:pt x="1330" y="18595"/>
                  </a:lnTo>
                  <a:lnTo>
                    <a:pt x="1226" y="18803"/>
                  </a:lnTo>
                  <a:lnTo>
                    <a:pt x="1043" y="19325"/>
                  </a:lnTo>
                  <a:lnTo>
                    <a:pt x="887" y="20003"/>
                  </a:lnTo>
                  <a:lnTo>
                    <a:pt x="756" y="20759"/>
                  </a:lnTo>
                  <a:lnTo>
                    <a:pt x="626" y="21646"/>
                  </a:lnTo>
                  <a:lnTo>
                    <a:pt x="522" y="22637"/>
                  </a:lnTo>
                  <a:lnTo>
                    <a:pt x="417" y="23680"/>
                  </a:lnTo>
                  <a:lnTo>
                    <a:pt x="339" y="24828"/>
                  </a:lnTo>
                  <a:lnTo>
                    <a:pt x="183" y="27279"/>
                  </a:lnTo>
                  <a:lnTo>
                    <a:pt x="104" y="29887"/>
                  </a:lnTo>
                  <a:lnTo>
                    <a:pt x="26" y="32599"/>
                  </a:lnTo>
                  <a:lnTo>
                    <a:pt x="0" y="35312"/>
                  </a:lnTo>
                  <a:lnTo>
                    <a:pt x="0" y="37920"/>
                  </a:lnTo>
                  <a:lnTo>
                    <a:pt x="52" y="42562"/>
                  </a:lnTo>
                  <a:lnTo>
                    <a:pt x="104" y="45822"/>
                  </a:lnTo>
                  <a:lnTo>
                    <a:pt x="130" y="47073"/>
                  </a:lnTo>
                  <a:lnTo>
                    <a:pt x="218909" y="47073"/>
                  </a:lnTo>
                  <a:lnTo>
                    <a:pt x="218674" y="2608"/>
                  </a:lnTo>
                  <a:lnTo>
                    <a:pt x="215336" y="3182"/>
                  </a:lnTo>
                  <a:lnTo>
                    <a:pt x="212076" y="3730"/>
                  </a:lnTo>
                  <a:lnTo>
                    <a:pt x="208947" y="4251"/>
                  </a:lnTo>
                  <a:lnTo>
                    <a:pt x="205896" y="4721"/>
                  </a:lnTo>
                  <a:lnTo>
                    <a:pt x="202949" y="5138"/>
                  </a:lnTo>
                  <a:lnTo>
                    <a:pt x="200106" y="5555"/>
                  </a:lnTo>
                  <a:lnTo>
                    <a:pt x="197342" y="5920"/>
                  </a:lnTo>
                  <a:lnTo>
                    <a:pt x="194655" y="6233"/>
                  </a:lnTo>
                  <a:lnTo>
                    <a:pt x="192074" y="6546"/>
                  </a:lnTo>
                  <a:lnTo>
                    <a:pt x="189570" y="6807"/>
                  </a:lnTo>
                  <a:lnTo>
                    <a:pt x="187171" y="7068"/>
                  </a:lnTo>
                  <a:lnTo>
                    <a:pt x="184824" y="7276"/>
                  </a:lnTo>
                  <a:lnTo>
                    <a:pt x="182555" y="7459"/>
                  </a:lnTo>
                  <a:lnTo>
                    <a:pt x="180390" y="7616"/>
                  </a:lnTo>
                  <a:lnTo>
                    <a:pt x="178278" y="7720"/>
                  </a:lnTo>
                  <a:lnTo>
                    <a:pt x="176217" y="7824"/>
                  </a:lnTo>
                  <a:lnTo>
                    <a:pt x="174235" y="7902"/>
                  </a:lnTo>
                  <a:lnTo>
                    <a:pt x="172332" y="7955"/>
                  </a:lnTo>
                  <a:lnTo>
                    <a:pt x="170480" y="8007"/>
                  </a:lnTo>
                  <a:lnTo>
                    <a:pt x="166959" y="8007"/>
                  </a:lnTo>
                  <a:lnTo>
                    <a:pt x="165290" y="7955"/>
                  </a:lnTo>
                  <a:lnTo>
                    <a:pt x="163673" y="7902"/>
                  </a:lnTo>
                  <a:lnTo>
                    <a:pt x="162082" y="7850"/>
                  </a:lnTo>
                  <a:lnTo>
                    <a:pt x="160570" y="7746"/>
                  </a:lnTo>
                  <a:lnTo>
                    <a:pt x="159083" y="7642"/>
                  </a:lnTo>
                  <a:lnTo>
                    <a:pt x="157649" y="7537"/>
                  </a:lnTo>
                  <a:lnTo>
                    <a:pt x="156241" y="7381"/>
                  </a:lnTo>
                  <a:lnTo>
                    <a:pt x="154885" y="7250"/>
                  </a:lnTo>
                  <a:lnTo>
                    <a:pt x="153555" y="7068"/>
                  </a:lnTo>
                  <a:lnTo>
                    <a:pt x="152277" y="6911"/>
                  </a:lnTo>
                  <a:lnTo>
                    <a:pt x="150999" y="6729"/>
                  </a:lnTo>
                  <a:lnTo>
                    <a:pt x="148573" y="6312"/>
                  </a:lnTo>
                  <a:lnTo>
                    <a:pt x="146226" y="5868"/>
                  </a:lnTo>
                  <a:lnTo>
                    <a:pt x="143931" y="5399"/>
                  </a:lnTo>
                  <a:lnTo>
                    <a:pt x="141715" y="4929"/>
                  </a:lnTo>
                  <a:lnTo>
                    <a:pt x="137333" y="3912"/>
                  </a:lnTo>
                  <a:lnTo>
                    <a:pt x="135143" y="3417"/>
                  </a:lnTo>
                  <a:lnTo>
                    <a:pt x="132952" y="2921"/>
                  </a:lnTo>
                  <a:lnTo>
                    <a:pt x="130683" y="2426"/>
                  </a:lnTo>
                  <a:lnTo>
                    <a:pt x="128362" y="1982"/>
                  </a:lnTo>
                  <a:lnTo>
                    <a:pt x="125937" y="1539"/>
                  </a:lnTo>
                  <a:lnTo>
                    <a:pt x="123433" y="1148"/>
                  </a:lnTo>
                  <a:lnTo>
                    <a:pt x="122129" y="965"/>
                  </a:lnTo>
                  <a:lnTo>
                    <a:pt x="120773" y="809"/>
                  </a:lnTo>
                  <a:lnTo>
                    <a:pt x="119417" y="652"/>
                  </a:lnTo>
                  <a:lnTo>
                    <a:pt x="117982" y="496"/>
                  </a:lnTo>
                  <a:lnTo>
                    <a:pt x="116548" y="365"/>
                  </a:lnTo>
                  <a:lnTo>
                    <a:pt x="115036" y="261"/>
                  </a:lnTo>
                  <a:lnTo>
                    <a:pt x="113497" y="157"/>
                  </a:lnTo>
                  <a:lnTo>
                    <a:pt x="111906" y="79"/>
                  </a:lnTo>
                  <a:lnTo>
                    <a:pt x="110393" y="26"/>
                  </a:lnTo>
                  <a:lnTo>
                    <a:pt x="10888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2183625" y="7517050"/>
              <a:ext cx="3505050" cy="1167725"/>
            </a:xfrm>
            <a:custGeom>
              <a:avLst/>
              <a:gdLst/>
              <a:ahLst/>
              <a:cxnLst/>
              <a:rect l="l" t="t" r="r" b="b"/>
              <a:pathLst>
                <a:path w="140202" h="46709" extrusionOk="0">
                  <a:moveTo>
                    <a:pt x="100223" y="0"/>
                  </a:moveTo>
                  <a:lnTo>
                    <a:pt x="98919" y="131"/>
                  </a:lnTo>
                  <a:lnTo>
                    <a:pt x="97589" y="261"/>
                  </a:lnTo>
                  <a:lnTo>
                    <a:pt x="94981" y="600"/>
                  </a:lnTo>
                  <a:lnTo>
                    <a:pt x="92347" y="965"/>
                  </a:lnTo>
                  <a:lnTo>
                    <a:pt x="89687" y="1409"/>
                  </a:lnTo>
                  <a:lnTo>
                    <a:pt x="87053" y="1904"/>
                  </a:lnTo>
                  <a:lnTo>
                    <a:pt x="84392" y="2426"/>
                  </a:lnTo>
                  <a:lnTo>
                    <a:pt x="81706" y="3026"/>
                  </a:lnTo>
                  <a:lnTo>
                    <a:pt x="79020" y="3625"/>
                  </a:lnTo>
                  <a:lnTo>
                    <a:pt x="76308" y="4277"/>
                  </a:lnTo>
                  <a:lnTo>
                    <a:pt x="73570" y="4956"/>
                  </a:lnTo>
                  <a:lnTo>
                    <a:pt x="68015" y="6364"/>
                  </a:lnTo>
                  <a:lnTo>
                    <a:pt x="62355" y="7824"/>
                  </a:lnTo>
                  <a:lnTo>
                    <a:pt x="56514" y="9311"/>
                  </a:lnTo>
                  <a:lnTo>
                    <a:pt x="53541" y="10067"/>
                  </a:lnTo>
                  <a:lnTo>
                    <a:pt x="50516" y="10797"/>
                  </a:lnTo>
                  <a:lnTo>
                    <a:pt x="47464" y="11501"/>
                  </a:lnTo>
                  <a:lnTo>
                    <a:pt x="44335" y="12206"/>
                  </a:lnTo>
                  <a:lnTo>
                    <a:pt x="41153" y="12910"/>
                  </a:lnTo>
                  <a:lnTo>
                    <a:pt x="37919" y="13562"/>
                  </a:lnTo>
                  <a:lnTo>
                    <a:pt x="34633" y="14188"/>
                  </a:lnTo>
                  <a:lnTo>
                    <a:pt x="31295" y="14761"/>
                  </a:lnTo>
                  <a:lnTo>
                    <a:pt x="27879" y="15335"/>
                  </a:lnTo>
                  <a:lnTo>
                    <a:pt x="24384" y="15831"/>
                  </a:lnTo>
                  <a:lnTo>
                    <a:pt x="20811" y="16300"/>
                  </a:lnTo>
                  <a:lnTo>
                    <a:pt x="19012" y="16509"/>
                  </a:lnTo>
                  <a:lnTo>
                    <a:pt x="17186" y="16691"/>
                  </a:lnTo>
                  <a:lnTo>
                    <a:pt x="15335" y="16874"/>
                  </a:lnTo>
                  <a:lnTo>
                    <a:pt x="13483" y="17056"/>
                  </a:lnTo>
                  <a:lnTo>
                    <a:pt x="11605" y="17187"/>
                  </a:lnTo>
                  <a:lnTo>
                    <a:pt x="9702" y="17343"/>
                  </a:lnTo>
                  <a:lnTo>
                    <a:pt x="7772" y="17447"/>
                  </a:lnTo>
                  <a:lnTo>
                    <a:pt x="5816" y="17552"/>
                  </a:lnTo>
                  <a:lnTo>
                    <a:pt x="3860" y="17630"/>
                  </a:lnTo>
                  <a:lnTo>
                    <a:pt x="1852" y="17708"/>
                  </a:lnTo>
                  <a:lnTo>
                    <a:pt x="1747" y="17734"/>
                  </a:lnTo>
                  <a:lnTo>
                    <a:pt x="1643" y="17787"/>
                  </a:lnTo>
                  <a:lnTo>
                    <a:pt x="1513" y="17891"/>
                  </a:lnTo>
                  <a:lnTo>
                    <a:pt x="1408" y="18047"/>
                  </a:lnTo>
                  <a:lnTo>
                    <a:pt x="1330" y="18230"/>
                  </a:lnTo>
                  <a:lnTo>
                    <a:pt x="1226" y="18438"/>
                  </a:lnTo>
                  <a:lnTo>
                    <a:pt x="1043" y="18960"/>
                  </a:lnTo>
                  <a:lnTo>
                    <a:pt x="887" y="19638"/>
                  </a:lnTo>
                  <a:lnTo>
                    <a:pt x="756" y="20394"/>
                  </a:lnTo>
                  <a:lnTo>
                    <a:pt x="626" y="21281"/>
                  </a:lnTo>
                  <a:lnTo>
                    <a:pt x="522" y="22272"/>
                  </a:lnTo>
                  <a:lnTo>
                    <a:pt x="417" y="23315"/>
                  </a:lnTo>
                  <a:lnTo>
                    <a:pt x="339" y="24463"/>
                  </a:lnTo>
                  <a:lnTo>
                    <a:pt x="183" y="26914"/>
                  </a:lnTo>
                  <a:lnTo>
                    <a:pt x="104" y="29522"/>
                  </a:lnTo>
                  <a:lnTo>
                    <a:pt x="26" y="32234"/>
                  </a:lnTo>
                  <a:lnTo>
                    <a:pt x="0" y="34947"/>
                  </a:lnTo>
                  <a:lnTo>
                    <a:pt x="0" y="37555"/>
                  </a:lnTo>
                  <a:lnTo>
                    <a:pt x="52" y="42197"/>
                  </a:lnTo>
                  <a:lnTo>
                    <a:pt x="104" y="45457"/>
                  </a:lnTo>
                  <a:lnTo>
                    <a:pt x="130" y="46708"/>
                  </a:lnTo>
                  <a:lnTo>
                    <a:pt x="136525" y="46708"/>
                  </a:lnTo>
                  <a:lnTo>
                    <a:pt x="137072" y="46291"/>
                  </a:lnTo>
                  <a:lnTo>
                    <a:pt x="137594" y="45848"/>
                  </a:lnTo>
                  <a:lnTo>
                    <a:pt x="138063" y="45378"/>
                  </a:lnTo>
                  <a:lnTo>
                    <a:pt x="138507" y="44935"/>
                  </a:lnTo>
                  <a:lnTo>
                    <a:pt x="138898" y="44466"/>
                  </a:lnTo>
                  <a:lnTo>
                    <a:pt x="139237" y="43996"/>
                  </a:lnTo>
                  <a:lnTo>
                    <a:pt x="139550" y="43501"/>
                  </a:lnTo>
                  <a:lnTo>
                    <a:pt x="139785" y="43005"/>
                  </a:lnTo>
                  <a:lnTo>
                    <a:pt x="139967" y="42510"/>
                  </a:lnTo>
                  <a:lnTo>
                    <a:pt x="140124" y="42014"/>
                  </a:lnTo>
                  <a:lnTo>
                    <a:pt x="140202" y="41493"/>
                  </a:lnTo>
                  <a:lnTo>
                    <a:pt x="140202" y="41232"/>
                  </a:lnTo>
                  <a:lnTo>
                    <a:pt x="140202" y="40971"/>
                  </a:lnTo>
                  <a:lnTo>
                    <a:pt x="140176" y="40710"/>
                  </a:lnTo>
                  <a:lnTo>
                    <a:pt x="140150" y="40449"/>
                  </a:lnTo>
                  <a:lnTo>
                    <a:pt x="140098" y="40189"/>
                  </a:lnTo>
                  <a:lnTo>
                    <a:pt x="140045" y="39928"/>
                  </a:lnTo>
                  <a:lnTo>
                    <a:pt x="139941" y="39641"/>
                  </a:lnTo>
                  <a:lnTo>
                    <a:pt x="139837" y="39380"/>
                  </a:lnTo>
                  <a:lnTo>
                    <a:pt x="139733" y="39093"/>
                  </a:lnTo>
                  <a:lnTo>
                    <a:pt x="139576" y="38832"/>
                  </a:lnTo>
                  <a:lnTo>
                    <a:pt x="139420" y="38546"/>
                  </a:lnTo>
                  <a:lnTo>
                    <a:pt x="139237" y="38285"/>
                  </a:lnTo>
                  <a:lnTo>
                    <a:pt x="138820" y="37711"/>
                  </a:lnTo>
                  <a:lnTo>
                    <a:pt x="138324" y="37137"/>
                  </a:lnTo>
                  <a:lnTo>
                    <a:pt x="137751" y="36564"/>
                  </a:lnTo>
                  <a:lnTo>
                    <a:pt x="137099" y="35990"/>
                  </a:lnTo>
                  <a:lnTo>
                    <a:pt x="136342" y="35416"/>
                  </a:lnTo>
                  <a:lnTo>
                    <a:pt x="135482" y="34816"/>
                  </a:lnTo>
                  <a:lnTo>
                    <a:pt x="134543" y="34216"/>
                  </a:lnTo>
                  <a:lnTo>
                    <a:pt x="133526" y="33617"/>
                  </a:lnTo>
                  <a:lnTo>
                    <a:pt x="132378" y="33017"/>
                  </a:lnTo>
                  <a:lnTo>
                    <a:pt x="131152" y="32417"/>
                  </a:lnTo>
                  <a:lnTo>
                    <a:pt x="129796" y="31791"/>
                  </a:lnTo>
                  <a:lnTo>
                    <a:pt x="128362" y="31165"/>
                  </a:lnTo>
                  <a:lnTo>
                    <a:pt x="126797" y="30539"/>
                  </a:lnTo>
                  <a:lnTo>
                    <a:pt x="125128" y="29913"/>
                  </a:lnTo>
                  <a:lnTo>
                    <a:pt x="123329" y="29287"/>
                  </a:lnTo>
                  <a:lnTo>
                    <a:pt x="121425" y="28609"/>
                  </a:lnTo>
                  <a:lnTo>
                    <a:pt x="119625" y="27957"/>
                  </a:lnTo>
                  <a:lnTo>
                    <a:pt x="117930" y="27331"/>
                  </a:lnTo>
                  <a:lnTo>
                    <a:pt x="116339" y="26706"/>
                  </a:lnTo>
                  <a:lnTo>
                    <a:pt x="114879" y="26106"/>
                  </a:lnTo>
                  <a:lnTo>
                    <a:pt x="113523" y="25506"/>
                  </a:lnTo>
                  <a:lnTo>
                    <a:pt x="112245" y="24958"/>
                  </a:lnTo>
                  <a:lnTo>
                    <a:pt x="111098" y="24411"/>
                  </a:lnTo>
                  <a:lnTo>
                    <a:pt x="110028" y="23863"/>
                  </a:lnTo>
                  <a:lnTo>
                    <a:pt x="109037" y="23341"/>
                  </a:lnTo>
                  <a:lnTo>
                    <a:pt x="108177" y="22846"/>
                  </a:lnTo>
                  <a:lnTo>
                    <a:pt x="107368" y="22350"/>
                  </a:lnTo>
                  <a:lnTo>
                    <a:pt x="106664" y="21855"/>
                  </a:lnTo>
                  <a:lnTo>
                    <a:pt x="106038" y="21412"/>
                  </a:lnTo>
                  <a:lnTo>
                    <a:pt x="105491" y="20942"/>
                  </a:lnTo>
                  <a:lnTo>
                    <a:pt x="105021" y="20499"/>
                  </a:lnTo>
                  <a:lnTo>
                    <a:pt x="104630" y="20081"/>
                  </a:lnTo>
                  <a:lnTo>
                    <a:pt x="104291" y="19664"/>
                  </a:lnTo>
                  <a:lnTo>
                    <a:pt x="104030" y="19273"/>
                  </a:lnTo>
                  <a:lnTo>
                    <a:pt x="103848" y="18882"/>
                  </a:lnTo>
                  <a:lnTo>
                    <a:pt x="103717" y="18491"/>
                  </a:lnTo>
                  <a:lnTo>
                    <a:pt x="103639" y="18126"/>
                  </a:lnTo>
                  <a:lnTo>
                    <a:pt x="103639" y="17760"/>
                  </a:lnTo>
                  <a:lnTo>
                    <a:pt x="103665" y="17421"/>
                  </a:lnTo>
                  <a:lnTo>
                    <a:pt x="103769" y="17056"/>
                  </a:lnTo>
                  <a:lnTo>
                    <a:pt x="103900" y="16743"/>
                  </a:lnTo>
                  <a:lnTo>
                    <a:pt x="104082" y="16404"/>
                  </a:lnTo>
                  <a:lnTo>
                    <a:pt x="104291" y="16091"/>
                  </a:lnTo>
                  <a:lnTo>
                    <a:pt x="104552" y="15778"/>
                  </a:lnTo>
                  <a:lnTo>
                    <a:pt x="104865" y="15492"/>
                  </a:lnTo>
                  <a:lnTo>
                    <a:pt x="105204" y="15179"/>
                  </a:lnTo>
                  <a:lnTo>
                    <a:pt x="105569" y="14892"/>
                  </a:lnTo>
                  <a:lnTo>
                    <a:pt x="105960" y="14605"/>
                  </a:lnTo>
                  <a:lnTo>
                    <a:pt x="106377" y="14344"/>
                  </a:lnTo>
                  <a:lnTo>
                    <a:pt x="107264" y="13796"/>
                  </a:lnTo>
                  <a:lnTo>
                    <a:pt x="108229" y="13275"/>
                  </a:lnTo>
                  <a:lnTo>
                    <a:pt x="109246" y="12779"/>
                  </a:lnTo>
                  <a:lnTo>
                    <a:pt x="111280" y="11788"/>
                  </a:lnTo>
                  <a:lnTo>
                    <a:pt x="112271" y="11293"/>
                  </a:lnTo>
                  <a:lnTo>
                    <a:pt x="113236" y="10823"/>
                  </a:lnTo>
                  <a:lnTo>
                    <a:pt x="114097" y="10328"/>
                  </a:lnTo>
                  <a:lnTo>
                    <a:pt x="114514" y="10093"/>
                  </a:lnTo>
                  <a:lnTo>
                    <a:pt x="114879" y="9832"/>
                  </a:lnTo>
                  <a:lnTo>
                    <a:pt x="115218" y="9598"/>
                  </a:lnTo>
                  <a:lnTo>
                    <a:pt x="115531" y="9337"/>
                  </a:lnTo>
                  <a:lnTo>
                    <a:pt x="115818" y="9076"/>
                  </a:lnTo>
                  <a:lnTo>
                    <a:pt x="116053" y="8841"/>
                  </a:lnTo>
                  <a:lnTo>
                    <a:pt x="116261" y="8581"/>
                  </a:lnTo>
                  <a:lnTo>
                    <a:pt x="116418" y="8294"/>
                  </a:lnTo>
                  <a:lnTo>
                    <a:pt x="116522" y="8033"/>
                  </a:lnTo>
                  <a:lnTo>
                    <a:pt x="116600" y="7772"/>
                  </a:lnTo>
                  <a:lnTo>
                    <a:pt x="116600" y="7485"/>
                  </a:lnTo>
                  <a:lnTo>
                    <a:pt x="116548" y="7198"/>
                  </a:lnTo>
                  <a:lnTo>
                    <a:pt x="116444" y="6911"/>
                  </a:lnTo>
                  <a:lnTo>
                    <a:pt x="116287" y="6599"/>
                  </a:lnTo>
                  <a:lnTo>
                    <a:pt x="115974" y="6207"/>
                  </a:lnTo>
                  <a:lnTo>
                    <a:pt x="115635" y="5816"/>
                  </a:lnTo>
                  <a:lnTo>
                    <a:pt x="115270" y="5451"/>
                  </a:lnTo>
                  <a:lnTo>
                    <a:pt x="114827" y="5086"/>
                  </a:lnTo>
                  <a:lnTo>
                    <a:pt x="114384" y="4747"/>
                  </a:lnTo>
                  <a:lnTo>
                    <a:pt x="113888" y="4408"/>
                  </a:lnTo>
                  <a:lnTo>
                    <a:pt x="113340" y="4095"/>
                  </a:lnTo>
                  <a:lnTo>
                    <a:pt x="112793" y="3782"/>
                  </a:lnTo>
                  <a:lnTo>
                    <a:pt x="112219" y="3495"/>
                  </a:lnTo>
                  <a:lnTo>
                    <a:pt x="111619" y="3208"/>
                  </a:lnTo>
                  <a:lnTo>
                    <a:pt x="110993" y="2947"/>
                  </a:lnTo>
                  <a:lnTo>
                    <a:pt x="110367" y="2687"/>
                  </a:lnTo>
                  <a:lnTo>
                    <a:pt x="109089" y="2217"/>
                  </a:lnTo>
                  <a:lnTo>
                    <a:pt x="107785" y="1800"/>
                  </a:lnTo>
                  <a:lnTo>
                    <a:pt x="106508" y="1409"/>
                  </a:lnTo>
                  <a:lnTo>
                    <a:pt x="105282" y="1070"/>
                  </a:lnTo>
                  <a:lnTo>
                    <a:pt x="104108" y="783"/>
                  </a:lnTo>
                  <a:lnTo>
                    <a:pt x="103039" y="548"/>
                  </a:lnTo>
                  <a:lnTo>
                    <a:pt x="101266" y="183"/>
                  </a:lnTo>
                  <a:lnTo>
                    <a:pt x="10022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608975" y="7451850"/>
              <a:ext cx="3893000" cy="1060800"/>
            </a:xfrm>
            <a:custGeom>
              <a:avLst/>
              <a:gdLst/>
              <a:ahLst/>
              <a:cxnLst/>
              <a:rect l="l" t="t" r="r" b="b"/>
              <a:pathLst>
                <a:path w="155720" h="42432" extrusionOk="0">
                  <a:moveTo>
                    <a:pt x="128258" y="1"/>
                  </a:moveTo>
                  <a:lnTo>
                    <a:pt x="126720" y="27"/>
                  </a:lnTo>
                  <a:lnTo>
                    <a:pt x="125155" y="79"/>
                  </a:lnTo>
                  <a:lnTo>
                    <a:pt x="123512" y="183"/>
                  </a:lnTo>
                  <a:lnTo>
                    <a:pt x="121843" y="314"/>
                  </a:lnTo>
                  <a:lnTo>
                    <a:pt x="120122" y="496"/>
                  </a:lnTo>
                  <a:lnTo>
                    <a:pt x="118348" y="731"/>
                  </a:lnTo>
                  <a:lnTo>
                    <a:pt x="116523" y="992"/>
                  </a:lnTo>
                  <a:lnTo>
                    <a:pt x="114645" y="1331"/>
                  </a:lnTo>
                  <a:lnTo>
                    <a:pt x="112741" y="1696"/>
                  </a:lnTo>
                  <a:lnTo>
                    <a:pt x="110759" y="2139"/>
                  </a:lnTo>
                  <a:lnTo>
                    <a:pt x="108751" y="2608"/>
                  </a:lnTo>
                  <a:lnTo>
                    <a:pt x="106665" y="3156"/>
                  </a:lnTo>
                  <a:lnTo>
                    <a:pt x="104552" y="3756"/>
                  </a:lnTo>
                  <a:lnTo>
                    <a:pt x="102362" y="4408"/>
                  </a:lnTo>
                  <a:lnTo>
                    <a:pt x="100145" y="5138"/>
                  </a:lnTo>
                  <a:lnTo>
                    <a:pt x="97876" y="5921"/>
                  </a:lnTo>
                  <a:lnTo>
                    <a:pt x="95529" y="6755"/>
                  </a:lnTo>
                  <a:lnTo>
                    <a:pt x="93156" y="7668"/>
                  </a:lnTo>
                  <a:lnTo>
                    <a:pt x="90704" y="8659"/>
                  </a:lnTo>
                  <a:lnTo>
                    <a:pt x="88201" y="9728"/>
                  </a:lnTo>
                  <a:lnTo>
                    <a:pt x="85671" y="10850"/>
                  </a:lnTo>
                  <a:lnTo>
                    <a:pt x="83063" y="12049"/>
                  </a:lnTo>
                  <a:lnTo>
                    <a:pt x="80403" y="13327"/>
                  </a:lnTo>
                  <a:lnTo>
                    <a:pt x="77691" y="14683"/>
                  </a:lnTo>
                  <a:lnTo>
                    <a:pt x="74900" y="16144"/>
                  </a:lnTo>
                  <a:lnTo>
                    <a:pt x="72866" y="17213"/>
                  </a:lnTo>
                  <a:lnTo>
                    <a:pt x="70806" y="18204"/>
                  </a:lnTo>
                  <a:lnTo>
                    <a:pt x="68798" y="19169"/>
                  </a:lnTo>
                  <a:lnTo>
                    <a:pt x="66790" y="20082"/>
                  </a:lnTo>
                  <a:lnTo>
                    <a:pt x="64834" y="20942"/>
                  </a:lnTo>
                  <a:lnTo>
                    <a:pt x="62878" y="21751"/>
                  </a:lnTo>
                  <a:lnTo>
                    <a:pt x="60948" y="22507"/>
                  </a:lnTo>
                  <a:lnTo>
                    <a:pt x="59018" y="23211"/>
                  </a:lnTo>
                  <a:lnTo>
                    <a:pt x="57140" y="23863"/>
                  </a:lnTo>
                  <a:lnTo>
                    <a:pt x="55289" y="24489"/>
                  </a:lnTo>
                  <a:lnTo>
                    <a:pt x="53437" y="25063"/>
                  </a:lnTo>
                  <a:lnTo>
                    <a:pt x="51612" y="25584"/>
                  </a:lnTo>
                  <a:lnTo>
                    <a:pt x="49838" y="26080"/>
                  </a:lnTo>
                  <a:lnTo>
                    <a:pt x="48065" y="26549"/>
                  </a:lnTo>
                  <a:lnTo>
                    <a:pt x="46317" y="26940"/>
                  </a:lnTo>
                  <a:lnTo>
                    <a:pt x="44596" y="27332"/>
                  </a:lnTo>
                  <a:lnTo>
                    <a:pt x="42901" y="27671"/>
                  </a:lnTo>
                  <a:lnTo>
                    <a:pt x="41232" y="27957"/>
                  </a:lnTo>
                  <a:lnTo>
                    <a:pt x="39615" y="28244"/>
                  </a:lnTo>
                  <a:lnTo>
                    <a:pt x="37998" y="28479"/>
                  </a:lnTo>
                  <a:lnTo>
                    <a:pt x="36407" y="28688"/>
                  </a:lnTo>
                  <a:lnTo>
                    <a:pt x="34843" y="28844"/>
                  </a:lnTo>
                  <a:lnTo>
                    <a:pt x="33330" y="29001"/>
                  </a:lnTo>
                  <a:lnTo>
                    <a:pt x="31817" y="29105"/>
                  </a:lnTo>
                  <a:lnTo>
                    <a:pt x="30357" y="29209"/>
                  </a:lnTo>
                  <a:lnTo>
                    <a:pt x="28923" y="29261"/>
                  </a:lnTo>
                  <a:lnTo>
                    <a:pt x="27514" y="29314"/>
                  </a:lnTo>
                  <a:lnTo>
                    <a:pt x="24776" y="29314"/>
                  </a:lnTo>
                  <a:lnTo>
                    <a:pt x="23446" y="29288"/>
                  </a:lnTo>
                  <a:lnTo>
                    <a:pt x="22168" y="29261"/>
                  </a:lnTo>
                  <a:lnTo>
                    <a:pt x="20916" y="29183"/>
                  </a:lnTo>
                  <a:lnTo>
                    <a:pt x="19691" y="29105"/>
                  </a:lnTo>
                  <a:lnTo>
                    <a:pt x="18517" y="29001"/>
                  </a:lnTo>
                  <a:lnTo>
                    <a:pt x="17343" y="28896"/>
                  </a:lnTo>
                  <a:lnTo>
                    <a:pt x="16222" y="28766"/>
                  </a:lnTo>
                  <a:lnTo>
                    <a:pt x="15127" y="28636"/>
                  </a:lnTo>
                  <a:lnTo>
                    <a:pt x="14084" y="28479"/>
                  </a:lnTo>
                  <a:lnTo>
                    <a:pt x="12075" y="28166"/>
                  </a:lnTo>
                  <a:lnTo>
                    <a:pt x="10224" y="27801"/>
                  </a:lnTo>
                  <a:lnTo>
                    <a:pt x="8503" y="27436"/>
                  </a:lnTo>
                  <a:lnTo>
                    <a:pt x="6912" y="27045"/>
                  </a:lnTo>
                  <a:lnTo>
                    <a:pt x="5503" y="26680"/>
                  </a:lnTo>
                  <a:lnTo>
                    <a:pt x="4252" y="26288"/>
                  </a:lnTo>
                  <a:lnTo>
                    <a:pt x="3130" y="25949"/>
                  </a:lnTo>
                  <a:lnTo>
                    <a:pt x="2191" y="25610"/>
                  </a:lnTo>
                  <a:lnTo>
                    <a:pt x="1409" y="25323"/>
                  </a:lnTo>
                  <a:lnTo>
                    <a:pt x="366" y="24880"/>
                  </a:lnTo>
                  <a:lnTo>
                    <a:pt x="1" y="24724"/>
                  </a:lnTo>
                  <a:lnTo>
                    <a:pt x="1" y="42431"/>
                  </a:lnTo>
                  <a:lnTo>
                    <a:pt x="155720" y="42431"/>
                  </a:lnTo>
                  <a:lnTo>
                    <a:pt x="155720" y="9102"/>
                  </a:lnTo>
                  <a:lnTo>
                    <a:pt x="155459" y="8841"/>
                  </a:lnTo>
                  <a:lnTo>
                    <a:pt x="155146" y="8528"/>
                  </a:lnTo>
                  <a:lnTo>
                    <a:pt x="154677" y="8111"/>
                  </a:lnTo>
                  <a:lnTo>
                    <a:pt x="154103" y="7616"/>
                  </a:lnTo>
                  <a:lnTo>
                    <a:pt x="153373" y="7042"/>
                  </a:lnTo>
                  <a:lnTo>
                    <a:pt x="152512" y="6442"/>
                  </a:lnTo>
                  <a:lnTo>
                    <a:pt x="151495" y="5764"/>
                  </a:lnTo>
                  <a:lnTo>
                    <a:pt x="150921" y="5425"/>
                  </a:lnTo>
                  <a:lnTo>
                    <a:pt x="150321" y="5086"/>
                  </a:lnTo>
                  <a:lnTo>
                    <a:pt x="149669" y="4721"/>
                  </a:lnTo>
                  <a:lnTo>
                    <a:pt x="148991" y="4382"/>
                  </a:lnTo>
                  <a:lnTo>
                    <a:pt x="148287" y="4017"/>
                  </a:lnTo>
                  <a:lnTo>
                    <a:pt x="147531" y="3678"/>
                  </a:lnTo>
                  <a:lnTo>
                    <a:pt x="146722" y="3339"/>
                  </a:lnTo>
                  <a:lnTo>
                    <a:pt x="145888" y="3000"/>
                  </a:lnTo>
                  <a:lnTo>
                    <a:pt x="145027" y="2661"/>
                  </a:lnTo>
                  <a:lnTo>
                    <a:pt x="144088" y="2348"/>
                  </a:lnTo>
                  <a:lnTo>
                    <a:pt x="143150" y="2061"/>
                  </a:lnTo>
                  <a:lnTo>
                    <a:pt x="142133" y="1748"/>
                  </a:lnTo>
                  <a:lnTo>
                    <a:pt x="141089" y="1487"/>
                  </a:lnTo>
                  <a:lnTo>
                    <a:pt x="140020" y="1226"/>
                  </a:lnTo>
                  <a:lnTo>
                    <a:pt x="138873" y="992"/>
                  </a:lnTo>
                  <a:lnTo>
                    <a:pt x="137699" y="783"/>
                  </a:lnTo>
                  <a:lnTo>
                    <a:pt x="136499" y="574"/>
                  </a:lnTo>
                  <a:lnTo>
                    <a:pt x="135222" y="418"/>
                  </a:lnTo>
                  <a:lnTo>
                    <a:pt x="133918" y="261"/>
                  </a:lnTo>
                  <a:lnTo>
                    <a:pt x="132588" y="157"/>
                  </a:lnTo>
                  <a:lnTo>
                    <a:pt x="131179" y="79"/>
                  </a:lnTo>
                  <a:lnTo>
                    <a:pt x="129745" y="27"/>
                  </a:lnTo>
                  <a:lnTo>
                    <a:pt x="12825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7461400" y="7471400"/>
              <a:ext cx="1040575" cy="1041250"/>
            </a:xfrm>
            <a:custGeom>
              <a:avLst/>
              <a:gdLst/>
              <a:ahLst/>
              <a:cxnLst/>
              <a:rect l="l" t="t" r="r" b="b"/>
              <a:pathLst>
                <a:path w="41623" h="41650" extrusionOk="0">
                  <a:moveTo>
                    <a:pt x="22402" y="1"/>
                  </a:moveTo>
                  <a:lnTo>
                    <a:pt x="20942" y="27"/>
                  </a:lnTo>
                  <a:lnTo>
                    <a:pt x="19429" y="79"/>
                  </a:lnTo>
                  <a:lnTo>
                    <a:pt x="17891" y="183"/>
                  </a:lnTo>
                  <a:lnTo>
                    <a:pt x="16352" y="340"/>
                  </a:lnTo>
                  <a:lnTo>
                    <a:pt x="15596" y="444"/>
                  </a:lnTo>
                  <a:lnTo>
                    <a:pt x="14839" y="575"/>
                  </a:lnTo>
                  <a:lnTo>
                    <a:pt x="14083" y="705"/>
                  </a:lnTo>
                  <a:lnTo>
                    <a:pt x="13301" y="862"/>
                  </a:lnTo>
                  <a:lnTo>
                    <a:pt x="12571" y="1018"/>
                  </a:lnTo>
                  <a:lnTo>
                    <a:pt x="11814" y="1201"/>
                  </a:lnTo>
                  <a:lnTo>
                    <a:pt x="11084" y="1409"/>
                  </a:lnTo>
                  <a:lnTo>
                    <a:pt x="10354" y="1644"/>
                  </a:lnTo>
                  <a:lnTo>
                    <a:pt x="9624" y="1879"/>
                  </a:lnTo>
                  <a:lnTo>
                    <a:pt x="8919" y="2139"/>
                  </a:lnTo>
                  <a:lnTo>
                    <a:pt x="8215" y="2426"/>
                  </a:lnTo>
                  <a:lnTo>
                    <a:pt x="7537" y="2739"/>
                  </a:lnTo>
                  <a:lnTo>
                    <a:pt x="6885" y="3078"/>
                  </a:lnTo>
                  <a:lnTo>
                    <a:pt x="6233" y="3443"/>
                  </a:lnTo>
                  <a:lnTo>
                    <a:pt x="5607" y="3835"/>
                  </a:lnTo>
                  <a:lnTo>
                    <a:pt x="4981" y="4226"/>
                  </a:lnTo>
                  <a:lnTo>
                    <a:pt x="4382" y="4669"/>
                  </a:lnTo>
                  <a:lnTo>
                    <a:pt x="3834" y="5139"/>
                  </a:lnTo>
                  <a:lnTo>
                    <a:pt x="3286" y="5608"/>
                  </a:lnTo>
                  <a:lnTo>
                    <a:pt x="2765" y="6130"/>
                  </a:lnTo>
                  <a:lnTo>
                    <a:pt x="2243" y="6677"/>
                  </a:lnTo>
                  <a:lnTo>
                    <a:pt x="1774" y="7251"/>
                  </a:lnTo>
                  <a:lnTo>
                    <a:pt x="1435" y="7746"/>
                  </a:lnTo>
                  <a:lnTo>
                    <a:pt x="1122" y="8216"/>
                  </a:lnTo>
                  <a:lnTo>
                    <a:pt x="861" y="8711"/>
                  </a:lnTo>
                  <a:lnTo>
                    <a:pt x="626" y="9207"/>
                  </a:lnTo>
                  <a:lnTo>
                    <a:pt x="418" y="9702"/>
                  </a:lnTo>
                  <a:lnTo>
                    <a:pt x="287" y="10224"/>
                  </a:lnTo>
                  <a:lnTo>
                    <a:pt x="157" y="10719"/>
                  </a:lnTo>
                  <a:lnTo>
                    <a:pt x="79" y="11215"/>
                  </a:lnTo>
                  <a:lnTo>
                    <a:pt x="26" y="11737"/>
                  </a:lnTo>
                  <a:lnTo>
                    <a:pt x="0" y="12258"/>
                  </a:lnTo>
                  <a:lnTo>
                    <a:pt x="0" y="12780"/>
                  </a:lnTo>
                  <a:lnTo>
                    <a:pt x="53" y="13275"/>
                  </a:lnTo>
                  <a:lnTo>
                    <a:pt x="105" y="13797"/>
                  </a:lnTo>
                  <a:lnTo>
                    <a:pt x="209" y="14345"/>
                  </a:lnTo>
                  <a:lnTo>
                    <a:pt x="313" y="14866"/>
                  </a:lnTo>
                  <a:lnTo>
                    <a:pt x="444" y="15388"/>
                  </a:lnTo>
                  <a:lnTo>
                    <a:pt x="600" y="15935"/>
                  </a:lnTo>
                  <a:lnTo>
                    <a:pt x="783" y="16457"/>
                  </a:lnTo>
                  <a:lnTo>
                    <a:pt x="1174" y="17526"/>
                  </a:lnTo>
                  <a:lnTo>
                    <a:pt x="1643" y="18621"/>
                  </a:lnTo>
                  <a:lnTo>
                    <a:pt x="2165" y="19717"/>
                  </a:lnTo>
                  <a:lnTo>
                    <a:pt x="2713" y="20812"/>
                  </a:lnTo>
                  <a:lnTo>
                    <a:pt x="3286" y="21907"/>
                  </a:lnTo>
                  <a:lnTo>
                    <a:pt x="4486" y="24124"/>
                  </a:lnTo>
                  <a:lnTo>
                    <a:pt x="5060" y="25220"/>
                  </a:lnTo>
                  <a:lnTo>
                    <a:pt x="5633" y="26341"/>
                  </a:lnTo>
                  <a:lnTo>
                    <a:pt x="6181" y="27462"/>
                  </a:lnTo>
                  <a:lnTo>
                    <a:pt x="6677" y="28558"/>
                  </a:lnTo>
                  <a:lnTo>
                    <a:pt x="7094" y="29679"/>
                  </a:lnTo>
                  <a:lnTo>
                    <a:pt x="7303" y="30227"/>
                  </a:lnTo>
                  <a:lnTo>
                    <a:pt x="7485" y="30800"/>
                  </a:lnTo>
                  <a:lnTo>
                    <a:pt x="7642" y="31348"/>
                  </a:lnTo>
                  <a:lnTo>
                    <a:pt x="7772" y="31896"/>
                  </a:lnTo>
                  <a:lnTo>
                    <a:pt x="7876" y="32443"/>
                  </a:lnTo>
                  <a:lnTo>
                    <a:pt x="7981" y="32991"/>
                  </a:lnTo>
                  <a:lnTo>
                    <a:pt x="8033" y="33565"/>
                  </a:lnTo>
                  <a:lnTo>
                    <a:pt x="8085" y="34113"/>
                  </a:lnTo>
                  <a:lnTo>
                    <a:pt x="8085" y="34660"/>
                  </a:lnTo>
                  <a:lnTo>
                    <a:pt x="8085" y="35208"/>
                  </a:lnTo>
                  <a:lnTo>
                    <a:pt x="8033" y="35756"/>
                  </a:lnTo>
                  <a:lnTo>
                    <a:pt x="7955" y="36303"/>
                  </a:lnTo>
                  <a:lnTo>
                    <a:pt x="7824" y="36825"/>
                  </a:lnTo>
                  <a:lnTo>
                    <a:pt x="7668" y="37372"/>
                  </a:lnTo>
                  <a:lnTo>
                    <a:pt x="7485" y="37920"/>
                  </a:lnTo>
                  <a:lnTo>
                    <a:pt x="7276" y="38468"/>
                  </a:lnTo>
                  <a:lnTo>
                    <a:pt x="6990" y="38989"/>
                  </a:lnTo>
                  <a:lnTo>
                    <a:pt x="6703" y="39537"/>
                  </a:lnTo>
                  <a:lnTo>
                    <a:pt x="6338" y="40059"/>
                  </a:lnTo>
                  <a:lnTo>
                    <a:pt x="5946" y="40580"/>
                  </a:lnTo>
                  <a:lnTo>
                    <a:pt x="5503" y="41128"/>
                  </a:lnTo>
                  <a:lnTo>
                    <a:pt x="5034" y="41649"/>
                  </a:lnTo>
                  <a:lnTo>
                    <a:pt x="41623" y="41649"/>
                  </a:lnTo>
                  <a:lnTo>
                    <a:pt x="41623" y="8320"/>
                  </a:lnTo>
                  <a:lnTo>
                    <a:pt x="41362" y="8059"/>
                  </a:lnTo>
                  <a:lnTo>
                    <a:pt x="41049" y="7746"/>
                  </a:lnTo>
                  <a:lnTo>
                    <a:pt x="40606" y="7355"/>
                  </a:lnTo>
                  <a:lnTo>
                    <a:pt x="40032" y="6860"/>
                  </a:lnTo>
                  <a:lnTo>
                    <a:pt x="39302" y="6286"/>
                  </a:lnTo>
                  <a:lnTo>
                    <a:pt x="38441" y="5686"/>
                  </a:lnTo>
                  <a:lnTo>
                    <a:pt x="37450" y="5008"/>
                  </a:lnTo>
                  <a:lnTo>
                    <a:pt x="36303" y="4330"/>
                  </a:lnTo>
                  <a:lnTo>
                    <a:pt x="35651" y="3991"/>
                  </a:lnTo>
                  <a:lnTo>
                    <a:pt x="34999" y="3652"/>
                  </a:lnTo>
                  <a:lnTo>
                    <a:pt x="34295" y="3287"/>
                  </a:lnTo>
                  <a:lnTo>
                    <a:pt x="33538" y="2948"/>
                  </a:lnTo>
                  <a:lnTo>
                    <a:pt x="32756" y="2609"/>
                  </a:lnTo>
                  <a:lnTo>
                    <a:pt x="31921" y="2270"/>
                  </a:lnTo>
                  <a:lnTo>
                    <a:pt x="31061" y="1957"/>
                  </a:lnTo>
                  <a:lnTo>
                    <a:pt x="30148" y="1618"/>
                  </a:lnTo>
                  <a:lnTo>
                    <a:pt x="29209" y="1331"/>
                  </a:lnTo>
                  <a:lnTo>
                    <a:pt x="28218" y="1018"/>
                  </a:lnTo>
                  <a:lnTo>
                    <a:pt x="27201" y="757"/>
                  </a:lnTo>
                  <a:lnTo>
                    <a:pt x="26132" y="496"/>
                  </a:lnTo>
                  <a:lnTo>
                    <a:pt x="25010" y="262"/>
                  </a:lnTo>
                  <a:lnTo>
                    <a:pt x="23863" y="27"/>
                  </a:lnTo>
                  <a:lnTo>
                    <a:pt x="2240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3769225" y="7942150"/>
              <a:ext cx="4948742" cy="953850"/>
            </a:xfrm>
            <a:custGeom>
              <a:avLst/>
              <a:gdLst/>
              <a:ahLst/>
              <a:cxnLst/>
              <a:rect l="l" t="t" r="r" b="b"/>
              <a:pathLst>
                <a:path w="205193" h="38154" extrusionOk="0">
                  <a:moveTo>
                    <a:pt x="58053" y="0"/>
                  </a:moveTo>
                  <a:lnTo>
                    <a:pt x="56671" y="26"/>
                  </a:lnTo>
                  <a:lnTo>
                    <a:pt x="55289" y="78"/>
                  </a:lnTo>
                  <a:lnTo>
                    <a:pt x="53906" y="183"/>
                  </a:lnTo>
                  <a:lnTo>
                    <a:pt x="52550" y="287"/>
                  </a:lnTo>
                  <a:lnTo>
                    <a:pt x="51168" y="443"/>
                  </a:lnTo>
                  <a:lnTo>
                    <a:pt x="49812" y="600"/>
                  </a:lnTo>
                  <a:lnTo>
                    <a:pt x="48456" y="809"/>
                  </a:lnTo>
                  <a:lnTo>
                    <a:pt x="47126" y="1017"/>
                  </a:lnTo>
                  <a:lnTo>
                    <a:pt x="45770" y="1252"/>
                  </a:lnTo>
                  <a:lnTo>
                    <a:pt x="44440" y="1539"/>
                  </a:lnTo>
                  <a:lnTo>
                    <a:pt x="43136" y="1826"/>
                  </a:lnTo>
                  <a:lnTo>
                    <a:pt x="41806" y="2139"/>
                  </a:lnTo>
                  <a:lnTo>
                    <a:pt x="40502" y="2452"/>
                  </a:lnTo>
                  <a:lnTo>
                    <a:pt x="39224" y="2791"/>
                  </a:lnTo>
                  <a:lnTo>
                    <a:pt x="37946" y="3156"/>
                  </a:lnTo>
                  <a:lnTo>
                    <a:pt x="36668" y="3547"/>
                  </a:lnTo>
                  <a:lnTo>
                    <a:pt x="35416" y="3938"/>
                  </a:lnTo>
                  <a:lnTo>
                    <a:pt x="34191" y="4355"/>
                  </a:lnTo>
                  <a:lnTo>
                    <a:pt x="32965" y="4773"/>
                  </a:lnTo>
                  <a:lnTo>
                    <a:pt x="31739" y="5216"/>
                  </a:lnTo>
                  <a:lnTo>
                    <a:pt x="30540" y="5659"/>
                  </a:lnTo>
                  <a:lnTo>
                    <a:pt x="28192" y="6572"/>
                  </a:lnTo>
                  <a:lnTo>
                    <a:pt x="25923" y="7537"/>
                  </a:lnTo>
                  <a:lnTo>
                    <a:pt x="23707" y="8528"/>
                  </a:lnTo>
                  <a:lnTo>
                    <a:pt x="21568" y="9519"/>
                  </a:lnTo>
                  <a:lnTo>
                    <a:pt x="19534" y="10536"/>
                  </a:lnTo>
                  <a:lnTo>
                    <a:pt x="17578" y="11553"/>
                  </a:lnTo>
                  <a:lnTo>
                    <a:pt x="15700" y="12570"/>
                  </a:lnTo>
                  <a:lnTo>
                    <a:pt x="13927" y="13561"/>
                  </a:lnTo>
                  <a:lnTo>
                    <a:pt x="12258" y="14526"/>
                  </a:lnTo>
                  <a:lnTo>
                    <a:pt x="10693" y="15465"/>
                  </a:lnTo>
                  <a:lnTo>
                    <a:pt x="9233" y="16352"/>
                  </a:lnTo>
                  <a:lnTo>
                    <a:pt x="7903" y="17212"/>
                  </a:lnTo>
                  <a:lnTo>
                    <a:pt x="6677" y="17995"/>
                  </a:lnTo>
                  <a:lnTo>
                    <a:pt x="4617" y="19377"/>
                  </a:lnTo>
                  <a:lnTo>
                    <a:pt x="3104" y="20472"/>
                  </a:lnTo>
                  <a:lnTo>
                    <a:pt x="2165" y="21150"/>
                  </a:lnTo>
                  <a:lnTo>
                    <a:pt x="1852" y="21411"/>
                  </a:lnTo>
                  <a:lnTo>
                    <a:pt x="1" y="38154"/>
                  </a:lnTo>
                  <a:lnTo>
                    <a:pt x="205192" y="38154"/>
                  </a:lnTo>
                  <a:lnTo>
                    <a:pt x="197003" y="15335"/>
                  </a:lnTo>
                  <a:lnTo>
                    <a:pt x="196742" y="15204"/>
                  </a:lnTo>
                  <a:lnTo>
                    <a:pt x="196038" y="14865"/>
                  </a:lnTo>
                  <a:lnTo>
                    <a:pt x="194865" y="14344"/>
                  </a:lnTo>
                  <a:lnTo>
                    <a:pt x="194108" y="14031"/>
                  </a:lnTo>
                  <a:lnTo>
                    <a:pt x="193248" y="13666"/>
                  </a:lnTo>
                  <a:lnTo>
                    <a:pt x="192257" y="13301"/>
                  </a:lnTo>
                  <a:lnTo>
                    <a:pt x="191188" y="12935"/>
                  </a:lnTo>
                  <a:lnTo>
                    <a:pt x="189988" y="12544"/>
                  </a:lnTo>
                  <a:lnTo>
                    <a:pt x="188710" y="12153"/>
                  </a:lnTo>
                  <a:lnTo>
                    <a:pt x="187302" y="11762"/>
                  </a:lnTo>
                  <a:lnTo>
                    <a:pt x="185815" y="11371"/>
                  </a:lnTo>
                  <a:lnTo>
                    <a:pt x="184224" y="11006"/>
                  </a:lnTo>
                  <a:lnTo>
                    <a:pt x="182529" y="10667"/>
                  </a:lnTo>
                  <a:lnTo>
                    <a:pt x="180730" y="10327"/>
                  </a:lnTo>
                  <a:lnTo>
                    <a:pt x="178852" y="10041"/>
                  </a:lnTo>
                  <a:lnTo>
                    <a:pt x="176896" y="9780"/>
                  </a:lnTo>
                  <a:lnTo>
                    <a:pt x="174836" y="9545"/>
                  </a:lnTo>
                  <a:lnTo>
                    <a:pt x="172671" y="9389"/>
                  </a:lnTo>
                  <a:lnTo>
                    <a:pt x="170428" y="9258"/>
                  </a:lnTo>
                  <a:lnTo>
                    <a:pt x="169281" y="9232"/>
                  </a:lnTo>
                  <a:lnTo>
                    <a:pt x="168107" y="9206"/>
                  </a:lnTo>
                  <a:lnTo>
                    <a:pt x="165682" y="9206"/>
                  </a:lnTo>
                  <a:lnTo>
                    <a:pt x="164456" y="9258"/>
                  </a:lnTo>
                  <a:lnTo>
                    <a:pt x="163204" y="9284"/>
                  </a:lnTo>
                  <a:lnTo>
                    <a:pt x="161927" y="9363"/>
                  </a:lnTo>
                  <a:lnTo>
                    <a:pt x="160623" y="9441"/>
                  </a:lnTo>
                  <a:lnTo>
                    <a:pt x="159293" y="9545"/>
                  </a:lnTo>
                  <a:lnTo>
                    <a:pt x="157963" y="9676"/>
                  </a:lnTo>
                  <a:lnTo>
                    <a:pt x="156606" y="9832"/>
                  </a:lnTo>
                  <a:lnTo>
                    <a:pt x="155224" y="10015"/>
                  </a:lnTo>
                  <a:lnTo>
                    <a:pt x="153816" y="10197"/>
                  </a:lnTo>
                  <a:lnTo>
                    <a:pt x="152408" y="10432"/>
                  </a:lnTo>
                  <a:lnTo>
                    <a:pt x="150973" y="10667"/>
                  </a:lnTo>
                  <a:lnTo>
                    <a:pt x="149539" y="10953"/>
                  </a:lnTo>
                  <a:lnTo>
                    <a:pt x="148052" y="11240"/>
                  </a:lnTo>
                  <a:lnTo>
                    <a:pt x="146566" y="11579"/>
                  </a:lnTo>
                  <a:lnTo>
                    <a:pt x="145053" y="11918"/>
                  </a:lnTo>
                  <a:lnTo>
                    <a:pt x="143541" y="12310"/>
                  </a:lnTo>
                  <a:lnTo>
                    <a:pt x="141559" y="12805"/>
                  </a:lnTo>
                  <a:lnTo>
                    <a:pt x="139629" y="13248"/>
                  </a:lnTo>
                  <a:lnTo>
                    <a:pt x="137725" y="13640"/>
                  </a:lnTo>
                  <a:lnTo>
                    <a:pt x="135873" y="14005"/>
                  </a:lnTo>
                  <a:lnTo>
                    <a:pt x="134074" y="14292"/>
                  </a:lnTo>
                  <a:lnTo>
                    <a:pt x="132301" y="14578"/>
                  </a:lnTo>
                  <a:lnTo>
                    <a:pt x="130579" y="14787"/>
                  </a:lnTo>
                  <a:lnTo>
                    <a:pt x="128910" y="14970"/>
                  </a:lnTo>
                  <a:lnTo>
                    <a:pt x="127241" y="15100"/>
                  </a:lnTo>
                  <a:lnTo>
                    <a:pt x="125650" y="15204"/>
                  </a:lnTo>
                  <a:lnTo>
                    <a:pt x="124060" y="15283"/>
                  </a:lnTo>
                  <a:lnTo>
                    <a:pt x="122521" y="15309"/>
                  </a:lnTo>
                  <a:lnTo>
                    <a:pt x="121008" y="15309"/>
                  </a:lnTo>
                  <a:lnTo>
                    <a:pt x="119522" y="15283"/>
                  </a:lnTo>
                  <a:lnTo>
                    <a:pt x="118087" y="15204"/>
                  </a:lnTo>
                  <a:lnTo>
                    <a:pt x="116679" y="15100"/>
                  </a:lnTo>
                  <a:lnTo>
                    <a:pt x="115271" y="14996"/>
                  </a:lnTo>
                  <a:lnTo>
                    <a:pt x="113915" y="14839"/>
                  </a:lnTo>
                  <a:lnTo>
                    <a:pt x="112585" y="14657"/>
                  </a:lnTo>
                  <a:lnTo>
                    <a:pt x="111255" y="14448"/>
                  </a:lnTo>
                  <a:lnTo>
                    <a:pt x="109977" y="14213"/>
                  </a:lnTo>
                  <a:lnTo>
                    <a:pt x="108699" y="13953"/>
                  </a:lnTo>
                  <a:lnTo>
                    <a:pt x="107447" y="13692"/>
                  </a:lnTo>
                  <a:lnTo>
                    <a:pt x="106221" y="13379"/>
                  </a:lnTo>
                  <a:lnTo>
                    <a:pt x="105022" y="13066"/>
                  </a:lnTo>
                  <a:lnTo>
                    <a:pt x="103822" y="12753"/>
                  </a:lnTo>
                  <a:lnTo>
                    <a:pt x="102649" y="12388"/>
                  </a:lnTo>
                  <a:lnTo>
                    <a:pt x="101501" y="12049"/>
                  </a:lnTo>
                  <a:lnTo>
                    <a:pt x="100354" y="11658"/>
                  </a:lnTo>
                  <a:lnTo>
                    <a:pt x="99206" y="11266"/>
                  </a:lnTo>
                  <a:lnTo>
                    <a:pt x="96963" y="10458"/>
                  </a:lnTo>
                  <a:lnTo>
                    <a:pt x="94773" y="9623"/>
                  </a:lnTo>
                  <a:lnTo>
                    <a:pt x="92582" y="8763"/>
                  </a:lnTo>
                  <a:lnTo>
                    <a:pt x="88279" y="7015"/>
                  </a:lnTo>
                  <a:lnTo>
                    <a:pt x="86114" y="6129"/>
                  </a:lnTo>
                  <a:lnTo>
                    <a:pt x="83950" y="5268"/>
                  </a:lnTo>
                  <a:lnTo>
                    <a:pt x="81759" y="4460"/>
                  </a:lnTo>
                  <a:lnTo>
                    <a:pt x="79542" y="3677"/>
                  </a:lnTo>
                  <a:lnTo>
                    <a:pt x="78421" y="3286"/>
                  </a:lnTo>
                  <a:lnTo>
                    <a:pt x="77273" y="2921"/>
                  </a:lnTo>
                  <a:lnTo>
                    <a:pt x="76126" y="2582"/>
                  </a:lnTo>
                  <a:lnTo>
                    <a:pt x="74952" y="2243"/>
                  </a:lnTo>
                  <a:lnTo>
                    <a:pt x="73779" y="1930"/>
                  </a:lnTo>
                  <a:lnTo>
                    <a:pt x="72579" y="1643"/>
                  </a:lnTo>
                  <a:lnTo>
                    <a:pt x="71353" y="1356"/>
                  </a:lnTo>
                  <a:lnTo>
                    <a:pt x="70128" y="1122"/>
                  </a:lnTo>
                  <a:lnTo>
                    <a:pt x="68876" y="887"/>
                  </a:lnTo>
                  <a:lnTo>
                    <a:pt x="67598" y="678"/>
                  </a:lnTo>
                  <a:lnTo>
                    <a:pt x="66294" y="496"/>
                  </a:lnTo>
                  <a:lnTo>
                    <a:pt x="64990" y="339"/>
                  </a:lnTo>
                  <a:lnTo>
                    <a:pt x="63634" y="209"/>
                  </a:lnTo>
                  <a:lnTo>
                    <a:pt x="62278" y="104"/>
                  </a:lnTo>
                  <a:lnTo>
                    <a:pt x="60870" y="52"/>
                  </a:lnTo>
                  <a:lnTo>
                    <a:pt x="594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3769225" y="7946700"/>
              <a:ext cx="2830275" cy="949300"/>
            </a:xfrm>
            <a:custGeom>
              <a:avLst/>
              <a:gdLst/>
              <a:ahLst/>
              <a:cxnLst/>
              <a:rect l="l" t="t" r="r" b="b"/>
              <a:pathLst>
                <a:path w="113211" h="37972" extrusionOk="0">
                  <a:moveTo>
                    <a:pt x="53698" y="1"/>
                  </a:moveTo>
                  <a:lnTo>
                    <a:pt x="52420" y="131"/>
                  </a:lnTo>
                  <a:lnTo>
                    <a:pt x="51142" y="261"/>
                  </a:lnTo>
                  <a:lnTo>
                    <a:pt x="49864" y="418"/>
                  </a:lnTo>
                  <a:lnTo>
                    <a:pt x="48612" y="601"/>
                  </a:lnTo>
                  <a:lnTo>
                    <a:pt x="47335" y="809"/>
                  </a:lnTo>
                  <a:lnTo>
                    <a:pt x="46083" y="1018"/>
                  </a:lnTo>
                  <a:lnTo>
                    <a:pt x="44857" y="1279"/>
                  </a:lnTo>
                  <a:lnTo>
                    <a:pt x="43605" y="1539"/>
                  </a:lnTo>
                  <a:lnTo>
                    <a:pt x="42379" y="1800"/>
                  </a:lnTo>
                  <a:lnTo>
                    <a:pt x="41154" y="2113"/>
                  </a:lnTo>
                  <a:lnTo>
                    <a:pt x="39954" y="2426"/>
                  </a:lnTo>
                  <a:lnTo>
                    <a:pt x="38728" y="2765"/>
                  </a:lnTo>
                  <a:lnTo>
                    <a:pt x="37555" y="3104"/>
                  </a:lnTo>
                  <a:lnTo>
                    <a:pt x="36355" y="3469"/>
                  </a:lnTo>
                  <a:lnTo>
                    <a:pt x="35208" y="3834"/>
                  </a:lnTo>
                  <a:lnTo>
                    <a:pt x="34034" y="4226"/>
                  </a:lnTo>
                  <a:lnTo>
                    <a:pt x="31765" y="5034"/>
                  </a:lnTo>
                  <a:lnTo>
                    <a:pt x="29522" y="5869"/>
                  </a:lnTo>
                  <a:lnTo>
                    <a:pt x="27358" y="6755"/>
                  </a:lnTo>
                  <a:lnTo>
                    <a:pt x="25245" y="7642"/>
                  </a:lnTo>
                  <a:lnTo>
                    <a:pt x="23211" y="8581"/>
                  </a:lnTo>
                  <a:lnTo>
                    <a:pt x="21229" y="9520"/>
                  </a:lnTo>
                  <a:lnTo>
                    <a:pt x="19325" y="10458"/>
                  </a:lnTo>
                  <a:lnTo>
                    <a:pt x="17500" y="11423"/>
                  </a:lnTo>
                  <a:lnTo>
                    <a:pt x="15753" y="12362"/>
                  </a:lnTo>
                  <a:lnTo>
                    <a:pt x="14084" y="13275"/>
                  </a:lnTo>
                  <a:lnTo>
                    <a:pt x="12519" y="14188"/>
                  </a:lnTo>
                  <a:lnTo>
                    <a:pt x="11032" y="15074"/>
                  </a:lnTo>
                  <a:lnTo>
                    <a:pt x="9650" y="15909"/>
                  </a:lnTo>
                  <a:lnTo>
                    <a:pt x="8346" y="16717"/>
                  </a:lnTo>
                  <a:lnTo>
                    <a:pt x="7173" y="17500"/>
                  </a:lnTo>
                  <a:lnTo>
                    <a:pt x="6103" y="18204"/>
                  </a:lnTo>
                  <a:lnTo>
                    <a:pt x="4278" y="19456"/>
                  </a:lnTo>
                  <a:lnTo>
                    <a:pt x="2948" y="20395"/>
                  </a:lnTo>
                  <a:lnTo>
                    <a:pt x="1852" y="21229"/>
                  </a:lnTo>
                  <a:lnTo>
                    <a:pt x="1" y="37972"/>
                  </a:lnTo>
                  <a:lnTo>
                    <a:pt x="113211" y="37972"/>
                  </a:lnTo>
                  <a:lnTo>
                    <a:pt x="113106" y="37529"/>
                  </a:lnTo>
                  <a:lnTo>
                    <a:pt x="112976" y="37085"/>
                  </a:lnTo>
                  <a:lnTo>
                    <a:pt x="112819" y="36616"/>
                  </a:lnTo>
                  <a:lnTo>
                    <a:pt x="112637" y="36146"/>
                  </a:lnTo>
                  <a:lnTo>
                    <a:pt x="112428" y="35703"/>
                  </a:lnTo>
                  <a:lnTo>
                    <a:pt x="112194" y="35234"/>
                  </a:lnTo>
                  <a:lnTo>
                    <a:pt x="111907" y="34764"/>
                  </a:lnTo>
                  <a:lnTo>
                    <a:pt x="111620" y="34321"/>
                  </a:lnTo>
                  <a:lnTo>
                    <a:pt x="111281" y="33851"/>
                  </a:lnTo>
                  <a:lnTo>
                    <a:pt x="110890" y="33382"/>
                  </a:lnTo>
                  <a:lnTo>
                    <a:pt x="110472" y="32939"/>
                  </a:lnTo>
                  <a:lnTo>
                    <a:pt x="110029" y="32495"/>
                  </a:lnTo>
                  <a:lnTo>
                    <a:pt x="109533" y="32052"/>
                  </a:lnTo>
                  <a:lnTo>
                    <a:pt x="109012" y="31609"/>
                  </a:lnTo>
                  <a:lnTo>
                    <a:pt x="108438" y="31191"/>
                  </a:lnTo>
                  <a:lnTo>
                    <a:pt x="107812" y="30774"/>
                  </a:lnTo>
                  <a:lnTo>
                    <a:pt x="107160" y="30357"/>
                  </a:lnTo>
                  <a:lnTo>
                    <a:pt x="106456" y="29966"/>
                  </a:lnTo>
                  <a:lnTo>
                    <a:pt x="105700" y="29575"/>
                  </a:lnTo>
                  <a:lnTo>
                    <a:pt x="104891" y="29209"/>
                  </a:lnTo>
                  <a:lnTo>
                    <a:pt x="104031" y="28844"/>
                  </a:lnTo>
                  <a:lnTo>
                    <a:pt x="103092" y="28505"/>
                  </a:lnTo>
                  <a:lnTo>
                    <a:pt x="102127" y="28166"/>
                  </a:lnTo>
                  <a:lnTo>
                    <a:pt x="101110" y="27853"/>
                  </a:lnTo>
                  <a:lnTo>
                    <a:pt x="100041" y="27566"/>
                  </a:lnTo>
                  <a:lnTo>
                    <a:pt x="98893" y="27280"/>
                  </a:lnTo>
                  <a:lnTo>
                    <a:pt x="97693" y="27019"/>
                  </a:lnTo>
                  <a:lnTo>
                    <a:pt x="96416" y="26784"/>
                  </a:lnTo>
                  <a:lnTo>
                    <a:pt x="95086" y="26549"/>
                  </a:lnTo>
                  <a:lnTo>
                    <a:pt x="93703" y="26367"/>
                  </a:lnTo>
                  <a:lnTo>
                    <a:pt x="92243" y="26184"/>
                  </a:lnTo>
                  <a:lnTo>
                    <a:pt x="90730" y="26028"/>
                  </a:lnTo>
                  <a:lnTo>
                    <a:pt x="87992" y="25767"/>
                  </a:lnTo>
                  <a:lnTo>
                    <a:pt x="85436" y="25480"/>
                  </a:lnTo>
                  <a:lnTo>
                    <a:pt x="83037" y="25141"/>
                  </a:lnTo>
                  <a:lnTo>
                    <a:pt x="80794" y="24802"/>
                  </a:lnTo>
                  <a:lnTo>
                    <a:pt x="78682" y="24437"/>
                  </a:lnTo>
                  <a:lnTo>
                    <a:pt x="76752" y="24046"/>
                  </a:lnTo>
                  <a:lnTo>
                    <a:pt x="74952" y="23628"/>
                  </a:lnTo>
                  <a:lnTo>
                    <a:pt x="73309" y="23185"/>
                  </a:lnTo>
                  <a:lnTo>
                    <a:pt x="71797" y="22742"/>
                  </a:lnTo>
                  <a:lnTo>
                    <a:pt x="70415" y="22272"/>
                  </a:lnTo>
                  <a:lnTo>
                    <a:pt x="69763" y="22012"/>
                  </a:lnTo>
                  <a:lnTo>
                    <a:pt x="69163" y="21777"/>
                  </a:lnTo>
                  <a:lnTo>
                    <a:pt x="68589" y="21516"/>
                  </a:lnTo>
                  <a:lnTo>
                    <a:pt x="68041" y="21255"/>
                  </a:lnTo>
                  <a:lnTo>
                    <a:pt x="67520" y="21021"/>
                  </a:lnTo>
                  <a:lnTo>
                    <a:pt x="67050" y="20760"/>
                  </a:lnTo>
                  <a:lnTo>
                    <a:pt x="66607" y="20473"/>
                  </a:lnTo>
                  <a:lnTo>
                    <a:pt x="66190" y="20212"/>
                  </a:lnTo>
                  <a:lnTo>
                    <a:pt x="65799" y="19951"/>
                  </a:lnTo>
                  <a:lnTo>
                    <a:pt x="65434" y="19664"/>
                  </a:lnTo>
                  <a:lnTo>
                    <a:pt x="65094" y="19404"/>
                  </a:lnTo>
                  <a:lnTo>
                    <a:pt x="64782" y="19117"/>
                  </a:lnTo>
                  <a:lnTo>
                    <a:pt x="64521" y="18830"/>
                  </a:lnTo>
                  <a:lnTo>
                    <a:pt x="64260" y="18569"/>
                  </a:lnTo>
                  <a:lnTo>
                    <a:pt x="64051" y="18282"/>
                  </a:lnTo>
                  <a:lnTo>
                    <a:pt x="63843" y="17995"/>
                  </a:lnTo>
                  <a:lnTo>
                    <a:pt x="63660" y="17708"/>
                  </a:lnTo>
                  <a:lnTo>
                    <a:pt x="63530" y="17422"/>
                  </a:lnTo>
                  <a:lnTo>
                    <a:pt x="63399" y="17135"/>
                  </a:lnTo>
                  <a:lnTo>
                    <a:pt x="63321" y="16848"/>
                  </a:lnTo>
                  <a:lnTo>
                    <a:pt x="63243" y="16535"/>
                  </a:lnTo>
                  <a:lnTo>
                    <a:pt x="63191" y="16248"/>
                  </a:lnTo>
                  <a:lnTo>
                    <a:pt x="63191" y="15961"/>
                  </a:lnTo>
                  <a:lnTo>
                    <a:pt x="63191" y="15674"/>
                  </a:lnTo>
                  <a:lnTo>
                    <a:pt x="63191" y="15387"/>
                  </a:lnTo>
                  <a:lnTo>
                    <a:pt x="63243" y="15074"/>
                  </a:lnTo>
                  <a:lnTo>
                    <a:pt x="63321" y="14788"/>
                  </a:lnTo>
                  <a:lnTo>
                    <a:pt x="63399" y="14501"/>
                  </a:lnTo>
                  <a:lnTo>
                    <a:pt x="63504" y="14214"/>
                  </a:lnTo>
                  <a:lnTo>
                    <a:pt x="63634" y="13927"/>
                  </a:lnTo>
                  <a:lnTo>
                    <a:pt x="63791" y="13640"/>
                  </a:lnTo>
                  <a:lnTo>
                    <a:pt x="63973" y="13327"/>
                  </a:lnTo>
                  <a:lnTo>
                    <a:pt x="64156" y="13040"/>
                  </a:lnTo>
                  <a:lnTo>
                    <a:pt x="64364" y="12753"/>
                  </a:lnTo>
                  <a:lnTo>
                    <a:pt x="64834" y="12206"/>
                  </a:lnTo>
                  <a:lnTo>
                    <a:pt x="65381" y="11632"/>
                  </a:lnTo>
                  <a:lnTo>
                    <a:pt x="65981" y="11084"/>
                  </a:lnTo>
                  <a:lnTo>
                    <a:pt x="66633" y="10537"/>
                  </a:lnTo>
                  <a:lnTo>
                    <a:pt x="67363" y="10015"/>
                  </a:lnTo>
                  <a:lnTo>
                    <a:pt x="67728" y="9728"/>
                  </a:lnTo>
                  <a:lnTo>
                    <a:pt x="68041" y="9494"/>
                  </a:lnTo>
                  <a:lnTo>
                    <a:pt x="68328" y="9233"/>
                  </a:lnTo>
                  <a:lnTo>
                    <a:pt x="68589" y="8972"/>
                  </a:lnTo>
                  <a:lnTo>
                    <a:pt x="68824" y="8711"/>
                  </a:lnTo>
                  <a:lnTo>
                    <a:pt x="69006" y="8476"/>
                  </a:lnTo>
                  <a:lnTo>
                    <a:pt x="69163" y="8216"/>
                  </a:lnTo>
                  <a:lnTo>
                    <a:pt x="69267" y="7981"/>
                  </a:lnTo>
                  <a:lnTo>
                    <a:pt x="69371" y="7746"/>
                  </a:lnTo>
                  <a:lnTo>
                    <a:pt x="69424" y="7485"/>
                  </a:lnTo>
                  <a:lnTo>
                    <a:pt x="69450" y="7251"/>
                  </a:lnTo>
                  <a:lnTo>
                    <a:pt x="69476" y="7042"/>
                  </a:lnTo>
                  <a:lnTo>
                    <a:pt x="69450" y="6807"/>
                  </a:lnTo>
                  <a:lnTo>
                    <a:pt x="69398" y="6573"/>
                  </a:lnTo>
                  <a:lnTo>
                    <a:pt x="69319" y="6338"/>
                  </a:lnTo>
                  <a:lnTo>
                    <a:pt x="69241" y="6129"/>
                  </a:lnTo>
                  <a:lnTo>
                    <a:pt x="69111" y="5921"/>
                  </a:lnTo>
                  <a:lnTo>
                    <a:pt x="68980" y="5686"/>
                  </a:lnTo>
                  <a:lnTo>
                    <a:pt x="68798" y="5477"/>
                  </a:lnTo>
                  <a:lnTo>
                    <a:pt x="68615" y="5269"/>
                  </a:lnTo>
                  <a:lnTo>
                    <a:pt x="68198" y="4877"/>
                  </a:lnTo>
                  <a:lnTo>
                    <a:pt x="67702" y="4486"/>
                  </a:lnTo>
                  <a:lnTo>
                    <a:pt x="67155" y="4095"/>
                  </a:lnTo>
                  <a:lnTo>
                    <a:pt x="66529" y="3730"/>
                  </a:lnTo>
                  <a:lnTo>
                    <a:pt x="65851" y="3391"/>
                  </a:lnTo>
                  <a:lnTo>
                    <a:pt x="65147" y="3052"/>
                  </a:lnTo>
                  <a:lnTo>
                    <a:pt x="64390" y="2739"/>
                  </a:lnTo>
                  <a:lnTo>
                    <a:pt x="63608" y="2426"/>
                  </a:lnTo>
                  <a:lnTo>
                    <a:pt x="62826" y="2139"/>
                  </a:lnTo>
                  <a:lnTo>
                    <a:pt x="62017" y="1878"/>
                  </a:lnTo>
                  <a:lnTo>
                    <a:pt x="61183" y="1618"/>
                  </a:lnTo>
                  <a:lnTo>
                    <a:pt x="60374" y="1383"/>
                  </a:lnTo>
                  <a:lnTo>
                    <a:pt x="58757" y="940"/>
                  </a:lnTo>
                  <a:lnTo>
                    <a:pt x="57219" y="601"/>
                  </a:lnTo>
                  <a:lnTo>
                    <a:pt x="55836" y="314"/>
                  </a:lnTo>
                  <a:lnTo>
                    <a:pt x="54637" y="131"/>
                  </a:lnTo>
                  <a:lnTo>
                    <a:pt x="5369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9"/>
          <p:cNvSpPr/>
          <p:nvPr/>
        </p:nvSpPr>
        <p:spPr>
          <a:xfrm flipH="1">
            <a:off x="16333" y="4386150"/>
            <a:ext cx="9201795" cy="757334"/>
          </a:xfrm>
          <a:custGeom>
            <a:avLst/>
            <a:gdLst/>
            <a:ahLst/>
            <a:cxnLst/>
            <a:rect l="l" t="t" r="r" b="b"/>
            <a:pathLst>
              <a:path w="258550" h="34764" extrusionOk="0">
                <a:moveTo>
                  <a:pt x="56462" y="0"/>
                </a:moveTo>
                <a:lnTo>
                  <a:pt x="54271" y="52"/>
                </a:lnTo>
                <a:lnTo>
                  <a:pt x="52132" y="130"/>
                </a:lnTo>
                <a:lnTo>
                  <a:pt x="50020" y="287"/>
                </a:lnTo>
                <a:lnTo>
                  <a:pt x="47934" y="496"/>
                </a:lnTo>
                <a:lnTo>
                  <a:pt x="45926" y="730"/>
                </a:lnTo>
                <a:lnTo>
                  <a:pt x="43943" y="1017"/>
                </a:lnTo>
                <a:lnTo>
                  <a:pt x="41988" y="1356"/>
                </a:lnTo>
                <a:lnTo>
                  <a:pt x="40084" y="1721"/>
                </a:lnTo>
                <a:lnTo>
                  <a:pt x="38232" y="2138"/>
                </a:lnTo>
                <a:lnTo>
                  <a:pt x="36407" y="2608"/>
                </a:lnTo>
                <a:lnTo>
                  <a:pt x="34633" y="3077"/>
                </a:lnTo>
                <a:lnTo>
                  <a:pt x="32912" y="3599"/>
                </a:lnTo>
                <a:lnTo>
                  <a:pt x="31217" y="4147"/>
                </a:lnTo>
                <a:lnTo>
                  <a:pt x="29574" y="4720"/>
                </a:lnTo>
                <a:lnTo>
                  <a:pt x="27957" y="5320"/>
                </a:lnTo>
                <a:lnTo>
                  <a:pt x="26392" y="5946"/>
                </a:lnTo>
                <a:lnTo>
                  <a:pt x="24880" y="6572"/>
                </a:lnTo>
                <a:lnTo>
                  <a:pt x="23419" y="7224"/>
                </a:lnTo>
                <a:lnTo>
                  <a:pt x="21985" y="7902"/>
                </a:lnTo>
                <a:lnTo>
                  <a:pt x="20603" y="8606"/>
                </a:lnTo>
                <a:lnTo>
                  <a:pt x="19273" y="9284"/>
                </a:lnTo>
                <a:lnTo>
                  <a:pt x="17969" y="9988"/>
                </a:lnTo>
                <a:lnTo>
                  <a:pt x="16717" y="10692"/>
                </a:lnTo>
                <a:lnTo>
                  <a:pt x="15517" y="11423"/>
                </a:lnTo>
                <a:lnTo>
                  <a:pt x="14344" y="12127"/>
                </a:lnTo>
                <a:lnTo>
                  <a:pt x="13248" y="12831"/>
                </a:lnTo>
                <a:lnTo>
                  <a:pt x="12179" y="13561"/>
                </a:lnTo>
                <a:lnTo>
                  <a:pt x="11136" y="14239"/>
                </a:lnTo>
                <a:lnTo>
                  <a:pt x="10171" y="14943"/>
                </a:lnTo>
                <a:lnTo>
                  <a:pt x="9232" y="15621"/>
                </a:lnTo>
                <a:lnTo>
                  <a:pt x="8345" y="16300"/>
                </a:lnTo>
                <a:lnTo>
                  <a:pt x="6702" y="17577"/>
                </a:lnTo>
                <a:lnTo>
                  <a:pt x="5268" y="18803"/>
                </a:lnTo>
                <a:lnTo>
                  <a:pt x="4016" y="19898"/>
                </a:lnTo>
                <a:lnTo>
                  <a:pt x="2947" y="20889"/>
                </a:lnTo>
                <a:lnTo>
                  <a:pt x="2060" y="21750"/>
                </a:lnTo>
                <a:lnTo>
                  <a:pt x="1382" y="22454"/>
                </a:lnTo>
                <a:lnTo>
                  <a:pt x="887" y="22976"/>
                </a:lnTo>
                <a:lnTo>
                  <a:pt x="496" y="23419"/>
                </a:lnTo>
                <a:lnTo>
                  <a:pt x="0" y="34764"/>
                </a:lnTo>
                <a:lnTo>
                  <a:pt x="258549" y="34764"/>
                </a:lnTo>
                <a:lnTo>
                  <a:pt x="258549" y="10536"/>
                </a:lnTo>
                <a:lnTo>
                  <a:pt x="257245" y="10223"/>
                </a:lnTo>
                <a:lnTo>
                  <a:pt x="255968" y="9910"/>
                </a:lnTo>
                <a:lnTo>
                  <a:pt x="254690" y="9649"/>
                </a:lnTo>
                <a:lnTo>
                  <a:pt x="253438" y="9415"/>
                </a:lnTo>
                <a:lnTo>
                  <a:pt x="252212" y="9180"/>
                </a:lnTo>
                <a:lnTo>
                  <a:pt x="250986" y="8997"/>
                </a:lnTo>
                <a:lnTo>
                  <a:pt x="249787" y="8841"/>
                </a:lnTo>
                <a:lnTo>
                  <a:pt x="248587" y="8710"/>
                </a:lnTo>
                <a:lnTo>
                  <a:pt x="247414" y="8606"/>
                </a:lnTo>
                <a:lnTo>
                  <a:pt x="246240" y="8528"/>
                </a:lnTo>
                <a:lnTo>
                  <a:pt x="245093" y="8450"/>
                </a:lnTo>
                <a:lnTo>
                  <a:pt x="243971" y="8424"/>
                </a:lnTo>
                <a:lnTo>
                  <a:pt x="242824" y="8398"/>
                </a:lnTo>
                <a:lnTo>
                  <a:pt x="241702" y="8398"/>
                </a:lnTo>
                <a:lnTo>
                  <a:pt x="240607" y="8424"/>
                </a:lnTo>
                <a:lnTo>
                  <a:pt x="239485" y="8476"/>
                </a:lnTo>
                <a:lnTo>
                  <a:pt x="238390" y="8554"/>
                </a:lnTo>
                <a:lnTo>
                  <a:pt x="237295" y="8632"/>
                </a:lnTo>
                <a:lnTo>
                  <a:pt x="236226" y="8737"/>
                </a:lnTo>
                <a:lnTo>
                  <a:pt x="235130" y="8841"/>
                </a:lnTo>
                <a:lnTo>
                  <a:pt x="234061" y="8971"/>
                </a:lnTo>
                <a:lnTo>
                  <a:pt x="232992" y="9128"/>
                </a:lnTo>
                <a:lnTo>
                  <a:pt x="230827" y="9467"/>
                </a:lnTo>
                <a:lnTo>
                  <a:pt x="228689" y="9858"/>
                </a:lnTo>
                <a:lnTo>
                  <a:pt x="226550" y="10301"/>
                </a:lnTo>
                <a:lnTo>
                  <a:pt x="224386" y="10797"/>
                </a:lnTo>
                <a:lnTo>
                  <a:pt x="222195" y="11318"/>
                </a:lnTo>
                <a:lnTo>
                  <a:pt x="219978" y="11866"/>
                </a:lnTo>
                <a:lnTo>
                  <a:pt x="217735" y="12440"/>
                </a:lnTo>
                <a:lnTo>
                  <a:pt x="213145" y="13666"/>
                </a:lnTo>
                <a:lnTo>
                  <a:pt x="208321" y="14891"/>
                </a:lnTo>
                <a:lnTo>
                  <a:pt x="205817" y="15517"/>
                </a:lnTo>
                <a:lnTo>
                  <a:pt x="203235" y="16143"/>
                </a:lnTo>
                <a:lnTo>
                  <a:pt x="200575" y="16717"/>
                </a:lnTo>
                <a:lnTo>
                  <a:pt x="197837" y="17291"/>
                </a:lnTo>
                <a:lnTo>
                  <a:pt x="194994" y="17838"/>
                </a:lnTo>
                <a:lnTo>
                  <a:pt x="192047" y="18360"/>
                </a:lnTo>
                <a:lnTo>
                  <a:pt x="189022" y="18829"/>
                </a:lnTo>
                <a:lnTo>
                  <a:pt x="187457" y="19064"/>
                </a:lnTo>
                <a:lnTo>
                  <a:pt x="185867" y="19273"/>
                </a:lnTo>
                <a:lnTo>
                  <a:pt x="184250" y="19481"/>
                </a:lnTo>
                <a:lnTo>
                  <a:pt x="182581" y="19664"/>
                </a:lnTo>
                <a:lnTo>
                  <a:pt x="180912" y="19820"/>
                </a:lnTo>
                <a:lnTo>
                  <a:pt x="179190" y="19977"/>
                </a:lnTo>
                <a:lnTo>
                  <a:pt x="176817" y="20159"/>
                </a:lnTo>
                <a:lnTo>
                  <a:pt x="174366" y="20316"/>
                </a:lnTo>
                <a:lnTo>
                  <a:pt x="171888" y="20394"/>
                </a:lnTo>
                <a:lnTo>
                  <a:pt x="169332" y="20472"/>
                </a:lnTo>
                <a:lnTo>
                  <a:pt x="166724" y="20472"/>
                </a:lnTo>
                <a:lnTo>
                  <a:pt x="164064" y="20446"/>
                </a:lnTo>
                <a:lnTo>
                  <a:pt x="161378" y="20394"/>
                </a:lnTo>
                <a:lnTo>
                  <a:pt x="158666" y="20290"/>
                </a:lnTo>
                <a:lnTo>
                  <a:pt x="155902" y="20159"/>
                </a:lnTo>
                <a:lnTo>
                  <a:pt x="153137" y="19977"/>
                </a:lnTo>
                <a:lnTo>
                  <a:pt x="150321" y="19768"/>
                </a:lnTo>
                <a:lnTo>
                  <a:pt x="147504" y="19507"/>
                </a:lnTo>
                <a:lnTo>
                  <a:pt x="144661" y="19220"/>
                </a:lnTo>
                <a:lnTo>
                  <a:pt x="141819" y="18907"/>
                </a:lnTo>
                <a:lnTo>
                  <a:pt x="138950" y="18542"/>
                </a:lnTo>
                <a:lnTo>
                  <a:pt x="136107" y="18151"/>
                </a:lnTo>
                <a:lnTo>
                  <a:pt x="133265" y="17734"/>
                </a:lnTo>
                <a:lnTo>
                  <a:pt x="130422" y="17264"/>
                </a:lnTo>
                <a:lnTo>
                  <a:pt x="127606" y="16769"/>
                </a:lnTo>
                <a:lnTo>
                  <a:pt x="124789" y="16247"/>
                </a:lnTo>
                <a:lnTo>
                  <a:pt x="121999" y="15700"/>
                </a:lnTo>
                <a:lnTo>
                  <a:pt x="119260" y="15100"/>
                </a:lnTo>
                <a:lnTo>
                  <a:pt x="116522" y="14500"/>
                </a:lnTo>
                <a:lnTo>
                  <a:pt x="113836" y="13848"/>
                </a:lnTo>
                <a:lnTo>
                  <a:pt x="111176" y="13170"/>
                </a:lnTo>
                <a:lnTo>
                  <a:pt x="108568" y="12466"/>
                </a:lnTo>
                <a:lnTo>
                  <a:pt x="106012" y="11736"/>
                </a:lnTo>
                <a:lnTo>
                  <a:pt x="103535" y="10979"/>
                </a:lnTo>
                <a:lnTo>
                  <a:pt x="101083" y="10197"/>
                </a:lnTo>
                <a:lnTo>
                  <a:pt x="98710" y="9362"/>
                </a:lnTo>
                <a:lnTo>
                  <a:pt x="96389" y="8528"/>
                </a:lnTo>
                <a:lnTo>
                  <a:pt x="94146" y="7667"/>
                </a:lnTo>
                <a:lnTo>
                  <a:pt x="92764" y="7120"/>
                </a:lnTo>
                <a:lnTo>
                  <a:pt x="91356" y="6598"/>
                </a:lnTo>
                <a:lnTo>
                  <a:pt x="89999" y="6076"/>
                </a:lnTo>
                <a:lnTo>
                  <a:pt x="88617" y="5607"/>
                </a:lnTo>
                <a:lnTo>
                  <a:pt x="87261" y="5138"/>
                </a:lnTo>
                <a:lnTo>
                  <a:pt x="85905" y="4720"/>
                </a:lnTo>
                <a:lnTo>
                  <a:pt x="84575" y="4303"/>
                </a:lnTo>
                <a:lnTo>
                  <a:pt x="83245" y="3912"/>
                </a:lnTo>
                <a:lnTo>
                  <a:pt x="81915" y="3521"/>
                </a:lnTo>
                <a:lnTo>
                  <a:pt x="80611" y="3182"/>
                </a:lnTo>
                <a:lnTo>
                  <a:pt x="79307" y="2843"/>
                </a:lnTo>
                <a:lnTo>
                  <a:pt x="78029" y="2530"/>
                </a:lnTo>
                <a:lnTo>
                  <a:pt x="76725" y="2243"/>
                </a:lnTo>
                <a:lnTo>
                  <a:pt x="75473" y="1982"/>
                </a:lnTo>
                <a:lnTo>
                  <a:pt x="74195" y="1721"/>
                </a:lnTo>
                <a:lnTo>
                  <a:pt x="72944" y="1487"/>
                </a:lnTo>
                <a:lnTo>
                  <a:pt x="71718" y="1278"/>
                </a:lnTo>
                <a:lnTo>
                  <a:pt x="70466" y="1069"/>
                </a:lnTo>
                <a:lnTo>
                  <a:pt x="69266" y="887"/>
                </a:lnTo>
                <a:lnTo>
                  <a:pt x="68041" y="730"/>
                </a:lnTo>
                <a:lnTo>
                  <a:pt x="66841" y="574"/>
                </a:lnTo>
                <a:lnTo>
                  <a:pt x="65641" y="443"/>
                </a:lnTo>
                <a:lnTo>
                  <a:pt x="63294" y="235"/>
                </a:lnTo>
                <a:lnTo>
                  <a:pt x="60973" y="104"/>
                </a:lnTo>
                <a:lnTo>
                  <a:pt x="58704" y="26"/>
                </a:lnTo>
                <a:lnTo>
                  <a:pt x="5646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9"/>
          <p:cNvGrpSpPr/>
          <p:nvPr/>
        </p:nvGrpSpPr>
        <p:grpSpPr>
          <a:xfrm>
            <a:off x="2787886" y="4436549"/>
            <a:ext cx="1135465" cy="430862"/>
            <a:chOff x="5250250" y="4451325"/>
            <a:chExt cx="963728" cy="365695"/>
          </a:xfrm>
        </p:grpSpPr>
        <p:sp>
          <p:nvSpPr>
            <p:cNvPr id="192" name="Google Shape;192;p9"/>
            <p:cNvSpPr/>
            <p:nvPr/>
          </p:nvSpPr>
          <p:spPr>
            <a:xfrm>
              <a:off x="5753860" y="4451325"/>
              <a:ext cx="460119" cy="365695"/>
            </a:xfrm>
            <a:custGeom>
              <a:avLst/>
              <a:gdLst/>
              <a:ahLst/>
              <a:cxnLst/>
              <a:rect l="l" t="t" r="r" b="b"/>
              <a:pathLst>
                <a:path w="12962" h="10302" extrusionOk="0">
                  <a:moveTo>
                    <a:pt x="11058" y="0"/>
                  </a:moveTo>
                  <a:lnTo>
                    <a:pt x="10875" y="53"/>
                  </a:lnTo>
                  <a:lnTo>
                    <a:pt x="10719" y="131"/>
                  </a:lnTo>
                  <a:lnTo>
                    <a:pt x="10693" y="131"/>
                  </a:lnTo>
                  <a:lnTo>
                    <a:pt x="10667" y="79"/>
                  </a:lnTo>
                  <a:lnTo>
                    <a:pt x="10640" y="53"/>
                  </a:lnTo>
                  <a:lnTo>
                    <a:pt x="10614" y="27"/>
                  </a:lnTo>
                  <a:lnTo>
                    <a:pt x="10588" y="79"/>
                  </a:lnTo>
                  <a:lnTo>
                    <a:pt x="10562" y="157"/>
                  </a:lnTo>
                  <a:lnTo>
                    <a:pt x="10562" y="261"/>
                  </a:lnTo>
                  <a:lnTo>
                    <a:pt x="10510" y="392"/>
                  </a:lnTo>
                  <a:lnTo>
                    <a:pt x="10406" y="600"/>
                  </a:lnTo>
                  <a:lnTo>
                    <a:pt x="10380" y="705"/>
                  </a:lnTo>
                  <a:lnTo>
                    <a:pt x="10354" y="809"/>
                  </a:lnTo>
                  <a:lnTo>
                    <a:pt x="10328" y="1148"/>
                  </a:lnTo>
                  <a:lnTo>
                    <a:pt x="10275" y="1461"/>
                  </a:lnTo>
                  <a:lnTo>
                    <a:pt x="10145" y="1982"/>
                  </a:lnTo>
                  <a:lnTo>
                    <a:pt x="10041" y="2243"/>
                  </a:lnTo>
                  <a:lnTo>
                    <a:pt x="9936" y="2478"/>
                  </a:lnTo>
                  <a:lnTo>
                    <a:pt x="9806" y="2713"/>
                  </a:lnTo>
                  <a:lnTo>
                    <a:pt x="9676" y="2869"/>
                  </a:lnTo>
                  <a:lnTo>
                    <a:pt x="9519" y="3000"/>
                  </a:lnTo>
                  <a:lnTo>
                    <a:pt x="9310" y="3130"/>
                  </a:lnTo>
                  <a:lnTo>
                    <a:pt x="9076" y="3208"/>
                  </a:lnTo>
                  <a:lnTo>
                    <a:pt x="8815" y="3260"/>
                  </a:lnTo>
                  <a:lnTo>
                    <a:pt x="8711" y="3260"/>
                  </a:lnTo>
                  <a:lnTo>
                    <a:pt x="8580" y="3234"/>
                  </a:lnTo>
                  <a:lnTo>
                    <a:pt x="8450" y="3208"/>
                  </a:lnTo>
                  <a:lnTo>
                    <a:pt x="8346" y="3156"/>
                  </a:lnTo>
                  <a:lnTo>
                    <a:pt x="8215" y="3052"/>
                  </a:lnTo>
                  <a:lnTo>
                    <a:pt x="8111" y="2947"/>
                  </a:lnTo>
                  <a:lnTo>
                    <a:pt x="8006" y="2843"/>
                  </a:lnTo>
                  <a:lnTo>
                    <a:pt x="7928" y="2661"/>
                  </a:lnTo>
                  <a:lnTo>
                    <a:pt x="7641" y="2113"/>
                  </a:lnTo>
                  <a:lnTo>
                    <a:pt x="7511" y="1956"/>
                  </a:lnTo>
                  <a:lnTo>
                    <a:pt x="7407" y="1826"/>
                  </a:lnTo>
                  <a:lnTo>
                    <a:pt x="7276" y="1748"/>
                  </a:lnTo>
                  <a:lnTo>
                    <a:pt x="7146" y="1696"/>
                  </a:lnTo>
                  <a:lnTo>
                    <a:pt x="6989" y="1670"/>
                  </a:lnTo>
                  <a:lnTo>
                    <a:pt x="6807" y="1670"/>
                  </a:lnTo>
                  <a:lnTo>
                    <a:pt x="6703" y="1643"/>
                  </a:lnTo>
                  <a:lnTo>
                    <a:pt x="6598" y="1617"/>
                  </a:lnTo>
                  <a:lnTo>
                    <a:pt x="6494" y="1565"/>
                  </a:lnTo>
                  <a:lnTo>
                    <a:pt x="6416" y="1513"/>
                  </a:lnTo>
                  <a:lnTo>
                    <a:pt x="6259" y="1330"/>
                  </a:lnTo>
                  <a:lnTo>
                    <a:pt x="6103" y="1122"/>
                  </a:lnTo>
                  <a:lnTo>
                    <a:pt x="5764" y="679"/>
                  </a:lnTo>
                  <a:lnTo>
                    <a:pt x="5581" y="470"/>
                  </a:lnTo>
                  <a:lnTo>
                    <a:pt x="5372" y="287"/>
                  </a:lnTo>
                  <a:lnTo>
                    <a:pt x="5164" y="183"/>
                  </a:lnTo>
                  <a:lnTo>
                    <a:pt x="4903" y="105"/>
                  </a:lnTo>
                  <a:lnTo>
                    <a:pt x="4642" y="105"/>
                  </a:lnTo>
                  <a:lnTo>
                    <a:pt x="4355" y="131"/>
                  </a:lnTo>
                  <a:lnTo>
                    <a:pt x="4095" y="235"/>
                  </a:lnTo>
                  <a:lnTo>
                    <a:pt x="3834" y="392"/>
                  </a:lnTo>
                  <a:lnTo>
                    <a:pt x="3573" y="574"/>
                  </a:lnTo>
                  <a:lnTo>
                    <a:pt x="3364" y="835"/>
                  </a:lnTo>
                  <a:lnTo>
                    <a:pt x="3051" y="1304"/>
                  </a:lnTo>
                  <a:lnTo>
                    <a:pt x="2817" y="1591"/>
                  </a:lnTo>
                  <a:lnTo>
                    <a:pt x="2686" y="1696"/>
                  </a:lnTo>
                  <a:lnTo>
                    <a:pt x="2582" y="1774"/>
                  </a:lnTo>
                  <a:lnTo>
                    <a:pt x="2321" y="1904"/>
                  </a:lnTo>
                  <a:lnTo>
                    <a:pt x="1904" y="2035"/>
                  </a:lnTo>
                  <a:lnTo>
                    <a:pt x="1669" y="2165"/>
                  </a:lnTo>
                  <a:lnTo>
                    <a:pt x="1435" y="2295"/>
                  </a:lnTo>
                  <a:lnTo>
                    <a:pt x="1174" y="2452"/>
                  </a:lnTo>
                  <a:lnTo>
                    <a:pt x="939" y="2661"/>
                  </a:lnTo>
                  <a:lnTo>
                    <a:pt x="704" y="2895"/>
                  </a:lnTo>
                  <a:lnTo>
                    <a:pt x="522" y="3182"/>
                  </a:lnTo>
                  <a:lnTo>
                    <a:pt x="365" y="3495"/>
                  </a:lnTo>
                  <a:lnTo>
                    <a:pt x="235" y="3834"/>
                  </a:lnTo>
                  <a:lnTo>
                    <a:pt x="183" y="4173"/>
                  </a:lnTo>
                  <a:lnTo>
                    <a:pt x="131" y="4538"/>
                  </a:lnTo>
                  <a:lnTo>
                    <a:pt x="131" y="4877"/>
                  </a:lnTo>
                  <a:lnTo>
                    <a:pt x="131" y="5190"/>
                  </a:lnTo>
                  <a:lnTo>
                    <a:pt x="183" y="5686"/>
                  </a:lnTo>
                  <a:lnTo>
                    <a:pt x="235" y="5660"/>
                  </a:lnTo>
                  <a:lnTo>
                    <a:pt x="287" y="5607"/>
                  </a:lnTo>
                  <a:lnTo>
                    <a:pt x="339" y="5529"/>
                  </a:lnTo>
                  <a:lnTo>
                    <a:pt x="391" y="5425"/>
                  </a:lnTo>
                  <a:lnTo>
                    <a:pt x="391" y="5295"/>
                  </a:lnTo>
                  <a:lnTo>
                    <a:pt x="365" y="5138"/>
                  </a:lnTo>
                  <a:lnTo>
                    <a:pt x="313" y="4929"/>
                  </a:lnTo>
                  <a:lnTo>
                    <a:pt x="339" y="4747"/>
                  </a:lnTo>
                  <a:lnTo>
                    <a:pt x="443" y="4356"/>
                  </a:lnTo>
                  <a:lnTo>
                    <a:pt x="496" y="4147"/>
                  </a:lnTo>
                  <a:lnTo>
                    <a:pt x="574" y="3964"/>
                  </a:lnTo>
                  <a:lnTo>
                    <a:pt x="626" y="3834"/>
                  </a:lnTo>
                  <a:lnTo>
                    <a:pt x="678" y="3808"/>
                  </a:lnTo>
                  <a:lnTo>
                    <a:pt x="730" y="3808"/>
                  </a:lnTo>
                  <a:lnTo>
                    <a:pt x="756" y="3886"/>
                  </a:lnTo>
                  <a:lnTo>
                    <a:pt x="809" y="4069"/>
                  </a:lnTo>
                  <a:lnTo>
                    <a:pt x="809" y="4330"/>
                  </a:lnTo>
                  <a:lnTo>
                    <a:pt x="809" y="4643"/>
                  </a:lnTo>
                  <a:lnTo>
                    <a:pt x="809" y="5295"/>
                  </a:lnTo>
                  <a:lnTo>
                    <a:pt x="783" y="5738"/>
                  </a:lnTo>
                  <a:lnTo>
                    <a:pt x="756" y="5894"/>
                  </a:lnTo>
                  <a:lnTo>
                    <a:pt x="704" y="6025"/>
                  </a:lnTo>
                  <a:lnTo>
                    <a:pt x="548" y="6364"/>
                  </a:lnTo>
                  <a:lnTo>
                    <a:pt x="339" y="6677"/>
                  </a:lnTo>
                  <a:lnTo>
                    <a:pt x="131" y="6938"/>
                  </a:lnTo>
                  <a:lnTo>
                    <a:pt x="52" y="7042"/>
                  </a:lnTo>
                  <a:lnTo>
                    <a:pt x="0" y="7146"/>
                  </a:lnTo>
                  <a:lnTo>
                    <a:pt x="0" y="7198"/>
                  </a:lnTo>
                  <a:lnTo>
                    <a:pt x="26" y="7277"/>
                  </a:lnTo>
                  <a:lnTo>
                    <a:pt x="104" y="7407"/>
                  </a:lnTo>
                  <a:lnTo>
                    <a:pt x="131" y="7511"/>
                  </a:lnTo>
                  <a:lnTo>
                    <a:pt x="157" y="7616"/>
                  </a:lnTo>
                  <a:lnTo>
                    <a:pt x="235" y="8685"/>
                  </a:lnTo>
                  <a:lnTo>
                    <a:pt x="287" y="9311"/>
                  </a:lnTo>
                  <a:lnTo>
                    <a:pt x="287" y="9650"/>
                  </a:lnTo>
                  <a:lnTo>
                    <a:pt x="287" y="9754"/>
                  </a:lnTo>
                  <a:lnTo>
                    <a:pt x="313" y="9858"/>
                  </a:lnTo>
                  <a:lnTo>
                    <a:pt x="365" y="9911"/>
                  </a:lnTo>
                  <a:lnTo>
                    <a:pt x="470" y="9937"/>
                  </a:lnTo>
                  <a:lnTo>
                    <a:pt x="496" y="9963"/>
                  </a:lnTo>
                  <a:lnTo>
                    <a:pt x="522" y="10015"/>
                  </a:lnTo>
                  <a:lnTo>
                    <a:pt x="548" y="10093"/>
                  </a:lnTo>
                  <a:lnTo>
                    <a:pt x="522" y="10197"/>
                  </a:lnTo>
                  <a:lnTo>
                    <a:pt x="1278" y="10223"/>
                  </a:lnTo>
                  <a:lnTo>
                    <a:pt x="1278" y="10197"/>
                  </a:lnTo>
                  <a:lnTo>
                    <a:pt x="1226" y="10093"/>
                  </a:lnTo>
                  <a:lnTo>
                    <a:pt x="1148" y="9989"/>
                  </a:lnTo>
                  <a:lnTo>
                    <a:pt x="965" y="9884"/>
                  </a:lnTo>
                  <a:lnTo>
                    <a:pt x="887" y="9832"/>
                  </a:lnTo>
                  <a:lnTo>
                    <a:pt x="835" y="9754"/>
                  </a:lnTo>
                  <a:lnTo>
                    <a:pt x="783" y="9702"/>
                  </a:lnTo>
                  <a:lnTo>
                    <a:pt x="756" y="9624"/>
                  </a:lnTo>
                  <a:lnTo>
                    <a:pt x="730" y="9415"/>
                  </a:lnTo>
                  <a:lnTo>
                    <a:pt x="704" y="9180"/>
                  </a:lnTo>
                  <a:lnTo>
                    <a:pt x="626" y="8398"/>
                  </a:lnTo>
                  <a:lnTo>
                    <a:pt x="574" y="7955"/>
                  </a:lnTo>
                  <a:lnTo>
                    <a:pt x="574" y="7772"/>
                  </a:lnTo>
                  <a:lnTo>
                    <a:pt x="600" y="7642"/>
                  </a:lnTo>
                  <a:lnTo>
                    <a:pt x="652" y="7303"/>
                  </a:lnTo>
                  <a:lnTo>
                    <a:pt x="835" y="7172"/>
                  </a:lnTo>
                  <a:lnTo>
                    <a:pt x="1174" y="6885"/>
                  </a:lnTo>
                  <a:lnTo>
                    <a:pt x="1382" y="6703"/>
                  </a:lnTo>
                  <a:lnTo>
                    <a:pt x="1565" y="6494"/>
                  </a:lnTo>
                  <a:lnTo>
                    <a:pt x="1695" y="6259"/>
                  </a:lnTo>
                  <a:lnTo>
                    <a:pt x="1747" y="6155"/>
                  </a:lnTo>
                  <a:lnTo>
                    <a:pt x="1774" y="6025"/>
                  </a:lnTo>
                  <a:lnTo>
                    <a:pt x="1800" y="6025"/>
                  </a:lnTo>
                  <a:lnTo>
                    <a:pt x="1826" y="6051"/>
                  </a:lnTo>
                  <a:lnTo>
                    <a:pt x="1852" y="6103"/>
                  </a:lnTo>
                  <a:lnTo>
                    <a:pt x="1852" y="6207"/>
                  </a:lnTo>
                  <a:lnTo>
                    <a:pt x="1852" y="6807"/>
                  </a:lnTo>
                  <a:lnTo>
                    <a:pt x="1826" y="6964"/>
                  </a:lnTo>
                  <a:lnTo>
                    <a:pt x="1774" y="7120"/>
                  </a:lnTo>
                  <a:lnTo>
                    <a:pt x="1669" y="7277"/>
                  </a:lnTo>
                  <a:lnTo>
                    <a:pt x="1565" y="7407"/>
                  </a:lnTo>
                  <a:lnTo>
                    <a:pt x="1539" y="7459"/>
                  </a:lnTo>
                  <a:lnTo>
                    <a:pt x="1539" y="7511"/>
                  </a:lnTo>
                  <a:lnTo>
                    <a:pt x="1565" y="7642"/>
                  </a:lnTo>
                  <a:lnTo>
                    <a:pt x="1669" y="7798"/>
                  </a:lnTo>
                  <a:lnTo>
                    <a:pt x="1852" y="8111"/>
                  </a:lnTo>
                  <a:lnTo>
                    <a:pt x="2060" y="8554"/>
                  </a:lnTo>
                  <a:lnTo>
                    <a:pt x="2269" y="9024"/>
                  </a:lnTo>
                  <a:lnTo>
                    <a:pt x="2399" y="9311"/>
                  </a:lnTo>
                  <a:lnTo>
                    <a:pt x="2478" y="9598"/>
                  </a:lnTo>
                  <a:lnTo>
                    <a:pt x="2504" y="9780"/>
                  </a:lnTo>
                  <a:lnTo>
                    <a:pt x="2504" y="9832"/>
                  </a:lnTo>
                  <a:lnTo>
                    <a:pt x="2556" y="9832"/>
                  </a:lnTo>
                  <a:lnTo>
                    <a:pt x="2582" y="9858"/>
                  </a:lnTo>
                  <a:lnTo>
                    <a:pt x="2660" y="9911"/>
                  </a:lnTo>
                  <a:lnTo>
                    <a:pt x="2712" y="9989"/>
                  </a:lnTo>
                  <a:lnTo>
                    <a:pt x="2738" y="10067"/>
                  </a:lnTo>
                  <a:lnTo>
                    <a:pt x="2738" y="10145"/>
                  </a:lnTo>
                  <a:lnTo>
                    <a:pt x="2712" y="10250"/>
                  </a:lnTo>
                  <a:lnTo>
                    <a:pt x="3547" y="10250"/>
                  </a:lnTo>
                  <a:lnTo>
                    <a:pt x="3338" y="10015"/>
                  </a:lnTo>
                  <a:lnTo>
                    <a:pt x="3156" y="9780"/>
                  </a:lnTo>
                  <a:lnTo>
                    <a:pt x="2999" y="9545"/>
                  </a:lnTo>
                  <a:lnTo>
                    <a:pt x="2686" y="8920"/>
                  </a:lnTo>
                  <a:lnTo>
                    <a:pt x="2530" y="8581"/>
                  </a:lnTo>
                  <a:lnTo>
                    <a:pt x="2426" y="8294"/>
                  </a:lnTo>
                  <a:lnTo>
                    <a:pt x="2347" y="8033"/>
                  </a:lnTo>
                  <a:lnTo>
                    <a:pt x="2243" y="7746"/>
                  </a:lnTo>
                  <a:lnTo>
                    <a:pt x="2217" y="7589"/>
                  </a:lnTo>
                  <a:lnTo>
                    <a:pt x="2217" y="7433"/>
                  </a:lnTo>
                  <a:lnTo>
                    <a:pt x="2243" y="7277"/>
                  </a:lnTo>
                  <a:lnTo>
                    <a:pt x="2295" y="7120"/>
                  </a:lnTo>
                  <a:lnTo>
                    <a:pt x="2452" y="6781"/>
                  </a:lnTo>
                  <a:lnTo>
                    <a:pt x="2634" y="6494"/>
                  </a:lnTo>
                  <a:lnTo>
                    <a:pt x="2843" y="6233"/>
                  </a:lnTo>
                  <a:lnTo>
                    <a:pt x="3025" y="5999"/>
                  </a:lnTo>
                  <a:lnTo>
                    <a:pt x="3208" y="5816"/>
                  </a:lnTo>
                  <a:lnTo>
                    <a:pt x="3338" y="5634"/>
                  </a:lnTo>
                  <a:lnTo>
                    <a:pt x="3443" y="5451"/>
                  </a:lnTo>
                  <a:lnTo>
                    <a:pt x="3521" y="5268"/>
                  </a:lnTo>
                  <a:lnTo>
                    <a:pt x="3703" y="5321"/>
                  </a:lnTo>
                  <a:lnTo>
                    <a:pt x="4199" y="5425"/>
                  </a:lnTo>
                  <a:lnTo>
                    <a:pt x="4564" y="5477"/>
                  </a:lnTo>
                  <a:lnTo>
                    <a:pt x="5007" y="5503"/>
                  </a:lnTo>
                  <a:lnTo>
                    <a:pt x="5529" y="5529"/>
                  </a:lnTo>
                  <a:lnTo>
                    <a:pt x="6103" y="5503"/>
                  </a:lnTo>
                  <a:lnTo>
                    <a:pt x="6207" y="6286"/>
                  </a:lnTo>
                  <a:lnTo>
                    <a:pt x="6207" y="6468"/>
                  </a:lnTo>
                  <a:lnTo>
                    <a:pt x="6181" y="6651"/>
                  </a:lnTo>
                  <a:lnTo>
                    <a:pt x="6129" y="7016"/>
                  </a:lnTo>
                  <a:lnTo>
                    <a:pt x="6024" y="7329"/>
                  </a:lnTo>
                  <a:lnTo>
                    <a:pt x="5946" y="7589"/>
                  </a:lnTo>
                  <a:lnTo>
                    <a:pt x="5868" y="7746"/>
                  </a:lnTo>
                  <a:lnTo>
                    <a:pt x="5842" y="7850"/>
                  </a:lnTo>
                  <a:lnTo>
                    <a:pt x="5868" y="7929"/>
                  </a:lnTo>
                  <a:lnTo>
                    <a:pt x="5946" y="8059"/>
                  </a:lnTo>
                  <a:lnTo>
                    <a:pt x="5998" y="8241"/>
                  </a:lnTo>
                  <a:lnTo>
                    <a:pt x="6024" y="8450"/>
                  </a:lnTo>
                  <a:lnTo>
                    <a:pt x="5998" y="9128"/>
                  </a:lnTo>
                  <a:lnTo>
                    <a:pt x="5972" y="9493"/>
                  </a:lnTo>
                  <a:lnTo>
                    <a:pt x="5972" y="9754"/>
                  </a:lnTo>
                  <a:lnTo>
                    <a:pt x="6024" y="9884"/>
                  </a:lnTo>
                  <a:lnTo>
                    <a:pt x="6051" y="9911"/>
                  </a:lnTo>
                  <a:lnTo>
                    <a:pt x="6103" y="9937"/>
                  </a:lnTo>
                  <a:lnTo>
                    <a:pt x="6129" y="9937"/>
                  </a:lnTo>
                  <a:lnTo>
                    <a:pt x="6155" y="9963"/>
                  </a:lnTo>
                  <a:lnTo>
                    <a:pt x="6181" y="10067"/>
                  </a:lnTo>
                  <a:lnTo>
                    <a:pt x="6181" y="10171"/>
                  </a:lnTo>
                  <a:lnTo>
                    <a:pt x="6129" y="10302"/>
                  </a:lnTo>
                  <a:lnTo>
                    <a:pt x="6963" y="10302"/>
                  </a:lnTo>
                  <a:lnTo>
                    <a:pt x="6911" y="10250"/>
                  </a:lnTo>
                  <a:lnTo>
                    <a:pt x="6755" y="10093"/>
                  </a:lnTo>
                  <a:lnTo>
                    <a:pt x="6598" y="9858"/>
                  </a:lnTo>
                  <a:lnTo>
                    <a:pt x="6546" y="9754"/>
                  </a:lnTo>
                  <a:lnTo>
                    <a:pt x="6546" y="9624"/>
                  </a:lnTo>
                  <a:lnTo>
                    <a:pt x="6520" y="9285"/>
                  </a:lnTo>
                  <a:lnTo>
                    <a:pt x="6520" y="8815"/>
                  </a:lnTo>
                  <a:lnTo>
                    <a:pt x="6546" y="8320"/>
                  </a:lnTo>
                  <a:lnTo>
                    <a:pt x="6572" y="8111"/>
                  </a:lnTo>
                  <a:lnTo>
                    <a:pt x="6624" y="7955"/>
                  </a:lnTo>
                  <a:lnTo>
                    <a:pt x="6781" y="7537"/>
                  </a:lnTo>
                  <a:lnTo>
                    <a:pt x="6937" y="6990"/>
                  </a:lnTo>
                  <a:lnTo>
                    <a:pt x="7015" y="6703"/>
                  </a:lnTo>
                  <a:lnTo>
                    <a:pt x="7094" y="6390"/>
                  </a:lnTo>
                  <a:lnTo>
                    <a:pt x="7146" y="6077"/>
                  </a:lnTo>
                  <a:lnTo>
                    <a:pt x="7146" y="5764"/>
                  </a:lnTo>
                  <a:lnTo>
                    <a:pt x="7224" y="5868"/>
                  </a:lnTo>
                  <a:lnTo>
                    <a:pt x="7459" y="6155"/>
                  </a:lnTo>
                  <a:lnTo>
                    <a:pt x="7641" y="6312"/>
                  </a:lnTo>
                  <a:lnTo>
                    <a:pt x="7850" y="6520"/>
                  </a:lnTo>
                  <a:lnTo>
                    <a:pt x="8111" y="6729"/>
                  </a:lnTo>
                  <a:lnTo>
                    <a:pt x="8398" y="6911"/>
                  </a:lnTo>
                  <a:lnTo>
                    <a:pt x="8398" y="7042"/>
                  </a:lnTo>
                  <a:lnTo>
                    <a:pt x="8398" y="7172"/>
                  </a:lnTo>
                  <a:lnTo>
                    <a:pt x="8346" y="7381"/>
                  </a:lnTo>
                  <a:lnTo>
                    <a:pt x="8267" y="7642"/>
                  </a:lnTo>
                  <a:lnTo>
                    <a:pt x="8137" y="7981"/>
                  </a:lnTo>
                  <a:lnTo>
                    <a:pt x="7954" y="8398"/>
                  </a:lnTo>
                  <a:lnTo>
                    <a:pt x="7667" y="8867"/>
                  </a:lnTo>
                  <a:lnTo>
                    <a:pt x="7667" y="8893"/>
                  </a:lnTo>
                  <a:lnTo>
                    <a:pt x="7641" y="8920"/>
                  </a:lnTo>
                  <a:lnTo>
                    <a:pt x="7641" y="8972"/>
                  </a:lnTo>
                  <a:lnTo>
                    <a:pt x="7720" y="9024"/>
                  </a:lnTo>
                  <a:lnTo>
                    <a:pt x="7772" y="9076"/>
                  </a:lnTo>
                  <a:lnTo>
                    <a:pt x="7772" y="9128"/>
                  </a:lnTo>
                  <a:lnTo>
                    <a:pt x="7694" y="9259"/>
                  </a:lnTo>
                  <a:lnTo>
                    <a:pt x="7563" y="9441"/>
                  </a:lnTo>
                  <a:lnTo>
                    <a:pt x="7511" y="9519"/>
                  </a:lnTo>
                  <a:lnTo>
                    <a:pt x="7485" y="9598"/>
                  </a:lnTo>
                  <a:lnTo>
                    <a:pt x="7485" y="9676"/>
                  </a:lnTo>
                  <a:lnTo>
                    <a:pt x="7511" y="9754"/>
                  </a:lnTo>
                  <a:lnTo>
                    <a:pt x="7537" y="9780"/>
                  </a:lnTo>
                  <a:lnTo>
                    <a:pt x="7589" y="9832"/>
                  </a:lnTo>
                  <a:lnTo>
                    <a:pt x="7746" y="9937"/>
                  </a:lnTo>
                  <a:lnTo>
                    <a:pt x="7798" y="9989"/>
                  </a:lnTo>
                  <a:lnTo>
                    <a:pt x="7876" y="10067"/>
                  </a:lnTo>
                  <a:lnTo>
                    <a:pt x="7954" y="10145"/>
                  </a:lnTo>
                  <a:lnTo>
                    <a:pt x="8006" y="10171"/>
                  </a:lnTo>
                  <a:lnTo>
                    <a:pt x="8059" y="10171"/>
                  </a:lnTo>
                  <a:lnTo>
                    <a:pt x="8111" y="10119"/>
                  </a:lnTo>
                  <a:lnTo>
                    <a:pt x="8137" y="10041"/>
                  </a:lnTo>
                  <a:lnTo>
                    <a:pt x="8163" y="9963"/>
                  </a:lnTo>
                  <a:lnTo>
                    <a:pt x="8189" y="9858"/>
                  </a:lnTo>
                  <a:lnTo>
                    <a:pt x="8163" y="9780"/>
                  </a:lnTo>
                  <a:lnTo>
                    <a:pt x="8111" y="9519"/>
                  </a:lnTo>
                  <a:lnTo>
                    <a:pt x="8137" y="9415"/>
                  </a:lnTo>
                  <a:lnTo>
                    <a:pt x="8189" y="9363"/>
                  </a:lnTo>
                  <a:lnTo>
                    <a:pt x="8267" y="9311"/>
                  </a:lnTo>
                  <a:lnTo>
                    <a:pt x="8319" y="9232"/>
                  </a:lnTo>
                  <a:lnTo>
                    <a:pt x="8372" y="9128"/>
                  </a:lnTo>
                  <a:lnTo>
                    <a:pt x="8450" y="8867"/>
                  </a:lnTo>
                  <a:lnTo>
                    <a:pt x="8580" y="8137"/>
                  </a:lnTo>
                  <a:lnTo>
                    <a:pt x="8606" y="7955"/>
                  </a:lnTo>
                  <a:lnTo>
                    <a:pt x="8685" y="7798"/>
                  </a:lnTo>
                  <a:lnTo>
                    <a:pt x="8737" y="7616"/>
                  </a:lnTo>
                  <a:lnTo>
                    <a:pt x="8841" y="7459"/>
                  </a:lnTo>
                  <a:lnTo>
                    <a:pt x="9050" y="7224"/>
                  </a:lnTo>
                  <a:lnTo>
                    <a:pt x="9128" y="7146"/>
                  </a:lnTo>
                  <a:lnTo>
                    <a:pt x="9180" y="7042"/>
                  </a:lnTo>
                  <a:lnTo>
                    <a:pt x="9180" y="6938"/>
                  </a:lnTo>
                  <a:lnTo>
                    <a:pt x="9180" y="6833"/>
                  </a:lnTo>
                  <a:lnTo>
                    <a:pt x="9102" y="6729"/>
                  </a:lnTo>
                  <a:lnTo>
                    <a:pt x="8997" y="6572"/>
                  </a:lnTo>
                  <a:lnTo>
                    <a:pt x="8424" y="5999"/>
                  </a:lnTo>
                  <a:lnTo>
                    <a:pt x="8293" y="5868"/>
                  </a:lnTo>
                  <a:lnTo>
                    <a:pt x="8189" y="5712"/>
                  </a:lnTo>
                  <a:lnTo>
                    <a:pt x="8111" y="5555"/>
                  </a:lnTo>
                  <a:lnTo>
                    <a:pt x="8033" y="5399"/>
                  </a:lnTo>
                  <a:lnTo>
                    <a:pt x="7954" y="5138"/>
                  </a:lnTo>
                  <a:lnTo>
                    <a:pt x="7928" y="4982"/>
                  </a:lnTo>
                  <a:lnTo>
                    <a:pt x="7928" y="4955"/>
                  </a:lnTo>
                  <a:lnTo>
                    <a:pt x="7980" y="4929"/>
                  </a:lnTo>
                  <a:lnTo>
                    <a:pt x="8841" y="4929"/>
                  </a:lnTo>
                  <a:lnTo>
                    <a:pt x="9102" y="4903"/>
                  </a:lnTo>
                  <a:lnTo>
                    <a:pt x="9415" y="4825"/>
                  </a:lnTo>
                  <a:lnTo>
                    <a:pt x="9728" y="4721"/>
                  </a:lnTo>
                  <a:lnTo>
                    <a:pt x="9884" y="4643"/>
                  </a:lnTo>
                  <a:lnTo>
                    <a:pt x="10041" y="4538"/>
                  </a:lnTo>
                  <a:lnTo>
                    <a:pt x="10171" y="4408"/>
                  </a:lnTo>
                  <a:lnTo>
                    <a:pt x="10328" y="4277"/>
                  </a:lnTo>
                  <a:lnTo>
                    <a:pt x="10588" y="3991"/>
                  </a:lnTo>
                  <a:lnTo>
                    <a:pt x="10771" y="3678"/>
                  </a:lnTo>
                  <a:lnTo>
                    <a:pt x="10927" y="3365"/>
                  </a:lnTo>
                  <a:lnTo>
                    <a:pt x="11032" y="3078"/>
                  </a:lnTo>
                  <a:lnTo>
                    <a:pt x="11136" y="2791"/>
                  </a:lnTo>
                  <a:lnTo>
                    <a:pt x="11188" y="2556"/>
                  </a:lnTo>
                  <a:lnTo>
                    <a:pt x="11319" y="2113"/>
                  </a:lnTo>
                  <a:lnTo>
                    <a:pt x="11423" y="1800"/>
                  </a:lnTo>
                  <a:lnTo>
                    <a:pt x="11553" y="1565"/>
                  </a:lnTo>
                  <a:lnTo>
                    <a:pt x="11684" y="1409"/>
                  </a:lnTo>
                  <a:lnTo>
                    <a:pt x="11736" y="1357"/>
                  </a:lnTo>
                  <a:lnTo>
                    <a:pt x="11762" y="1357"/>
                  </a:lnTo>
                  <a:lnTo>
                    <a:pt x="11840" y="1304"/>
                  </a:lnTo>
                  <a:lnTo>
                    <a:pt x="11918" y="1226"/>
                  </a:lnTo>
                  <a:lnTo>
                    <a:pt x="11997" y="1122"/>
                  </a:lnTo>
                  <a:lnTo>
                    <a:pt x="12075" y="1044"/>
                  </a:lnTo>
                  <a:lnTo>
                    <a:pt x="12179" y="991"/>
                  </a:lnTo>
                  <a:lnTo>
                    <a:pt x="12805" y="991"/>
                  </a:lnTo>
                  <a:lnTo>
                    <a:pt x="12883" y="965"/>
                  </a:lnTo>
                  <a:lnTo>
                    <a:pt x="12935" y="913"/>
                  </a:lnTo>
                  <a:lnTo>
                    <a:pt x="12935" y="861"/>
                  </a:lnTo>
                  <a:lnTo>
                    <a:pt x="12909" y="835"/>
                  </a:lnTo>
                  <a:lnTo>
                    <a:pt x="12883" y="809"/>
                  </a:lnTo>
                  <a:lnTo>
                    <a:pt x="12857" y="809"/>
                  </a:lnTo>
                  <a:lnTo>
                    <a:pt x="12857" y="731"/>
                  </a:lnTo>
                  <a:lnTo>
                    <a:pt x="12857" y="705"/>
                  </a:lnTo>
                  <a:lnTo>
                    <a:pt x="12883" y="705"/>
                  </a:lnTo>
                  <a:lnTo>
                    <a:pt x="12935" y="679"/>
                  </a:lnTo>
                  <a:lnTo>
                    <a:pt x="12962" y="679"/>
                  </a:lnTo>
                  <a:lnTo>
                    <a:pt x="12962" y="652"/>
                  </a:lnTo>
                  <a:lnTo>
                    <a:pt x="12962" y="548"/>
                  </a:lnTo>
                  <a:lnTo>
                    <a:pt x="12883" y="392"/>
                  </a:lnTo>
                  <a:lnTo>
                    <a:pt x="12753" y="261"/>
                  </a:lnTo>
                  <a:lnTo>
                    <a:pt x="12649" y="209"/>
                  </a:lnTo>
                  <a:lnTo>
                    <a:pt x="12570" y="183"/>
                  </a:lnTo>
                  <a:lnTo>
                    <a:pt x="12440" y="157"/>
                  </a:lnTo>
                  <a:lnTo>
                    <a:pt x="12336" y="131"/>
                  </a:lnTo>
                  <a:lnTo>
                    <a:pt x="11658" y="131"/>
                  </a:lnTo>
                  <a:lnTo>
                    <a:pt x="11579" y="105"/>
                  </a:lnTo>
                  <a:lnTo>
                    <a:pt x="11553" y="79"/>
                  </a:lnTo>
                  <a:lnTo>
                    <a:pt x="11501" y="53"/>
                  </a:lnTo>
                  <a:lnTo>
                    <a:pt x="11449" y="27"/>
                  </a:lnTo>
                  <a:lnTo>
                    <a:pt x="1126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5250250" y="4517067"/>
              <a:ext cx="369387" cy="270349"/>
            </a:xfrm>
            <a:custGeom>
              <a:avLst/>
              <a:gdLst/>
              <a:ahLst/>
              <a:cxnLst/>
              <a:rect l="l" t="t" r="r" b="b"/>
              <a:pathLst>
                <a:path w="10406" h="7616" extrusionOk="0">
                  <a:moveTo>
                    <a:pt x="4016" y="0"/>
                  </a:moveTo>
                  <a:lnTo>
                    <a:pt x="3860" y="26"/>
                  </a:lnTo>
                  <a:lnTo>
                    <a:pt x="3677" y="78"/>
                  </a:lnTo>
                  <a:lnTo>
                    <a:pt x="3495" y="183"/>
                  </a:lnTo>
                  <a:lnTo>
                    <a:pt x="3312" y="313"/>
                  </a:lnTo>
                  <a:lnTo>
                    <a:pt x="3130" y="469"/>
                  </a:lnTo>
                  <a:lnTo>
                    <a:pt x="2973" y="652"/>
                  </a:lnTo>
                  <a:lnTo>
                    <a:pt x="2686" y="965"/>
                  </a:lnTo>
                  <a:lnTo>
                    <a:pt x="2478" y="1174"/>
                  </a:lnTo>
                  <a:lnTo>
                    <a:pt x="2295" y="1278"/>
                  </a:lnTo>
                  <a:lnTo>
                    <a:pt x="2086" y="1330"/>
                  </a:lnTo>
                  <a:lnTo>
                    <a:pt x="1773" y="1408"/>
                  </a:lnTo>
                  <a:lnTo>
                    <a:pt x="1382" y="1565"/>
                  </a:lnTo>
                  <a:lnTo>
                    <a:pt x="1174" y="1669"/>
                  </a:lnTo>
                  <a:lnTo>
                    <a:pt x="991" y="1800"/>
                  </a:lnTo>
                  <a:lnTo>
                    <a:pt x="782" y="1956"/>
                  </a:lnTo>
                  <a:lnTo>
                    <a:pt x="626" y="2139"/>
                  </a:lnTo>
                  <a:lnTo>
                    <a:pt x="469" y="2347"/>
                  </a:lnTo>
                  <a:lnTo>
                    <a:pt x="339" y="2556"/>
                  </a:lnTo>
                  <a:lnTo>
                    <a:pt x="235" y="2791"/>
                  </a:lnTo>
                  <a:lnTo>
                    <a:pt x="157" y="2999"/>
                  </a:lnTo>
                  <a:lnTo>
                    <a:pt x="78" y="3208"/>
                  </a:lnTo>
                  <a:lnTo>
                    <a:pt x="26" y="3416"/>
                  </a:lnTo>
                  <a:lnTo>
                    <a:pt x="0" y="3599"/>
                  </a:lnTo>
                  <a:lnTo>
                    <a:pt x="0" y="3755"/>
                  </a:lnTo>
                  <a:lnTo>
                    <a:pt x="78" y="3729"/>
                  </a:lnTo>
                  <a:lnTo>
                    <a:pt x="130" y="3677"/>
                  </a:lnTo>
                  <a:lnTo>
                    <a:pt x="183" y="3625"/>
                  </a:lnTo>
                  <a:lnTo>
                    <a:pt x="235" y="3573"/>
                  </a:lnTo>
                  <a:lnTo>
                    <a:pt x="287" y="3469"/>
                  </a:lnTo>
                  <a:lnTo>
                    <a:pt x="287" y="3338"/>
                  </a:lnTo>
                  <a:lnTo>
                    <a:pt x="235" y="3182"/>
                  </a:lnTo>
                  <a:lnTo>
                    <a:pt x="443" y="2869"/>
                  </a:lnTo>
                  <a:lnTo>
                    <a:pt x="600" y="2686"/>
                  </a:lnTo>
                  <a:lnTo>
                    <a:pt x="678" y="2608"/>
                  </a:lnTo>
                  <a:lnTo>
                    <a:pt x="730" y="2582"/>
                  </a:lnTo>
                  <a:lnTo>
                    <a:pt x="756" y="2608"/>
                  </a:lnTo>
                  <a:lnTo>
                    <a:pt x="782" y="2660"/>
                  </a:lnTo>
                  <a:lnTo>
                    <a:pt x="809" y="2791"/>
                  </a:lnTo>
                  <a:lnTo>
                    <a:pt x="782" y="3208"/>
                  </a:lnTo>
                  <a:lnTo>
                    <a:pt x="678" y="3990"/>
                  </a:lnTo>
                  <a:lnTo>
                    <a:pt x="652" y="4068"/>
                  </a:lnTo>
                  <a:lnTo>
                    <a:pt x="600" y="4173"/>
                  </a:lnTo>
                  <a:lnTo>
                    <a:pt x="469" y="4407"/>
                  </a:lnTo>
                  <a:lnTo>
                    <a:pt x="287" y="4616"/>
                  </a:lnTo>
                  <a:lnTo>
                    <a:pt x="104" y="4799"/>
                  </a:lnTo>
                  <a:lnTo>
                    <a:pt x="52" y="4851"/>
                  </a:lnTo>
                  <a:lnTo>
                    <a:pt x="0" y="4929"/>
                  </a:lnTo>
                  <a:lnTo>
                    <a:pt x="0" y="4981"/>
                  </a:lnTo>
                  <a:lnTo>
                    <a:pt x="26" y="5007"/>
                  </a:lnTo>
                  <a:lnTo>
                    <a:pt x="78" y="5138"/>
                  </a:lnTo>
                  <a:lnTo>
                    <a:pt x="78" y="5190"/>
                  </a:lnTo>
                  <a:lnTo>
                    <a:pt x="104" y="5268"/>
                  </a:lnTo>
                  <a:lnTo>
                    <a:pt x="104" y="6050"/>
                  </a:lnTo>
                  <a:lnTo>
                    <a:pt x="78" y="6729"/>
                  </a:lnTo>
                  <a:lnTo>
                    <a:pt x="78" y="6807"/>
                  </a:lnTo>
                  <a:lnTo>
                    <a:pt x="104" y="6859"/>
                  </a:lnTo>
                  <a:lnTo>
                    <a:pt x="130" y="6911"/>
                  </a:lnTo>
                  <a:lnTo>
                    <a:pt x="209" y="6937"/>
                  </a:lnTo>
                  <a:lnTo>
                    <a:pt x="235" y="6963"/>
                  </a:lnTo>
                  <a:lnTo>
                    <a:pt x="261" y="6989"/>
                  </a:lnTo>
                  <a:lnTo>
                    <a:pt x="261" y="7068"/>
                  </a:lnTo>
                  <a:lnTo>
                    <a:pt x="235" y="7146"/>
                  </a:lnTo>
                  <a:lnTo>
                    <a:pt x="835" y="7198"/>
                  </a:lnTo>
                  <a:lnTo>
                    <a:pt x="782" y="7094"/>
                  </a:lnTo>
                  <a:lnTo>
                    <a:pt x="730" y="7015"/>
                  </a:lnTo>
                  <a:lnTo>
                    <a:pt x="600" y="6937"/>
                  </a:lnTo>
                  <a:lnTo>
                    <a:pt x="548" y="6885"/>
                  </a:lnTo>
                  <a:lnTo>
                    <a:pt x="496" y="6833"/>
                  </a:lnTo>
                  <a:lnTo>
                    <a:pt x="443" y="6729"/>
                  </a:lnTo>
                  <a:lnTo>
                    <a:pt x="443" y="6598"/>
                  </a:lnTo>
                  <a:lnTo>
                    <a:pt x="443" y="6416"/>
                  </a:lnTo>
                  <a:lnTo>
                    <a:pt x="417" y="5842"/>
                  </a:lnTo>
                  <a:lnTo>
                    <a:pt x="417" y="5529"/>
                  </a:lnTo>
                  <a:lnTo>
                    <a:pt x="443" y="5320"/>
                  </a:lnTo>
                  <a:lnTo>
                    <a:pt x="496" y="5086"/>
                  </a:lnTo>
                  <a:lnTo>
                    <a:pt x="626" y="5007"/>
                  </a:lnTo>
                  <a:lnTo>
                    <a:pt x="939" y="4825"/>
                  </a:lnTo>
                  <a:lnTo>
                    <a:pt x="1095" y="4694"/>
                  </a:lnTo>
                  <a:lnTo>
                    <a:pt x="1252" y="4564"/>
                  </a:lnTo>
                  <a:lnTo>
                    <a:pt x="1356" y="4407"/>
                  </a:lnTo>
                  <a:lnTo>
                    <a:pt x="1434" y="4251"/>
                  </a:lnTo>
                  <a:lnTo>
                    <a:pt x="1487" y="4251"/>
                  </a:lnTo>
                  <a:lnTo>
                    <a:pt x="1487" y="4303"/>
                  </a:lnTo>
                  <a:lnTo>
                    <a:pt x="1487" y="4381"/>
                  </a:lnTo>
                  <a:lnTo>
                    <a:pt x="1460" y="4799"/>
                  </a:lnTo>
                  <a:lnTo>
                    <a:pt x="1434" y="4903"/>
                  </a:lnTo>
                  <a:lnTo>
                    <a:pt x="1382" y="5007"/>
                  </a:lnTo>
                  <a:lnTo>
                    <a:pt x="1278" y="5112"/>
                  </a:lnTo>
                  <a:lnTo>
                    <a:pt x="1200" y="5216"/>
                  </a:lnTo>
                  <a:lnTo>
                    <a:pt x="1174" y="5294"/>
                  </a:lnTo>
                  <a:lnTo>
                    <a:pt x="1200" y="5372"/>
                  </a:lnTo>
                  <a:lnTo>
                    <a:pt x="1252" y="5503"/>
                  </a:lnTo>
                  <a:lnTo>
                    <a:pt x="1513" y="6077"/>
                  </a:lnTo>
                  <a:lnTo>
                    <a:pt x="1669" y="6389"/>
                  </a:lnTo>
                  <a:lnTo>
                    <a:pt x="1747" y="6624"/>
                  </a:lnTo>
                  <a:lnTo>
                    <a:pt x="1773" y="6833"/>
                  </a:lnTo>
                  <a:lnTo>
                    <a:pt x="1800" y="6963"/>
                  </a:lnTo>
                  <a:lnTo>
                    <a:pt x="1800" y="6989"/>
                  </a:lnTo>
                  <a:lnTo>
                    <a:pt x="1826" y="6989"/>
                  </a:lnTo>
                  <a:lnTo>
                    <a:pt x="1852" y="7015"/>
                  </a:lnTo>
                  <a:lnTo>
                    <a:pt x="1904" y="7068"/>
                  </a:lnTo>
                  <a:lnTo>
                    <a:pt x="1930" y="7120"/>
                  </a:lnTo>
                  <a:lnTo>
                    <a:pt x="1956" y="7172"/>
                  </a:lnTo>
                  <a:lnTo>
                    <a:pt x="1930" y="7302"/>
                  </a:lnTo>
                  <a:lnTo>
                    <a:pt x="2582" y="7354"/>
                  </a:lnTo>
                  <a:lnTo>
                    <a:pt x="2582" y="7354"/>
                  </a:lnTo>
                  <a:lnTo>
                    <a:pt x="2425" y="7172"/>
                  </a:lnTo>
                  <a:lnTo>
                    <a:pt x="2295" y="6989"/>
                  </a:lnTo>
                  <a:lnTo>
                    <a:pt x="2191" y="6807"/>
                  </a:lnTo>
                  <a:lnTo>
                    <a:pt x="1982" y="6363"/>
                  </a:lnTo>
                  <a:lnTo>
                    <a:pt x="1826" y="5894"/>
                  </a:lnTo>
                  <a:lnTo>
                    <a:pt x="1773" y="5685"/>
                  </a:lnTo>
                  <a:lnTo>
                    <a:pt x="1695" y="5477"/>
                  </a:lnTo>
                  <a:lnTo>
                    <a:pt x="1695" y="5372"/>
                  </a:lnTo>
                  <a:lnTo>
                    <a:pt x="1695" y="5268"/>
                  </a:lnTo>
                  <a:lnTo>
                    <a:pt x="1721" y="5164"/>
                  </a:lnTo>
                  <a:lnTo>
                    <a:pt x="1773" y="5059"/>
                  </a:lnTo>
                  <a:lnTo>
                    <a:pt x="1930" y="4825"/>
                  </a:lnTo>
                  <a:lnTo>
                    <a:pt x="2086" y="4642"/>
                  </a:lnTo>
                  <a:lnTo>
                    <a:pt x="2243" y="4460"/>
                  </a:lnTo>
                  <a:lnTo>
                    <a:pt x="2399" y="4303"/>
                  </a:lnTo>
                  <a:lnTo>
                    <a:pt x="2556" y="4173"/>
                  </a:lnTo>
                  <a:lnTo>
                    <a:pt x="2686" y="4068"/>
                  </a:lnTo>
                  <a:lnTo>
                    <a:pt x="2764" y="3938"/>
                  </a:lnTo>
                  <a:lnTo>
                    <a:pt x="2843" y="3808"/>
                  </a:lnTo>
                  <a:lnTo>
                    <a:pt x="2973" y="3860"/>
                  </a:lnTo>
                  <a:lnTo>
                    <a:pt x="3338" y="3964"/>
                  </a:lnTo>
                  <a:lnTo>
                    <a:pt x="3625" y="4016"/>
                  </a:lnTo>
                  <a:lnTo>
                    <a:pt x="3964" y="4068"/>
                  </a:lnTo>
                  <a:lnTo>
                    <a:pt x="4355" y="4121"/>
                  </a:lnTo>
                  <a:lnTo>
                    <a:pt x="4825" y="4147"/>
                  </a:lnTo>
                  <a:lnTo>
                    <a:pt x="4851" y="4720"/>
                  </a:lnTo>
                  <a:lnTo>
                    <a:pt x="4825" y="4955"/>
                  </a:lnTo>
                  <a:lnTo>
                    <a:pt x="4746" y="5216"/>
                  </a:lnTo>
                  <a:lnTo>
                    <a:pt x="4668" y="5451"/>
                  </a:lnTo>
                  <a:lnTo>
                    <a:pt x="4564" y="5607"/>
                  </a:lnTo>
                  <a:lnTo>
                    <a:pt x="4512" y="5711"/>
                  </a:lnTo>
                  <a:lnTo>
                    <a:pt x="4486" y="5790"/>
                  </a:lnTo>
                  <a:lnTo>
                    <a:pt x="4512" y="5868"/>
                  </a:lnTo>
                  <a:lnTo>
                    <a:pt x="4538" y="5946"/>
                  </a:lnTo>
                  <a:lnTo>
                    <a:pt x="4590" y="6077"/>
                  </a:lnTo>
                  <a:lnTo>
                    <a:pt x="4590" y="6233"/>
                  </a:lnTo>
                  <a:lnTo>
                    <a:pt x="4538" y="6702"/>
                  </a:lnTo>
                  <a:lnTo>
                    <a:pt x="4486" y="6963"/>
                  </a:lnTo>
                  <a:lnTo>
                    <a:pt x="4486" y="7146"/>
                  </a:lnTo>
                  <a:lnTo>
                    <a:pt x="4512" y="7250"/>
                  </a:lnTo>
                  <a:lnTo>
                    <a:pt x="4538" y="7276"/>
                  </a:lnTo>
                  <a:lnTo>
                    <a:pt x="4564" y="7276"/>
                  </a:lnTo>
                  <a:lnTo>
                    <a:pt x="4616" y="7328"/>
                  </a:lnTo>
                  <a:lnTo>
                    <a:pt x="4616" y="7380"/>
                  </a:lnTo>
                  <a:lnTo>
                    <a:pt x="4616" y="7459"/>
                  </a:lnTo>
                  <a:lnTo>
                    <a:pt x="4564" y="7537"/>
                  </a:lnTo>
                  <a:lnTo>
                    <a:pt x="5216" y="7615"/>
                  </a:lnTo>
                  <a:lnTo>
                    <a:pt x="5059" y="7433"/>
                  </a:lnTo>
                  <a:lnTo>
                    <a:pt x="4955" y="7276"/>
                  </a:lnTo>
                  <a:lnTo>
                    <a:pt x="4929" y="7198"/>
                  </a:lnTo>
                  <a:lnTo>
                    <a:pt x="4929" y="7094"/>
                  </a:lnTo>
                  <a:lnTo>
                    <a:pt x="4955" y="6520"/>
                  </a:lnTo>
                  <a:lnTo>
                    <a:pt x="5007" y="6181"/>
                  </a:lnTo>
                  <a:lnTo>
                    <a:pt x="5033" y="6024"/>
                  </a:lnTo>
                  <a:lnTo>
                    <a:pt x="5086" y="5920"/>
                  </a:lnTo>
                  <a:lnTo>
                    <a:pt x="5216" y="5633"/>
                  </a:lnTo>
                  <a:lnTo>
                    <a:pt x="5372" y="5268"/>
                  </a:lnTo>
                  <a:lnTo>
                    <a:pt x="5529" y="4825"/>
                  </a:lnTo>
                  <a:lnTo>
                    <a:pt x="5581" y="4616"/>
                  </a:lnTo>
                  <a:lnTo>
                    <a:pt x="5607" y="4407"/>
                  </a:lnTo>
                  <a:lnTo>
                    <a:pt x="5659" y="4486"/>
                  </a:lnTo>
                  <a:lnTo>
                    <a:pt x="5842" y="4694"/>
                  </a:lnTo>
                  <a:lnTo>
                    <a:pt x="6103" y="4981"/>
                  </a:lnTo>
                  <a:lnTo>
                    <a:pt x="6285" y="5138"/>
                  </a:lnTo>
                  <a:lnTo>
                    <a:pt x="6520" y="5294"/>
                  </a:lnTo>
                  <a:lnTo>
                    <a:pt x="6311" y="5477"/>
                  </a:lnTo>
                  <a:lnTo>
                    <a:pt x="5998" y="5764"/>
                  </a:lnTo>
                  <a:lnTo>
                    <a:pt x="5529" y="6259"/>
                  </a:lnTo>
                  <a:lnTo>
                    <a:pt x="5503" y="6285"/>
                  </a:lnTo>
                  <a:lnTo>
                    <a:pt x="5503" y="6337"/>
                  </a:lnTo>
                  <a:lnTo>
                    <a:pt x="5555" y="6389"/>
                  </a:lnTo>
                  <a:lnTo>
                    <a:pt x="5581" y="6416"/>
                  </a:lnTo>
                  <a:lnTo>
                    <a:pt x="5581" y="6442"/>
                  </a:lnTo>
                  <a:lnTo>
                    <a:pt x="5529" y="6546"/>
                  </a:lnTo>
                  <a:lnTo>
                    <a:pt x="5425" y="6650"/>
                  </a:lnTo>
                  <a:lnTo>
                    <a:pt x="5346" y="6781"/>
                  </a:lnTo>
                  <a:lnTo>
                    <a:pt x="5346" y="6833"/>
                  </a:lnTo>
                  <a:lnTo>
                    <a:pt x="5346" y="6859"/>
                  </a:lnTo>
                  <a:lnTo>
                    <a:pt x="5425" y="6937"/>
                  </a:lnTo>
                  <a:lnTo>
                    <a:pt x="5529" y="7015"/>
                  </a:lnTo>
                  <a:lnTo>
                    <a:pt x="5633" y="7120"/>
                  </a:lnTo>
                  <a:lnTo>
                    <a:pt x="5685" y="7198"/>
                  </a:lnTo>
                  <a:lnTo>
                    <a:pt x="5764" y="7198"/>
                  </a:lnTo>
                  <a:lnTo>
                    <a:pt x="5790" y="7172"/>
                  </a:lnTo>
                  <a:lnTo>
                    <a:pt x="5842" y="7068"/>
                  </a:lnTo>
                  <a:lnTo>
                    <a:pt x="5868" y="6937"/>
                  </a:lnTo>
                  <a:lnTo>
                    <a:pt x="5842" y="6755"/>
                  </a:lnTo>
                  <a:lnTo>
                    <a:pt x="5868" y="6676"/>
                  </a:lnTo>
                  <a:lnTo>
                    <a:pt x="5894" y="6624"/>
                  </a:lnTo>
                  <a:lnTo>
                    <a:pt x="5946" y="6598"/>
                  </a:lnTo>
                  <a:lnTo>
                    <a:pt x="5946" y="6546"/>
                  </a:lnTo>
                  <a:lnTo>
                    <a:pt x="5946" y="6442"/>
                  </a:lnTo>
                  <a:lnTo>
                    <a:pt x="5998" y="6285"/>
                  </a:lnTo>
                  <a:lnTo>
                    <a:pt x="6050" y="6181"/>
                  </a:lnTo>
                  <a:lnTo>
                    <a:pt x="6103" y="6077"/>
                  </a:lnTo>
                  <a:lnTo>
                    <a:pt x="6207" y="6024"/>
                  </a:lnTo>
                  <a:lnTo>
                    <a:pt x="6311" y="5972"/>
                  </a:lnTo>
                  <a:lnTo>
                    <a:pt x="6520" y="5868"/>
                  </a:lnTo>
                  <a:lnTo>
                    <a:pt x="6728" y="5737"/>
                  </a:lnTo>
                  <a:lnTo>
                    <a:pt x="6937" y="5607"/>
                  </a:lnTo>
                  <a:lnTo>
                    <a:pt x="7015" y="5529"/>
                  </a:lnTo>
                  <a:lnTo>
                    <a:pt x="7068" y="5477"/>
                  </a:lnTo>
                  <a:lnTo>
                    <a:pt x="7094" y="5398"/>
                  </a:lnTo>
                  <a:lnTo>
                    <a:pt x="7094" y="5294"/>
                  </a:lnTo>
                  <a:lnTo>
                    <a:pt x="7068" y="5216"/>
                  </a:lnTo>
                  <a:lnTo>
                    <a:pt x="6989" y="5086"/>
                  </a:lnTo>
                  <a:lnTo>
                    <a:pt x="6572" y="4642"/>
                  </a:lnTo>
                  <a:lnTo>
                    <a:pt x="6416" y="4434"/>
                  </a:lnTo>
                  <a:lnTo>
                    <a:pt x="6363" y="4303"/>
                  </a:lnTo>
                  <a:lnTo>
                    <a:pt x="6337" y="4199"/>
                  </a:lnTo>
                  <a:lnTo>
                    <a:pt x="6259" y="3990"/>
                  </a:lnTo>
                  <a:lnTo>
                    <a:pt x="6259" y="3886"/>
                  </a:lnTo>
                  <a:lnTo>
                    <a:pt x="6259" y="3860"/>
                  </a:lnTo>
                  <a:lnTo>
                    <a:pt x="6442" y="3860"/>
                  </a:lnTo>
                  <a:lnTo>
                    <a:pt x="6755" y="3886"/>
                  </a:lnTo>
                  <a:lnTo>
                    <a:pt x="6963" y="3912"/>
                  </a:lnTo>
                  <a:lnTo>
                    <a:pt x="7172" y="3912"/>
                  </a:lnTo>
                  <a:lnTo>
                    <a:pt x="7407" y="3886"/>
                  </a:lnTo>
                  <a:lnTo>
                    <a:pt x="7667" y="3808"/>
                  </a:lnTo>
                  <a:lnTo>
                    <a:pt x="7902" y="3703"/>
                  </a:lnTo>
                  <a:lnTo>
                    <a:pt x="8163" y="3547"/>
                  </a:lnTo>
                  <a:lnTo>
                    <a:pt x="8371" y="3338"/>
                  </a:lnTo>
                  <a:lnTo>
                    <a:pt x="8528" y="3130"/>
                  </a:lnTo>
                  <a:lnTo>
                    <a:pt x="8658" y="2947"/>
                  </a:lnTo>
                  <a:lnTo>
                    <a:pt x="8763" y="2738"/>
                  </a:lnTo>
                  <a:lnTo>
                    <a:pt x="8919" y="2373"/>
                  </a:lnTo>
                  <a:lnTo>
                    <a:pt x="9023" y="2060"/>
                  </a:lnTo>
                  <a:lnTo>
                    <a:pt x="9154" y="1852"/>
                  </a:lnTo>
                  <a:lnTo>
                    <a:pt x="9258" y="1695"/>
                  </a:lnTo>
                  <a:lnTo>
                    <a:pt x="9362" y="1591"/>
                  </a:lnTo>
                  <a:lnTo>
                    <a:pt x="9441" y="1539"/>
                  </a:lnTo>
                  <a:lnTo>
                    <a:pt x="9493" y="1539"/>
                  </a:lnTo>
                  <a:lnTo>
                    <a:pt x="9545" y="1461"/>
                  </a:lnTo>
                  <a:lnTo>
                    <a:pt x="9623" y="1408"/>
                  </a:lnTo>
                  <a:lnTo>
                    <a:pt x="9702" y="1356"/>
                  </a:lnTo>
                  <a:lnTo>
                    <a:pt x="9780" y="1330"/>
                  </a:lnTo>
                  <a:lnTo>
                    <a:pt x="9884" y="1330"/>
                  </a:lnTo>
                  <a:lnTo>
                    <a:pt x="10119" y="1356"/>
                  </a:lnTo>
                  <a:lnTo>
                    <a:pt x="10327" y="1356"/>
                  </a:lnTo>
                  <a:lnTo>
                    <a:pt x="10354" y="1330"/>
                  </a:lnTo>
                  <a:lnTo>
                    <a:pt x="10354" y="1278"/>
                  </a:lnTo>
                  <a:lnTo>
                    <a:pt x="10354" y="1252"/>
                  </a:lnTo>
                  <a:lnTo>
                    <a:pt x="10327" y="1252"/>
                  </a:lnTo>
                  <a:lnTo>
                    <a:pt x="10301" y="1226"/>
                  </a:lnTo>
                  <a:lnTo>
                    <a:pt x="10301" y="1200"/>
                  </a:lnTo>
                  <a:lnTo>
                    <a:pt x="10327" y="1148"/>
                  </a:lnTo>
                  <a:lnTo>
                    <a:pt x="10354" y="1148"/>
                  </a:lnTo>
                  <a:lnTo>
                    <a:pt x="10406" y="1121"/>
                  </a:lnTo>
                  <a:lnTo>
                    <a:pt x="10406" y="1043"/>
                  </a:lnTo>
                  <a:lnTo>
                    <a:pt x="10354" y="939"/>
                  </a:lnTo>
                  <a:lnTo>
                    <a:pt x="10249" y="835"/>
                  </a:lnTo>
                  <a:lnTo>
                    <a:pt x="10119" y="756"/>
                  </a:lnTo>
                  <a:lnTo>
                    <a:pt x="10041" y="730"/>
                  </a:lnTo>
                  <a:lnTo>
                    <a:pt x="9936" y="730"/>
                  </a:lnTo>
                  <a:lnTo>
                    <a:pt x="9571" y="704"/>
                  </a:lnTo>
                  <a:lnTo>
                    <a:pt x="9415" y="678"/>
                  </a:lnTo>
                  <a:lnTo>
                    <a:pt x="9336" y="626"/>
                  </a:lnTo>
                  <a:lnTo>
                    <a:pt x="9258" y="574"/>
                  </a:lnTo>
                  <a:lnTo>
                    <a:pt x="9102" y="548"/>
                  </a:lnTo>
                  <a:lnTo>
                    <a:pt x="8945" y="548"/>
                  </a:lnTo>
                  <a:lnTo>
                    <a:pt x="8815" y="574"/>
                  </a:lnTo>
                  <a:lnTo>
                    <a:pt x="8684" y="626"/>
                  </a:lnTo>
                  <a:lnTo>
                    <a:pt x="8684" y="600"/>
                  </a:lnTo>
                  <a:lnTo>
                    <a:pt x="8658" y="574"/>
                  </a:lnTo>
                  <a:lnTo>
                    <a:pt x="8632" y="548"/>
                  </a:lnTo>
                  <a:lnTo>
                    <a:pt x="8606" y="548"/>
                  </a:lnTo>
                  <a:lnTo>
                    <a:pt x="8580" y="574"/>
                  </a:lnTo>
                  <a:lnTo>
                    <a:pt x="8580" y="626"/>
                  </a:lnTo>
                  <a:lnTo>
                    <a:pt x="8554" y="704"/>
                  </a:lnTo>
                  <a:lnTo>
                    <a:pt x="8502" y="782"/>
                  </a:lnTo>
                  <a:lnTo>
                    <a:pt x="8424" y="939"/>
                  </a:lnTo>
                  <a:lnTo>
                    <a:pt x="8371" y="1069"/>
                  </a:lnTo>
                  <a:lnTo>
                    <a:pt x="8345" y="1304"/>
                  </a:lnTo>
                  <a:lnTo>
                    <a:pt x="8267" y="1539"/>
                  </a:lnTo>
                  <a:lnTo>
                    <a:pt x="8137" y="1878"/>
                  </a:lnTo>
                  <a:lnTo>
                    <a:pt x="8059" y="2060"/>
                  </a:lnTo>
                  <a:lnTo>
                    <a:pt x="7954" y="2243"/>
                  </a:lnTo>
                  <a:lnTo>
                    <a:pt x="7850" y="2399"/>
                  </a:lnTo>
                  <a:lnTo>
                    <a:pt x="7720" y="2504"/>
                  </a:lnTo>
                  <a:lnTo>
                    <a:pt x="7589" y="2582"/>
                  </a:lnTo>
                  <a:lnTo>
                    <a:pt x="7433" y="2660"/>
                  </a:lnTo>
                  <a:lnTo>
                    <a:pt x="7250" y="2712"/>
                  </a:lnTo>
                  <a:lnTo>
                    <a:pt x="7041" y="2712"/>
                  </a:lnTo>
                  <a:lnTo>
                    <a:pt x="6859" y="2686"/>
                  </a:lnTo>
                  <a:lnTo>
                    <a:pt x="6676" y="2608"/>
                  </a:lnTo>
                  <a:lnTo>
                    <a:pt x="6598" y="2556"/>
                  </a:lnTo>
                  <a:lnTo>
                    <a:pt x="6520" y="2478"/>
                  </a:lnTo>
                  <a:lnTo>
                    <a:pt x="6442" y="2373"/>
                  </a:lnTo>
                  <a:lnTo>
                    <a:pt x="6389" y="2243"/>
                  </a:lnTo>
                  <a:lnTo>
                    <a:pt x="6285" y="2008"/>
                  </a:lnTo>
                  <a:lnTo>
                    <a:pt x="6233" y="1773"/>
                  </a:lnTo>
                  <a:lnTo>
                    <a:pt x="6181" y="1591"/>
                  </a:lnTo>
                  <a:lnTo>
                    <a:pt x="6129" y="1461"/>
                  </a:lnTo>
                  <a:lnTo>
                    <a:pt x="6050" y="1356"/>
                  </a:lnTo>
                  <a:lnTo>
                    <a:pt x="5998" y="1304"/>
                  </a:lnTo>
                  <a:lnTo>
                    <a:pt x="5946" y="1278"/>
                  </a:lnTo>
                  <a:lnTo>
                    <a:pt x="5790" y="1278"/>
                  </a:lnTo>
                  <a:lnTo>
                    <a:pt x="5529" y="1356"/>
                  </a:lnTo>
                  <a:lnTo>
                    <a:pt x="5398" y="1356"/>
                  </a:lnTo>
                  <a:lnTo>
                    <a:pt x="5320" y="1304"/>
                  </a:lnTo>
                  <a:lnTo>
                    <a:pt x="5242" y="1252"/>
                  </a:lnTo>
                  <a:lnTo>
                    <a:pt x="5086" y="1095"/>
                  </a:lnTo>
                  <a:lnTo>
                    <a:pt x="4955" y="913"/>
                  </a:lnTo>
                  <a:lnTo>
                    <a:pt x="4668" y="469"/>
                  </a:lnTo>
                  <a:lnTo>
                    <a:pt x="4512" y="261"/>
                  </a:lnTo>
                  <a:lnTo>
                    <a:pt x="4355" y="130"/>
                  </a:lnTo>
                  <a:lnTo>
                    <a:pt x="4199" y="26"/>
                  </a:lnTo>
                  <a:lnTo>
                    <a:pt x="401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9"/>
          <p:cNvSpPr/>
          <p:nvPr/>
        </p:nvSpPr>
        <p:spPr>
          <a:xfrm flipH="1">
            <a:off x="-232644" y="3665344"/>
            <a:ext cx="1305121" cy="1502423"/>
          </a:xfrm>
          <a:custGeom>
            <a:avLst/>
            <a:gdLst/>
            <a:ahLst/>
            <a:cxnLst/>
            <a:rect l="l" t="t" r="r" b="b"/>
            <a:pathLst>
              <a:path w="38128" h="43892" extrusionOk="0">
                <a:moveTo>
                  <a:pt x="22480" y="29183"/>
                </a:moveTo>
                <a:lnTo>
                  <a:pt x="23445" y="32234"/>
                </a:lnTo>
                <a:lnTo>
                  <a:pt x="22532" y="32234"/>
                </a:lnTo>
                <a:lnTo>
                  <a:pt x="24019" y="37398"/>
                </a:lnTo>
                <a:lnTo>
                  <a:pt x="23106" y="37398"/>
                </a:lnTo>
                <a:lnTo>
                  <a:pt x="23237" y="38050"/>
                </a:lnTo>
                <a:lnTo>
                  <a:pt x="22637" y="37033"/>
                </a:lnTo>
                <a:lnTo>
                  <a:pt x="21985" y="36068"/>
                </a:lnTo>
                <a:lnTo>
                  <a:pt x="21333" y="35129"/>
                </a:lnTo>
                <a:lnTo>
                  <a:pt x="20655" y="34269"/>
                </a:lnTo>
                <a:lnTo>
                  <a:pt x="20342" y="33877"/>
                </a:lnTo>
                <a:lnTo>
                  <a:pt x="20003" y="33512"/>
                </a:lnTo>
                <a:lnTo>
                  <a:pt x="19690" y="33173"/>
                </a:lnTo>
                <a:lnTo>
                  <a:pt x="19377" y="32860"/>
                </a:lnTo>
                <a:lnTo>
                  <a:pt x="19064" y="32600"/>
                </a:lnTo>
                <a:lnTo>
                  <a:pt x="18751" y="32365"/>
                </a:lnTo>
                <a:lnTo>
                  <a:pt x="18464" y="32182"/>
                </a:lnTo>
                <a:lnTo>
                  <a:pt x="18177" y="32052"/>
                </a:lnTo>
                <a:lnTo>
                  <a:pt x="18699" y="32026"/>
                </a:lnTo>
                <a:lnTo>
                  <a:pt x="19194" y="32026"/>
                </a:lnTo>
                <a:lnTo>
                  <a:pt x="19638" y="32078"/>
                </a:lnTo>
                <a:lnTo>
                  <a:pt x="20081" y="32156"/>
                </a:lnTo>
                <a:lnTo>
                  <a:pt x="20472" y="32234"/>
                </a:lnTo>
                <a:lnTo>
                  <a:pt x="20863" y="32339"/>
                </a:lnTo>
                <a:lnTo>
                  <a:pt x="21202" y="32469"/>
                </a:lnTo>
                <a:lnTo>
                  <a:pt x="21515" y="32600"/>
                </a:lnTo>
                <a:lnTo>
                  <a:pt x="22011" y="32860"/>
                </a:lnTo>
                <a:lnTo>
                  <a:pt x="22402" y="33069"/>
                </a:lnTo>
                <a:lnTo>
                  <a:pt x="22637" y="33252"/>
                </a:lnTo>
                <a:lnTo>
                  <a:pt x="22715" y="33304"/>
                </a:lnTo>
                <a:lnTo>
                  <a:pt x="22611" y="33043"/>
                </a:lnTo>
                <a:lnTo>
                  <a:pt x="22532" y="32808"/>
                </a:lnTo>
                <a:lnTo>
                  <a:pt x="22428" y="32600"/>
                </a:lnTo>
                <a:lnTo>
                  <a:pt x="22324" y="32391"/>
                </a:lnTo>
                <a:lnTo>
                  <a:pt x="22193" y="32208"/>
                </a:lnTo>
                <a:lnTo>
                  <a:pt x="22063" y="32052"/>
                </a:lnTo>
                <a:lnTo>
                  <a:pt x="21933" y="31922"/>
                </a:lnTo>
                <a:lnTo>
                  <a:pt x="21802" y="31791"/>
                </a:lnTo>
                <a:lnTo>
                  <a:pt x="21646" y="31687"/>
                </a:lnTo>
                <a:lnTo>
                  <a:pt x="21515" y="31583"/>
                </a:lnTo>
                <a:lnTo>
                  <a:pt x="21202" y="31452"/>
                </a:lnTo>
                <a:lnTo>
                  <a:pt x="20863" y="31374"/>
                </a:lnTo>
                <a:lnTo>
                  <a:pt x="20550" y="31322"/>
                </a:lnTo>
                <a:lnTo>
                  <a:pt x="20211" y="31322"/>
                </a:lnTo>
                <a:lnTo>
                  <a:pt x="19898" y="31348"/>
                </a:lnTo>
                <a:lnTo>
                  <a:pt x="19586" y="31400"/>
                </a:lnTo>
                <a:lnTo>
                  <a:pt x="19273" y="31478"/>
                </a:lnTo>
                <a:lnTo>
                  <a:pt x="18986" y="31583"/>
                </a:lnTo>
                <a:lnTo>
                  <a:pt x="18725" y="31687"/>
                </a:lnTo>
                <a:lnTo>
                  <a:pt x="18308" y="31869"/>
                </a:lnTo>
                <a:lnTo>
                  <a:pt x="18647" y="31556"/>
                </a:lnTo>
                <a:lnTo>
                  <a:pt x="18986" y="31243"/>
                </a:lnTo>
                <a:lnTo>
                  <a:pt x="19351" y="30957"/>
                </a:lnTo>
                <a:lnTo>
                  <a:pt x="19690" y="30696"/>
                </a:lnTo>
                <a:lnTo>
                  <a:pt x="20368" y="30252"/>
                </a:lnTo>
                <a:lnTo>
                  <a:pt x="21020" y="29861"/>
                </a:lnTo>
                <a:lnTo>
                  <a:pt x="21568" y="29574"/>
                </a:lnTo>
                <a:lnTo>
                  <a:pt x="22037" y="29366"/>
                </a:lnTo>
                <a:lnTo>
                  <a:pt x="22480" y="29183"/>
                </a:lnTo>
                <a:close/>
                <a:moveTo>
                  <a:pt x="33251" y="1"/>
                </a:moveTo>
                <a:lnTo>
                  <a:pt x="32756" y="27"/>
                </a:lnTo>
                <a:lnTo>
                  <a:pt x="32208" y="53"/>
                </a:lnTo>
                <a:lnTo>
                  <a:pt x="31660" y="131"/>
                </a:lnTo>
                <a:lnTo>
                  <a:pt x="31086" y="209"/>
                </a:lnTo>
                <a:lnTo>
                  <a:pt x="30513" y="314"/>
                </a:lnTo>
                <a:lnTo>
                  <a:pt x="29887" y="470"/>
                </a:lnTo>
                <a:lnTo>
                  <a:pt x="29287" y="653"/>
                </a:lnTo>
                <a:lnTo>
                  <a:pt x="28661" y="887"/>
                </a:lnTo>
                <a:lnTo>
                  <a:pt x="28035" y="1148"/>
                </a:lnTo>
                <a:lnTo>
                  <a:pt x="27435" y="1487"/>
                </a:lnTo>
                <a:lnTo>
                  <a:pt x="26809" y="1852"/>
                </a:lnTo>
                <a:lnTo>
                  <a:pt x="26236" y="2269"/>
                </a:lnTo>
                <a:lnTo>
                  <a:pt x="25636" y="2765"/>
                </a:lnTo>
                <a:lnTo>
                  <a:pt x="25088" y="3313"/>
                </a:lnTo>
                <a:lnTo>
                  <a:pt x="24801" y="3600"/>
                </a:lnTo>
                <a:lnTo>
                  <a:pt x="24541" y="3912"/>
                </a:lnTo>
                <a:lnTo>
                  <a:pt x="24280" y="4251"/>
                </a:lnTo>
                <a:lnTo>
                  <a:pt x="24045" y="4591"/>
                </a:lnTo>
                <a:lnTo>
                  <a:pt x="23810" y="4956"/>
                </a:lnTo>
                <a:lnTo>
                  <a:pt x="23576" y="5347"/>
                </a:lnTo>
                <a:lnTo>
                  <a:pt x="23341" y="5764"/>
                </a:lnTo>
                <a:lnTo>
                  <a:pt x="23132" y="6181"/>
                </a:lnTo>
                <a:lnTo>
                  <a:pt x="22924" y="6625"/>
                </a:lnTo>
                <a:lnTo>
                  <a:pt x="22741" y="7094"/>
                </a:lnTo>
                <a:lnTo>
                  <a:pt x="22559" y="7564"/>
                </a:lnTo>
                <a:lnTo>
                  <a:pt x="22402" y="8085"/>
                </a:lnTo>
                <a:lnTo>
                  <a:pt x="22246" y="8607"/>
                </a:lnTo>
                <a:lnTo>
                  <a:pt x="22089" y="9154"/>
                </a:lnTo>
                <a:lnTo>
                  <a:pt x="21959" y="9728"/>
                </a:lnTo>
                <a:lnTo>
                  <a:pt x="21854" y="10328"/>
                </a:lnTo>
                <a:lnTo>
                  <a:pt x="21750" y="10928"/>
                </a:lnTo>
                <a:lnTo>
                  <a:pt x="21672" y="11580"/>
                </a:lnTo>
                <a:lnTo>
                  <a:pt x="21515" y="10876"/>
                </a:lnTo>
                <a:lnTo>
                  <a:pt x="21359" y="10198"/>
                </a:lnTo>
                <a:lnTo>
                  <a:pt x="21202" y="9572"/>
                </a:lnTo>
                <a:lnTo>
                  <a:pt x="21020" y="8972"/>
                </a:lnTo>
                <a:lnTo>
                  <a:pt x="20811" y="8372"/>
                </a:lnTo>
                <a:lnTo>
                  <a:pt x="20603" y="7824"/>
                </a:lnTo>
                <a:lnTo>
                  <a:pt x="20394" y="7303"/>
                </a:lnTo>
                <a:lnTo>
                  <a:pt x="20159" y="6807"/>
                </a:lnTo>
                <a:lnTo>
                  <a:pt x="19898" y="6338"/>
                </a:lnTo>
                <a:lnTo>
                  <a:pt x="19638" y="5894"/>
                </a:lnTo>
                <a:lnTo>
                  <a:pt x="19377" y="5477"/>
                </a:lnTo>
                <a:lnTo>
                  <a:pt x="19090" y="5086"/>
                </a:lnTo>
                <a:lnTo>
                  <a:pt x="18803" y="4721"/>
                </a:lnTo>
                <a:lnTo>
                  <a:pt x="18516" y="4382"/>
                </a:lnTo>
                <a:lnTo>
                  <a:pt x="18203" y="4069"/>
                </a:lnTo>
                <a:lnTo>
                  <a:pt x="17890" y="3756"/>
                </a:lnTo>
                <a:lnTo>
                  <a:pt x="17577" y="3469"/>
                </a:lnTo>
                <a:lnTo>
                  <a:pt x="17238" y="3208"/>
                </a:lnTo>
                <a:lnTo>
                  <a:pt x="16899" y="2974"/>
                </a:lnTo>
                <a:lnTo>
                  <a:pt x="16560" y="2765"/>
                </a:lnTo>
                <a:lnTo>
                  <a:pt x="16221" y="2556"/>
                </a:lnTo>
                <a:lnTo>
                  <a:pt x="15856" y="2374"/>
                </a:lnTo>
                <a:lnTo>
                  <a:pt x="15517" y="2217"/>
                </a:lnTo>
                <a:lnTo>
                  <a:pt x="15152" y="2061"/>
                </a:lnTo>
                <a:lnTo>
                  <a:pt x="14787" y="1930"/>
                </a:lnTo>
                <a:lnTo>
                  <a:pt x="14448" y="1826"/>
                </a:lnTo>
                <a:lnTo>
                  <a:pt x="13718" y="1644"/>
                </a:lnTo>
                <a:lnTo>
                  <a:pt x="12987" y="1513"/>
                </a:lnTo>
                <a:lnTo>
                  <a:pt x="12257" y="1435"/>
                </a:lnTo>
                <a:lnTo>
                  <a:pt x="11553" y="1409"/>
                </a:lnTo>
                <a:lnTo>
                  <a:pt x="10849" y="1409"/>
                </a:lnTo>
                <a:lnTo>
                  <a:pt x="10145" y="1435"/>
                </a:lnTo>
                <a:lnTo>
                  <a:pt x="9493" y="1513"/>
                </a:lnTo>
                <a:lnTo>
                  <a:pt x="8841" y="1591"/>
                </a:lnTo>
                <a:lnTo>
                  <a:pt x="8241" y="1722"/>
                </a:lnTo>
                <a:lnTo>
                  <a:pt x="7667" y="1826"/>
                </a:lnTo>
                <a:lnTo>
                  <a:pt x="7146" y="1957"/>
                </a:lnTo>
                <a:lnTo>
                  <a:pt x="6233" y="2243"/>
                </a:lnTo>
                <a:lnTo>
                  <a:pt x="5529" y="2478"/>
                </a:lnTo>
                <a:lnTo>
                  <a:pt x="5085" y="2661"/>
                </a:lnTo>
                <a:lnTo>
                  <a:pt x="4903" y="2739"/>
                </a:lnTo>
                <a:lnTo>
                  <a:pt x="5581" y="2974"/>
                </a:lnTo>
                <a:lnTo>
                  <a:pt x="6259" y="3208"/>
                </a:lnTo>
                <a:lnTo>
                  <a:pt x="6911" y="3469"/>
                </a:lnTo>
                <a:lnTo>
                  <a:pt x="7563" y="3756"/>
                </a:lnTo>
                <a:lnTo>
                  <a:pt x="8189" y="4069"/>
                </a:lnTo>
                <a:lnTo>
                  <a:pt x="8815" y="4382"/>
                </a:lnTo>
                <a:lnTo>
                  <a:pt x="9441" y="4695"/>
                </a:lnTo>
                <a:lnTo>
                  <a:pt x="10041" y="5034"/>
                </a:lnTo>
                <a:lnTo>
                  <a:pt x="11214" y="5764"/>
                </a:lnTo>
                <a:lnTo>
                  <a:pt x="12362" y="6494"/>
                </a:lnTo>
                <a:lnTo>
                  <a:pt x="13431" y="7277"/>
                </a:lnTo>
                <a:lnTo>
                  <a:pt x="14474" y="8059"/>
                </a:lnTo>
                <a:lnTo>
                  <a:pt x="15439" y="8868"/>
                </a:lnTo>
                <a:lnTo>
                  <a:pt x="16352" y="9650"/>
                </a:lnTo>
                <a:lnTo>
                  <a:pt x="17212" y="10432"/>
                </a:lnTo>
                <a:lnTo>
                  <a:pt x="18021" y="11189"/>
                </a:lnTo>
                <a:lnTo>
                  <a:pt x="18751" y="11945"/>
                </a:lnTo>
                <a:lnTo>
                  <a:pt x="19403" y="12623"/>
                </a:lnTo>
                <a:lnTo>
                  <a:pt x="20003" y="13275"/>
                </a:lnTo>
                <a:lnTo>
                  <a:pt x="20550" y="13875"/>
                </a:lnTo>
                <a:lnTo>
                  <a:pt x="20550" y="13875"/>
                </a:lnTo>
                <a:lnTo>
                  <a:pt x="19638" y="13353"/>
                </a:lnTo>
                <a:lnTo>
                  <a:pt x="18568" y="12805"/>
                </a:lnTo>
                <a:lnTo>
                  <a:pt x="17395" y="12232"/>
                </a:lnTo>
                <a:lnTo>
                  <a:pt x="16769" y="11945"/>
                </a:lnTo>
                <a:lnTo>
                  <a:pt x="16091" y="11658"/>
                </a:lnTo>
                <a:lnTo>
                  <a:pt x="15413" y="11397"/>
                </a:lnTo>
                <a:lnTo>
                  <a:pt x="14735" y="11136"/>
                </a:lnTo>
                <a:lnTo>
                  <a:pt x="14005" y="10902"/>
                </a:lnTo>
                <a:lnTo>
                  <a:pt x="13274" y="10667"/>
                </a:lnTo>
                <a:lnTo>
                  <a:pt x="12544" y="10484"/>
                </a:lnTo>
                <a:lnTo>
                  <a:pt x="11788" y="10328"/>
                </a:lnTo>
                <a:lnTo>
                  <a:pt x="11032" y="10198"/>
                </a:lnTo>
                <a:lnTo>
                  <a:pt x="10301" y="10093"/>
                </a:lnTo>
                <a:lnTo>
                  <a:pt x="9545" y="10041"/>
                </a:lnTo>
                <a:lnTo>
                  <a:pt x="8789" y="10015"/>
                </a:lnTo>
                <a:lnTo>
                  <a:pt x="8032" y="10041"/>
                </a:lnTo>
                <a:lnTo>
                  <a:pt x="7302" y="10119"/>
                </a:lnTo>
                <a:lnTo>
                  <a:pt x="6572" y="10276"/>
                </a:lnTo>
                <a:lnTo>
                  <a:pt x="5842" y="10458"/>
                </a:lnTo>
                <a:lnTo>
                  <a:pt x="5503" y="10563"/>
                </a:lnTo>
                <a:lnTo>
                  <a:pt x="5164" y="10693"/>
                </a:lnTo>
                <a:lnTo>
                  <a:pt x="4799" y="10850"/>
                </a:lnTo>
                <a:lnTo>
                  <a:pt x="4460" y="11006"/>
                </a:lnTo>
                <a:lnTo>
                  <a:pt x="4147" y="11189"/>
                </a:lnTo>
                <a:lnTo>
                  <a:pt x="3808" y="11397"/>
                </a:lnTo>
                <a:lnTo>
                  <a:pt x="3495" y="11606"/>
                </a:lnTo>
                <a:lnTo>
                  <a:pt x="3182" y="11841"/>
                </a:lnTo>
                <a:lnTo>
                  <a:pt x="2869" y="12101"/>
                </a:lnTo>
                <a:lnTo>
                  <a:pt x="2556" y="12362"/>
                </a:lnTo>
                <a:lnTo>
                  <a:pt x="2269" y="12649"/>
                </a:lnTo>
                <a:lnTo>
                  <a:pt x="1982" y="12962"/>
                </a:lnTo>
                <a:lnTo>
                  <a:pt x="1695" y="13301"/>
                </a:lnTo>
                <a:lnTo>
                  <a:pt x="1434" y="13640"/>
                </a:lnTo>
                <a:lnTo>
                  <a:pt x="1174" y="14031"/>
                </a:lnTo>
                <a:lnTo>
                  <a:pt x="913" y="14422"/>
                </a:lnTo>
                <a:lnTo>
                  <a:pt x="678" y="14840"/>
                </a:lnTo>
                <a:lnTo>
                  <a:pt x="443" y="15283"/>
                </a:lnTo>
                <a:lnTo>
                  <a:pt x="209" y="15726"/>
                </a:lnTo>
                <a:lnTo>
                  <a:pt x="0" y="16222"/>
                </a:lnTo>
                <a:lnTo>
                  <a:pt x="0" y="16222"/>
                </a:lnTo>
                <a:lnTo>
                  <a:pt x="496" y="16039"/>
                </a:lnTo>
                <a:lnTo>
                  <a:pt x="1069" y="15831"/>
                </a:lnTo>
                <a:lnTo>
                  <a:pt x="1852" y="15570"/>
                </a:lnTo>
                <a:lnTo>
                  <a:pt x="2817" y="15283"/>
                </a:lnTo>
                <a:lnTo>
                  <a:pt x="3964" y="14970"/>
                </a:lnTo>
                <a:lnTo>
                  <a:pt x="5242" y="14657"/>
                </a:lnTo>
                <a:lnTo>
                  <a:pt x="6650" y="14370"/>
                </a:lnTo>
                <a:lnTo>
                  <a:pt x="8189" y="14109"/>
                </a:lnTo>
                <a:lnTo>
                  <a:pt x="8997" y="13979"/>
                </a:lnTo>
                <a:lnTo>
                  <a:pt x="9832" y="13875"/>
                </a:lnTo>
                <a:lnTo>
                  <a:pt x="10666" y="13796"/>
                </a:lnTo>
                <a:lnTo>
                  <a:pt x="11527" y="13718"/>
                </a:lnTo>
                <a:lnTo>
                  <a:pt x="12414" y="13666"/>
                </a:lnTo>
                <a:lnTo>
                  <a:pt x="13300" y="13666"/>
                </a:lnTo>
                <a:lnTo>
                  <a:pt x="14213" y="13640"/>
                </a:lnTo>
                <a:lnTo>
                  <a:pt x="15126" y="13666"/>
                </a:lnTo>
                <a:lnTo>
                  <a:pt x="16065" y="13744"/>
                </a:lnTo>
                <a:lnTo>
                  <a:pt x="16978" y="13823"/>
                </a:lnTo>
                <a:lnTo>
                  <a:pt x="17916" y="13927"/>
                </a:lnTo>
                <a:lnTo>
                  <a:pt x="18855" y="14083"/>
                </a:lnTo>
                <a:lnTo>
                  <a:pt x="19794" y="14292"/>
                </a:lnTo>
                <a:lnTo>
                  <a:pt x="20707" y="14501"/>
                </a:lnTo>
                <a:lnTo>
                  <a:pt x="20029" y="14735"/>
                </a:lnTo>
                <a:lnTo>
                  <a:pt x="19246" y="15022"/>
                </a:lnTo>
                <a:lnTo>
                  <a:pt x="18412" y="15361"/>
                </a:lnTo>
                <a:lnTo>
                  <a:pt x="17995" y="15544"/>
                </a:lnTo>
                <a:lnTo>
                  <a:pt x="17577" y="15779"/>
                </a:lnTo>
                <a:lnTo>
                  <a:pt x="17160" y="16013"/>
                </a:lnTo>
                <a:lnTo>
                  <a:pt x="16743" y="16274"/>
                </a:lnTo>
                <a:lnTo>
                  <a:pt x="16326" y="16535"/>
                </a:lnTo>
                <a:lnTo>
                  <a:pt x="15934" y="16848"/>
                </a:lnTo>
                <a:lnTo>
                  <a:pt x="15543" y="17161"/>
                </a:lnTo>
                <a:lnTo>
                  <a:pt x="15178" y="17500"/>
                </a:lnTo>
                <a:lnTo>
                  <a:pt x="14839" y="17865"/>
                </a:lnTo>
                <a:lnTo>
                  <a:pt x="14500" y="18230"/>
                </a:lnTo>
                <a:lnTo>
                  <a:pt x="14213" y="18647"/>
                </a:lnTo>
                <a:lnTo>
                  <a:pt x="13926" y="19091"/>
                </a:lnTo>
                <a:lnTo>
                  <a:pt x="13692" y="19560"/>
                </a:lnTo>
                <a:lnTo>
                  <a:pt x="13483" y="20029"/>
                </a:lnTo>
                <a:lnTo>
                  <a:pt x="13327" y="20551"/>
                </a:lnTo>
                <a:lnTo>
                  <a:pt x="13196" y="21099"/>
                </a:lnTo>
                <a:lnTo>
                  <a:pt x="13118" y="21646"/>
                </a:lnTo>
                <a:lnTo>
                  <a:pt x="13092" y="22246"/>
                </a:lnTo>
                <a:lnTo>
                  <a:pt x="13118" y="22872"/>
                </a:lnTo>
                <a:lnTo>
                  <a:pt x="13196" y="23524"/>
                </a:lnTo>
                <a:lnTo>
                  <a:pt x="13327" y="24202"/>
                </a:lnTo>
                <a:lnTo>
                  <a:pt x="13509" y="24932"/>
                </a:lnTo>
                <a:lnTo>
                  <a:pt x="13770" y="25689"/>
                </a:lnTo>
                <a:lnTo>
                  <a:pt x="14083" y="26471"/>
                </a:lnTo>
                <a:lnTo>
                  <a:pt x="14474" y="27279"/>
                </a:lnTo>
                <a:lnTo>
                  <a:pt x="14943" y="28114"/>
                </a:lnTo>
                <a:lnTo>
                  <a:pt x="14996" y="27749"/>
                </a:lnTo>
                <a:lnTo>
                  <a:pt x="15178" y="26706"/>
                </a:lnTo>
                <a:lnTo>
                  <a:pt x="15335" y="26002"/>
                </a:lnTo>
                <a:lnTo>
                  <a:pt x="15543" y="25167"/>
                </a:lnTo>
                <a:lnTo>
                  <a:pt x="15778" y="24254"/>
                </a:lnTo>
                <a:lnTo>
                  <a:pt x="16091" y="23263"/>
                </a:lnTo>
                <a:lnTo>
                  <a:pt x="16456" y="22220"/>
                </a:lnTo>
                <a:lnTo>
                  <a:pt x="16899" y="21151"/>
                </a:lnTo>
                <a:lnTo>
                  <a:pt x="17134" y="20603"/>
                </a:lnTo>
                <a:lnTo>
                  <a:pt x="17395" y="20055"/>
                </a:lnTo>
                <a:lnTo>
                  <a:pt x="17682" y="19508"/>
                </a:lnTo>
                <a:lnTo>
                  <a:pt x="17969" y="18986"/>
                </a:lnTo>
                <a:lnTo>
                  <a:pt x="18282" y="18439"/>
                </a:lnTo>
                <a:lnTo>
                  <a:pt x="18621" y="17917"/>
                </a:lnTo>
                <a:lnTo>
                  <a:pt x="18986" y="17395"/>
                </a:lnTo>
                <a:lnTo>
                  <a:pt x="19377" y="16900"/>
                </a:lnTo>
                <a:lnTo>
                  <a:pt x="19768" y="16404"/>
                </a:lnTo>
                <a:lnTo>
                  <a:pt x="20211" y="15935"/>
                </a:lnTo>
                <a:lnTo>
                  <a:pt x="20655" y="15466"/>
                </a:lnTo>
                <a:lnTo>
                  <a:pt x="21124" y="15048"/>
                </a:lnTo>
                <a:lnTo>
                  <a:pt x="21750" y="21151"/>
                </a:lnTo>
                <a:lnTo>
                  <a:pt x="21750" y="21151"/>
                </a:lnTo>
                <a:lnTo>
                  <a:pt x="20837" y="20864"/>
                </a:lnTo>
                <a:lnTo>
                  <a:pt x="22532" y="26367"/>
                </a:lnTo>
                <a:lnTo>
                  <a:pt x="21620" y="26367"/>
                </a:lnTo>
                <a:lnTo>
                  <a:pt x="22480" y="29157"/>
                </a:lnTo>
                <a:lnTo>
                  <a:pt x="22480" y="29157"/>
                </a:lnTo>
                <a:lnTo>
                  <a:pt x="21907" y="29027"/>
                </a:lnTo>
                <a:lnTo>
                  <a:pt x="21646" y="29001"/>
                </a:lnTo>
                <a:lnTo>
                  <a:pt x="21411" y="28975"/>
                </a:lnTo>
                <a:lnTo>
                  <a:pt x="20942" y="28975"/>
                </a:lnTo>
                <a:lnTo>
                  <a:pt x="20498" y="29053"/>
                </a:lnTo>
                <a:lnTo>
                  <a:pt x="20107" y="29157"/>
                </a:lnTo>
                <a:lnTo>
                  <a:pt x="19768" y="29314"/>
                </a:lnTo>
                <a:lnTo>
                  <a:pt x="19481" y="29496"/>
                </a:lnTo>
                <a:lnTo>
                  <a:pt x="19194" y="29731"/>
                </a:lnTo>
                <a:lnTo>
                  <a:pt x="18960" y="29966"/>
                </a:lnTo>
                <a:lnTo>
                  <a:pt x="18777" y="30226"/>
                </a:lnTo>
                <a:lnTo>
                  <a:pt x="18595" y="30513"/>
                </a:lnTo>
                <a:lnTo>
                  <a:pt x="18438" y="30774"/>
                </a:lnTo>
                <a:lnTo>
                  <a:pt x="18334" y="31035"/>
                </a:lnTo>
                <a:lnTo>
                  <a:pt x="18229" y="31296"/>
                </a:lnTo>
                <a:lnTo>
                  <a:pt x="18099" y="31739"/>
                </a:lnTo>
                <a:lnTo>
                  <a:pt x="18125" y="31217"/>
                </a:lnTo>
                <a:lnTo>
                  <a:pt x="18203" y="30591"/>
                </a:lnTo>
                <a:lnTo>
                  <a:pt x="18334" y="29887"/>
                </a:lnTo>
                <a:lnTo>
                  <a:pt x="18412" y="29496"/>
                </a:lnTo>
                <a:lnTo>
                  <a:pt x="18516" y="29105"/>
                </a:lnTo>
                <a:lnTo>
                  <a:pt x="18621" y="28714"/>
                </a:lnTo>
                <a:lnTo>
                  <a:pt x="18777" y="28323"/>
                </a:lnTo>
                <a:lnTo>
                  <a:pt x="18934" y="27905"/>
                </a:lnTo>
                <a:lnTo>
                  <a:pt x="19142" y="27514"/>
                </a:lnTo>
                <a:lnTo>
                  <a:pt x="19351" y="27123"/>
                </a:lnTo>
                <a:lnTo>
                  <a:pt x="19612" y="26758"/>
                </a:lnTo>
                <a:lnTo>
                  <a:pt x="19872" y="26393"/>
                </a:lnTo>
                <a:lnTo>
                  <a:pt x="20185" y="26054"/>
                </a:lnTo>
                <a:lnTo>
                  <a:pt x="20185" y="26054"/>
                </a:lnTo>
                <a:lnTo>
                  <a:pt x="20029" y="26080"/>
                </a:lnTo>
                <a:lnTo>
                  <a:pt x="19586" y="26262"/>
                </a:lnTo>
                <a:lnTo>
                  <a:pt x="19325" y="26393"/>
                </a:lnTo>
                <a:lnTo>
                  <a:pt x="19012" y="26549"/>
                </a:lnTo>
                <a:lnTo>
                  <a:pt x="18699" y="26784"/>
                </a:lnTo>
                <a:lnTo>
                  <a:pt x="18386" y="27045"/>
                </a:lnTo>
                <a:lnTo>
                  <a:pt x="18099" y="27358"/>
                </a:lnTo>
                <a:lnTo>
                  <a:pt x="17969" y="27540"/>
                </a:lnTo>
                <a:lnTo>
                  <a:pt x="17838" y="27723"/>
                </a:lnTo>
                <a:lnTo>
                  <a:pt x="17708" y="27931"/>
                </a:lnTo>
                <a:lnTo>
                  <a:pt x="17604" y="28140"/>
                </a:lnTo>
                <a:lnTo>
                  <a:pt x="17525" y="28375"/>
                </a:lnTo>
                <a:lnTo>
                  <a:pt x="17447" y="28636"/>
                </a:lnTo>
                <a:lnTo>
                  <a:pt x="17395" y="28896"/>
                </a:lnTo>
                <a:lnTo>
                  <a:pt x="17369" y="29183"/>
                </a:lnTo>
                <a:lnTo>
                  <a:pt x="17343" y="29496"/>
                </a:lnTo>
                <a:lnTo>
                  <a:pt x="17343" y="29809"/>
                </a:lnTo>
                <a:lnTo>
                  <a:pt x="17395" y="30148"/>
                </a:lnTo>
                <a:lnTo>
                  <a:pt x="17447" y="30487"/>
                </a:lnTo>
                <a:lnTo>
                  <a:pt x="17525" y="30878"/>
                </a:lnTo>
                <a:lnTo>
                  <a:pt x="17656" y="31270"/>
                </a:lnTo>
                <a:lnTo>
                  <a:pt x="17656" y="31270"/>
                </a:lnTo>
                <a:lnTo>
                  <a:pt x="17369" y="30904"/>
                </a:lnTo>
                <a:lnTo>
                  <a:pt x="17108" y="30591"/>
                </a:lnTo>
                <a:lnTo>
                  <a:pt x="16847" y="30305"/>
                </a:lnTo>
                <a:lnTo>
                  <a:pt x="16560" y="30070"/>
                </a:lnTo>
                <a:lnTo>
                  <a:pt x="16300" y="29887"/>
                </a:lnTo>
                <a:lnTo>
                  <a:pt x="16013" y="29705"/>
                </a:lnTo>
                <a:lnTo>
                  <a:pt x="15752" y="29574"/>
                </a:lnTo>
                <a:lnTo>
                  <a:pt x="15491" y="29470"/>
                </a:lnTo>
                <a:lnTo>
                  <a:pt x="15230" y="29418"/>
                </a:lnTo>
                <a:lnTo>
                  <a:pt x="14970" y="29366"/>
                </a:lnTo>
                <a:lnTo>
                  <a:pt x="14709" y="29340"/>
                </a:lnTo>
                <a:lnTo>
                  <a:pt x="14474" y="29366"/>
                </a:lnTo>
                <a:lnTo>
                  <a:pt x="14213" y="29392"/>
                </a:lnTo>
                <a:lnTo>
                  <a:pt x="13978" y="29418"/>
                </a:lnTo>
                <a:lnTo>
                  <a:pt x="13744" y="29470"/>
                </a:lnTo>
                <a:lnTo>
                  <a:pt x="13535" y="29548"/>
                </a:lnTo>
                <a:lnTo>
                  <a:pt x="13118" y="29731"/>
                </a:lnTo>
                <a:lnTo>
                  <a:pt x="12727" y="29940"/>
                </a:lnTo>
                <a:lnTo>
                  <a:pt x="12388" y="30174"/>
                </a:lnTo>
                <a:lnTo>
                  <a:pt x="12101" y="30409"/>
                </a:lnTo>
                <a:lnTo>
                  <a:pt x="11866" y="30591"/>
                </a:lnTo>
                <a:lnTo>
                  <a:pt x="11710" y="30774"/>
                </a:lnTo>
                <a:lnTo>
                  <a:pt x="11553" y="30931"/>
                </a:lnTo>
                <a:lnTo>
                  <a:pt x="12023" y="30878"/>
                </a:lnTo>
                <a:lnTo>
                  <a:pt x="12935" y="30878"/>
                </a:lnTo>
                <a:lnTo>
                  <a:pt x="13379" y="30904"/>
                </a:lnTo>
                <a:lnTo>
                  <a:pt x="13822" y="30957"/>
                </a:lnTo>
                <a:lnTo>
                  <a:pt x="14239" y="31009"/>
                </a:lnTo>
                <a:lnTo>
                  <a:pt x="15074" y="31191"/>
                </a:lnTo>
                <a:lnTo>
                  <a:pt x="15830" y="31400"/>
                </a:lnTo>
                <a:lnTo>
                  <a:pt x="16508" y="31635"/>
                </a:lnTo>
                <a:lnTo>
                  <a:pt x="17134" y="31869"/>
                </a:lnTo>
                <a:lnTo>
                  <a:pt x="17630" y="32078"/>
                </a:lnTo>
                <a:lnTo>
                  <a:pt x="16899" y="32026"/>
                </a:lnTo>
                <a:lnTo>
                  <a:pt x="16482" y="32000"/>
                </a:lnTo>
                <a:lnTo>
                  <a:pt x="16013" y="32026"/>
                </a:lnTo>
                <a:lnTo>
                  <a:pt x="15543" y="32052"/>
                </a:lnTo>
                <a:lnTo>
                  <a:pt x="15074" y="32104"/>
                </a:lnTo>
                <a:lnTo>
                  <a:pt x="14578" y="32208"/>
                </a:lnTo>
                <a:lnTo>
                  <a:pt x="14109" y="32339"/>
                </a:lnTo>
                <a:lnTo>
                  <a:pt x="13666" y="32521"/>
                </a:lnTo>
                <a:lnTo>
                  <a:pt x="13457" y="32626"/>
                </a:lnTo>
                <a:lnTo>
                  <a:pt x="13248" y="32756"/>
                </a:lnTo>
                <a:lnTo>
                  <a:pt x="13066" y="32886"/>
                </a:lnTo>
                <a:lnTo>
                  <a:pt x="12883" y="33043"/>
                </a:lnTo>
                <a:lnTo>
                  <a:pt x="12701" y="33225"/>
                </a:lnTo>
                <a:lnTo>
                  <a:pt x="12544" y="33408"/>
                </a:lnTo>
                <a:lnTo>
                  <a:pt x="12414" y="33591"/>
                </a:lnTo>
                <a:lnTo>
                  <a:pt x="12283" y="33825"/>
                </a:lnTo>
                <a:lnTo>
                  <a:pt x="12179" y="34060"/>
                </a:lnTo>
                <a:lnTo>
                  <a:pt x="12075" y="34295"/>
                </a:lnTo>
                <a:lnTo>
                  <a:pt x="12023" y="34582"/>
                </a:lnTo>
                <a:lnTo>
                  <a:pt x="11970" y="34868"/>
                </a:lnTo>
                <a:lnTo>
                  <a:pt x="11944" y="35181"/>
                </a:lnTo>
                <a:lnTo>
                  <a:pt x="11944" y="35520"/>
                </a:lnTo>
                <a:lnTo>
                  <a:pt x="12075" y="35390"/>
                </a:lnTo>
                <a:lnTo>
                  <a:pt x="12388" y="35077"/>
                </a:lnTo>
                <a:lnTo>
                  <a:pt x="12935" y="34634"/>
                </a:lnTo>
                <a:lnTo>
                  <a:pt x="13639" y="34086"/>
                </a:lnTo>
                <a:lnTo>
                  <a:pt x="14057" y="33799"/>
                </a:lnTo>
                <a:lnTo>
                  <a:pt x="14500" y="33512"/>
                </a:lnTo>
                <a:lnTo>
                  <a:pt x="14970" y="33252"/>
                </a:lnTo>
                <a:lnTo>
                  <a:pt x="15465" y="32991"/>
                </a:lnTo>
                <a:lnTo>
                  <a:pt x="16013" y="32756"/>
                </a:lnTo>
                <a:lnTo>
                  <a:pt x="16560" y="32547"/>
                </a:lnTo>
                <a:lnTo>
                  <a:pt x="17160" y="32365"/>
                </a:lnTo>
                <a:lnTo>
                  <a:pt x="17760" y="32234"/>
                </a:lnTo>
                <a:lnTo>
                  <a:pt x="17760" y="32234"/>
                </a:lnTo>
                <a:lnTo>
                  <a:pt x="17395" y="32574"/>
                </a:lnTo>
                <a:lnTo>
                  <a:pt x="17186" y="32782"/>
                </a:lnTo>
                <a:lnTo>
                  <a:pt x="17004" y="33017"/>
                </a:lnTo>
                <a:lnTo>
                  <a:pt x="16821" y="33278"/>
                </a:lnTo>
                <a:lnTo>
                  <a:pt x="16665" y="33565"/>
                </a:lnTo>
                <a:lnTo>
                  <a:pt x="16534" y="33851"/>
                </a:lnTo>
                <a:lnTo>
                  <a:pt x="16456" y="34164"/>
                </a:lnTo>
                <a:lnTo>
                  <a:pt x="16404" y="34477"/>
                </a:lnTo>
                <a:lnTo>
                  <a:pt x="16404" y="34816"/>
                </a:lnTo>
                <a:lnTo>
                  <a:pt x="16456" y="35155"/>
                </a:lnTo>
                <a:lnTo>
                  <a:pt x="16508" y="35338"/>
                </a:lnTo>
                <a:lnTo>
                  <a:pt x="16586" y="35520"/>
                </a:lnTo>
                <a:lnTo>
                  <a:pt x="16665" y="35703"/>
                </a:lnTo>
                <a:lnTo>
                  <a:pt x="16769" y="35886"/>
                </a:lnTo>
                <a:lnTo>
                  <a:pt x="16899" y="36068"/>
                </a:lnTo>
                <a:lnTo>
                  <a:pt x="17056" y="36251"/>
                </a:lnTo>
                <a:lnTo>
                  <a:pt x="17238" y="36433"/>
                </a:lnTo>
                <a:lnTo>
                  <a:pt x="17421" y="36616"/>
                </a:lnTo>
                <a:lnTo>
                  <a:pt x="17656" y="36798"/>
                </a:lnTo>
                <a:lnTo>
                  <a:pt x="17916" y="36981"/>
                </a:lnTo>
                <a:lnTo>
                  <a:pt x="17786" y="36538"/>
                </a:lnTo>
                <a:lnTo>
                  <a:pt x="17682" y="36042"/>
                </a:lnTo>
                <a:lnTo>
                  <a:pt x="17577" y="35390"/>
                </a:lnTo>
                <a:lnTo>
                  <a:pt x="17551" y="35051"/>
                </a:lnTo>
                <a:lnTo>
                  <a:pt x="17525" y="34660"/>
                </a:lnTo>
                <a:lnTo>
                  <a:pt x="17525" y="34295"/>
                </a:lnTo>
                <a:lnTo>
                  <a:pt x="17551" y="33877"/>
                </a:lnTo>
                <a:lnTo>
                  <a:pt x="17604" y="33486"/>
                </a:lnTo>
                <a:lnTo>
                  <a:pt x="17682" y="33095"/>
                </a:lnTo>
                <a:lnTo>
                  <a:pt x="17812" y="32704"/>
                </a:lnTo>
                <a:lnTo>
                  <a:pt x="17943" y="32313"/>
                </a:lnTo>
                <a:lnTo>
                  <a:pt x="18386" y="32808"/>
                </a:lnTo>
                <a:lnTo>
                  <a:pt x="18986" y="33565"/>
                </a:lnTo>
                <a:lnTo>
                  <a:pt x="19351" y="34060"/>
                </a:lnTo>
                <a:lnTo>
                  <a:pt x="19742" y="34608"/>
                </a:lnTo>
                <a:lnTo>
                  <a:pt x="20159" y="35234"/>
                </a:lnTo>
                <a:lnTo>
                  <a:pt x="20577" y="35912"/>
                </a:lnTo>
                <a:lnTo>
                  <a:pt x="20994" y="36668"/>
                </a:lnTo>
                <a:lnTo>
                  <a:pt x="21411" y="37450"/>
                </a:lnTo>
                <a:lnTo>
                  <a:pt x="21828" y="38311"/>
                </a:lnTo>
                <a:lnTo>
                  <a:pt x="22220" y="39224"/>
                </a:lnTo>
                <a:lnTo>
                  <a:pt x="22611" y="40189"/>
                </a:lnTo>
                <a:lnTo>
                  <a:pt x="22950" y="41206"/>
                </a:lnTo>
                <a:lnTo>
                  <a:pt x="23263" y="42275"/>
                </a:lnTo>
                <a:lnTo>
                  <a:pt x="23523" y="43396"/>
                </a:lnTo>
                <a:lnTo>
                  <a:pt x="24541" y="43422"/>
                </a:lnTo>
                <a:lnTo>
                  <a:pt x="24645" y="43892"/>
                </a:lnTo>
                <a:lnTo>
                  <a:pt x="26783" y="43892"/>
                </a:lnTo>
                <a:lnTo>
                  <a:pt x="27253" y="37398"/>
                </a:lnTo>
                <a:lnTo>
                  <a:pt x="26549" y="37398"/>
                </a:lnTo>
                <a:lnTo>
                  <a:pt x="26914" y="31948"/>
                </a:lnTo>
                <a:lnTo>
                  <a:pt x="25923" y="31948"/>
                </a:lnTo>
                <a:lnTo>
                  <a:pt x="25923" y="26158"/>
                </a:lnTo>
                <a:lnTo>
                  <a:pt x="25010" y="26158"/>
                </a:lnTo>
                <a:lnTo>
                  <a:pt x="25010" y="20290"/>
                </a:lnTo>
                <a:lnTo>
                  <a:pt x="24228" y="20577"/>
                </a:lnTo>
                <a:lnTo>
                  <a:pt x="22298" y="14579"/>
                </a:lnTo>
                <a:lnTo>
                  <a:pt x="22298" y="14579"/>
                </a:lnTo>
                <a:lnTo>
                  <a:pt x="23054" y="14866"/>
                </a:lnTo>
                <a:lnTo>
                  <a:pt x="23784" y="15179"/>
                </a:lnTo>
                <a:lnTo>
                  <a:pt x="24462" y="15518"/>
                </a:lnTo>
                <a:lnTo>
                  <a:pt x="25140" y="15857"/>
                </a:lnTo>
                <a:lnTo>
                  <a:pt x="25766" y="16222"/>
                </a:lnTo>
                <a:lnTo>
                  <a:pt x="26366" y="16587"/>
                </a:lnTo>
                <a:lnTo>
                  <a:pt x="26940" y="16952"/>
                </a:lnTo>
                <a:lnTo>
                  <a:pt x="27488" y="17343"/>
                </a:lnTo>
                <a:lnTo>
                  <a:pt x="28009" y="17734"/>
                </a:lnTo>
                <a:lnTo>
                  <a:pt x="28505" y="18126"/>
                </a:lnTo>
                <a:lnTo>
                  <a:pt x="28948" y="18517"/>
                </a:lnTo>
                <a:lnTo>
                  <a:pt x="29391" y="18908"/>
                </a:lnTo>
                <a:lnTo>
                  <a:pt x="29809" y="19299"/>
                </a:lnTo>
                <a:lnTo>
                  <a:pt x="30174" y="19690"/>
                </a:lnTo>
                <a:lnTo>
                  <a:pt x="30878" y="20447"/>
                </a:lnTo>
                <a:lnTo>
                  <a:pt x="31478" y="21177"/>
                </a:lnTo>
                <a:lnTo>
                  <a:pt x="31973" y="21829"/>
                </a:lnTo>
                <a:lnTo>
                  <a:pt x="32390" y="22455"/>
                </a:lnTo>
                <a:lnTo>
                  <a:pt x="32729" y="22976"/>
                </a:lnTo>
                <a:lnTo>
                  <a:pt x="32964" y="23420"/>
                </a:lnTo>
                <a:lnTo>
                  <a:pt x="33147" y="23733"/>
                </a:lnTo>
                <a:lnTo>
                  <a:pt x="33277" y="24020"/>
                </a:lnTo>
                <a:lnTo>
                  <a:pt x="33381" y="23185"/>
                </a:lnTo>
                <a:lnTo>
                  <a:pt x="33434" y="22377"/>
                </a:lnTo>
                <a:lnTo>
                  <a:pt x="33434" y="21620"/>
                </a:lnTo>
                <a:lnTo>
                  <a:pt x="33381" y="20916"/>
                </a:lnTo>
                <a:lnTo>
                  <a:pt x="33277" y="20264"/>
                </a:lnTo>
                <a:lnTo>
                  <a:pt x="33121" y="19638"/>
                </a:lnTo>
                <a:lnTo>
                  <a:pt x="32938" y="19064"/>
                </a:lnTo>
                <a:lnTo>
                  <a:pt x="32703" y="18543"/>
                </a:lnTo>
                <a:lnTo>
                  <a:pt x="32443" y="18047"/>
                </a:lnTo>
                <a:lnTo>
                  <a:pt x="32130" y="17604"/>
                </a:lnTo>
                <a:lnTo>
                  <a:pt x="31791" y="17187"/>
                </a:lnTo>
                <a:lnTo>
                  <a:pt x="31452" y="16796"/>
                </a:lnTo>
                <a:lnTo>
                  <a:pt x="31060" y="16457"/>
                </a:lnTo>
                <a:lnTo>
                  <a:pt x="30643" y="16118"/>
                </a:lnTo>
                <a:lnTo>
                  <a:pt x="30226" y="15831"/>
                </a:lnTo>
                <a:lnTo>
                  <a:pt x="29782" y="15570"/>
                </a:lnTo>
                <a:lnTo>
                  <a:pt x="29313" y="15361"/>
                </a:lnTo>
                <a:lnTo>
                  <a:pt x="28844" y="15153"/>
                </a:lnTo>
                <a:lnTo>
                  <a:pt x="28374" y="14970"/>
                </a:lnTo>
                <a:lnTo>
                  <a:pt x="27879" y="14814"/>
                </a:lnTo>
                <a:lnTo>
                  <a:pt x="27409" y="14683"/>
                </a:lnTo>
                <a:lnTo>
                  <a:pt x="26914" y="14553"/>
                </a:lnTo>
                <a:lnTo>
                  <a:pt x="26444" y="14475"/>
                </a:lnTo>
                <a:lnTo>
                  <a:pt x="25975" y="14370"/>
                </a:lnTo>
                <a:lnTo>
                  <a:pt x="25036" y="14266"/>
                </a:lnTo>
                <a:lnTo>
                  <a:pt x="24175" y="14214"/>
                </a:lnTo>
                <a:lnTo>
                  <a:pt x="23393" y="14188"/>
                </a:lnTo>
                <a:lnTo>
                  <a:pt x="22715" y="14188"/>
                </a:lnTo>
                <a:lnTo>
                  <a:pt x="23419" y="13953"/>
                </a:lnTo>
                <a:lnTo>
                  <a:pt x="24149" y="13718"/>
                </a:lnTo>
                <a:lnTo>
                  <a:pt x="24854" y="13510"/>
                </a:lnTo>
                <a:lnTo>
                  <a:pt x="25584" y="13301"/>
                </a:lnTo>
                <a:lnTo>
                  <a:pt x="26992" y="12962"/>
                </a:lnTo>
                <a:lnTo>
                  <a:pt x="28348" y="12675"/>
                </a:lnTo>
                <a:lnTo>
                  <a:pt x="29678" y="12466"/>
                </a:lnTo>
                <a:lnTo>
                  <a:pt x="30956" y="12284"/>
                </a:lnTo>
                <a:lnTo>
                  <a:pt x="32156" y="12153"/>
                </a:lnTo>
                <a:lnTo>
                  <a:pt x="33303" y="12075"/>
                </a:lnTo>
                <a:lnTo>
                  <a:pt x="34320" y="12023"/>
                </a:lnTo>
                <a:lnTo>
                  <a:pt x="35259" y="11997"/>
                </a:lnTo>
                <a:lnTo>
                  <a:pt x="36094" y="11971"/>
                </a:lnTo>
                <a:lnTo>
                  <a:pt x="36798" y="11997"/>
                </a:lnTo>
                <a:lnTo>
                  <a:pt x="37789" y="12023"/>
                </a:lnTo>
                <a:lnTo>
                  <a:pt x="38128" y="12049"/>
                </a:lnTo>
                <a:lnTo>
                  <a:pt x="37398" y="11449"/>
                </a:lnTo>
                <a:lnTo>
                  <a:pt x="36693" y="10928"/>
                </a:lnTo>
                <a:lnTo>
                  <a:pt x="35989" y="10484"/>
                </a:lnTo>
                <a:lnTo>
                  <a:pt x="35311" y="10093"/>
                </a:lnTo>
                <a:lnTo>
                  <a:pt x="34633" y="9754"/>
                </a:lnTo>
                <a:lnTo>
                  <a:pt x="33955" y="9467"/>
                </a:lnTo>
                <a:lnTo>
                  <a:pt x="33303" y="9259"/>
                </a:lnTo>
                <a:lnTo>
                  <a:pt x="32677" y="9102"/>
                </a:lnTo>
                <a:lnTo>
                  <a:pt x="32051" y="8972"/>
                </a:lnTo>
                <a:lnTo>
                  <a:pt x="31425" y="8894"/>
                </a:lnTo>
                <a:lnTo>
                  <a:pt x="30852" y="8868"/>
                </a:lnTo>
                <a:lnTo>
                  <a:pt x="30252" y="8894"/>
                </a:lnTo>
                <a:lnTo>
                  <a:pt x="29704" y="8946"/>
                </a:lnTo>
                <a:lnTo>
                  <a:pt x="29157" y="9050"/>
                </a:lnTo>
                <a:lnTo>
                  <a:pt x="28609" y="9154"/>
                </a:lnTo>
                <a:lnTo>
                  <a:pt x="28087" y="9311"/>
                </a:lnTo>
                <a:lnTo>
                  <a:pt x="27592" y="9493"/>
                </a:lnTo>
                <a:lnTo>
                  <a:pt x="27096" y="9702"/>
                </a:lnTo>
                <a:lnTo>
                  <a:pt x="26627" y="9937"/>
                </a:lnTo>
                <a:lnTo>
                  <a:pt x="26184" y="10171"/>
                </a:lnTo>
                <a:lnTo>
                  <a:pt x="25766" y="10432"/>
                </a:lnTo>
                <a:lnTo>
                  <a:pt x="25349" y="10693"/>
                </a:lnTo>
                <a:lnTo>
                  <a:pt x="24958" y="10980"/>
                </a:lnTo>
                <a:lnTo>
                  <a:pt x="24567" y="11293"/>
                </a:lnTo>
                <a:lnTo>
                  <a:pt x="23889" y="11867"/>
                </a:lnTo>
                <a:lnTo>
                  <a:pt x="23263" y="12466"/>
                </a:lnTo>
                <a:lnTo>
                  <a:pt x="22741" y="13040"/>
                </a:lnTo>
                <a:lnTo>
                  <a:pt x="22298" y="13562"/>
                </a:lnTo>
                <a:lnTo>
                  <a:pt x="22663" y="12884"/>
                </a:lnTo>
                <a:lnTo>
                  <a:pt x="23080" y="12127"/>
                </a:lnTo>
                <a:lnTo>
                  <a:pt x="23550" y="11319"/>
                </a:lnTo>
                <a:lnTo>
                  <a:pt x="24097" y="10458"/>
                </a:lnTo>
                <a:lnTo>
                  <a:pt x="24723" y="9546"/>
                </a:lnTo>
                <a:lnTo>
                  <a:pt x="25375" y="8607"/>
                </a:lnTo>
                <a:lnTo>
                  <a:pt x="26131" y="7642"/>
                </a:lnTo>
                <a:lnTo>
                  <a:pt x="26914" y="6677"/>
                </a:lnTo>
                <a:lnTo>
                  <a:pt x="27774" y="5712"/>
                </a:lnTo>
                <a:lnTo>
                  <a:pt x="28244" y="5243"/>
                </a:lnTo>
                <a:lnTo>
                  <a:pt x="28713" y="4773"/>
                </a:lnTo>
                <a:lnTo>
                  <a:pt x="29209" y="4330"/>
                </a:lnTo>
                <a:lnTo>
                  <a:pt x="29704" y="3860"/>
                </a:lnTo>
                <a:lnTo>
                  <a:pt x="30226" y="3443"/>
                </a:lnTo>
                <a:lnTo>
                  <a:pt x="30774" y="3000"/>
                </a:lnTo>
                <a:lnTo>
                  <a:pt x="31321" y="2582"/>
                </a:lnTo>
                <a:lnTo>
                  <a:pt x="31895" y="2191"/>
                </a:lnTo>
                <a:lnTo>
                  <a:pt x="32469" y="1800"/>
                </a:lnTo>
                <a:lnTo>
                  <a:pt x="33095" y="1435"/>
                </a:lnTo>
                <a:lnTo>
                  <a:pt x="33694" y="1096"/>
                </a:lnTo>
                <a:lnTo>
                  <a:pt x="34346" y="783"/>
                </a:lnTo>
                <a:lnTo>
                  <a:pt x="34998" y="470"/>
                </a:lnTo>
                <a:lnTo>
                  <a:pt x="35650" y="209"/>
                </a:lnTo>
                <a:lnTo>
                  <a:pt x="35129" y="105"/>
                </a:lnTo>
                <a:lnTo>
                  <a:pt x="34503" y="53"/>
                </a:lnTo>
                <a:lnTo>
                  <a:pt x="33694" y="27"/>
                </a:lnTo>
                <a:lnTo>
                  <a:pt x="3325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9"/>
          <p:cNvSpPr/>
          <p:nvPr/>
        </p:nvSpPr>
        <p:spPr>
          <a:xfrm rot="-833954">
            <a:off x="7735795" y="3741551"/>
            <a:ext cx="1305112" cy="1502412"/>
          </a:xfrm>
          <a:custGeom>
            <a:avLst/>
            <a:gdLst/>
            <a:ahLst/>
            <a:cxnLst/>
            <a:rect l="l" t="t" r="r" b="b"/>
            <a:pathLst>
              <a:path w="38128" h="43892" extrusionOk="0">
                <a:moveTo>
                  <a:pt x="22480" y="29183"/>
                </a:moveTo>
                <a:lnTo>
                  <a:pt x="23445" y="32234"/>
                </a:lnTo>
                <a:lnTo>
                  <a:pt x="22532" y="32234"/>
                </a:lnTo>
                <a:lnTo>
                  <a:pt x="24019" y="37398"/>
                </a:lnTo>
                <a:lnTo>
                  <a:pt x="23106" y="37398"/>
                </a:lnTo>
                <a:lnTo>
                  <a:pt x="23237" y="38050"/>
                </a:lnTo>
                <a:lnTo>
                  <a:pt x="22637" y="37033"/>
                </a:lnTo>
                <a:lnTo>
                  <a:pt x="21985" y="36068"/>
                </a:lnTo>
                <a:lnTo>
                  <a:pt x="21333" y="35129"/>
                </a:lnTo>
                <a:lnTo>
                  <a:pt x="20655" y="34269"/>
                </a:lnTo>
                <a:lnTo>
                  <a:pt x="20342" y="33877"/>
                </a:lnTo>
                <a:lnTo>
                  <a:pt x="20003" y="33512"/>
                </a:lnTo>
                <a:lnTo>
                  <a:pt x="19690" y="33173"/>
                </a:lnTo>
                <a:lnTo>
                  <a:pt x="19377" y="32860"/>
                </a:lnTo>
                <a:lnTo>
                  <a:pt x="19064" y="32600"/>
                </a:lnTo>
                <a:lnTo>
                  <a:pt x="18751" y="32365"/>
                </a:lnTo>
                <a:lnTo>
                  <a:pt x="18464" y="32182"/>
                </a:lnTo>
                <a:lnTo>
                  <a:pt x="18177" y="32052"/>
                </a:lnTo>
                <a:lnTo>
                  <a:pt x="18699" y="32026"/>
                </a:lnTo>
                <a:lnTo>
                  <a:pt x="19194" y="32026"/>
                </a:lnTo>
                <a:lnTo>
                  <a:pt x="19638" y="32078"/>
                </a:lnTo>
                <a:lnTo>
                  <a:pt x="20081" y="32156"/>
                </a:lnTo>
                <a:lnTo>
                  <a:pt x="20472" y="32234"/>
                </a:lnTo>
                <a:lnTo>
                  <a:pt x="20863" y="32339"/>
                </a:lnTo>
                <a:lnTo>
                  <a:pt x="21202" y="32469"/>
                </a:lnTo>
                <a:lnTo>
                  <a:pt x="21515" y="32600"/>
                </a:lnTo>
                <a:lnTo>
                  <a:pt x="22011" y="32860"/>
                </a:lnTo>
                <a:lnTo>
                  <a:pt x="22402" y="33069"/>
                </a:lnTo>
                <a:lnTo>
                  <a:pt x="22637" y="33252"/>
                </a:lnTo>
                <a:lnTo>
                  <a:pt x="22715" y="33304"/>
                </a:lnTo>
                <a:lnTo>
                  <a:pt x="22611" y="33043"/>
                </a:lnTo>
                <a:lnTo>
                  <a:pt x="22532" y="32808"/>
                </a:lnTo>
                <a:lnTo>
                  <a:pt x="22428" y="32600"/>
                </a:lnTo>
                <a:lnTo>
                  <a:pt x="22324" y="32391"/>
                </a:lnTo>
                <a:lnTo>
                  <a:pt x="22193" y="32208"/>
                </a:lnTo>
                <a:lnTo>
                  <a:pt x="22063" y="32052"/>
                </a:lnTo>
                <a:lnTo>
                  <a:pt x="21933" y="31922"/>
                </a:lnTo>
                <a:lnTo>
                  <a:pt x="21802" y="31791"/>
                </a:lnTo>
                <a:lnTo>
                  <a:pt x="21646" y="31687"/>
                </a:lnTo>
                <a:lnTo>
                  <a:pt x="21515" y="31583"/>
                </a:lnTo>
                <a:lnTo>
                  <a:pt x="21202" y="31452"/>
                </a:lnTo>
                <a:lnTo>
                  <a:pt x="20863" y="31374"/>
                </a:lnTo>
                <a:lnTo>
                  <a:pt x="20550" y="31322"/>
                </a:lnTo>
                <a:lnTo>
                  <a:pt x="20211" y="31322"/>
                </a:lnTo>
                <a:lnTo>
                  <a:pt x="19898" y="31348"/>
                </a:lnTo>
                <a:lnTo>
                  <a:pt x="19586" y="31400"/>
                </a:lnTo>
                <a:lnTo>
                  <a:pt x="19273" y="31478"/>
                </a:lnTo>
                <a:lnTo>
                  <a:pt x="18986" y="31583"/>
                </a:lnTo>
                <a:lnTo>
                  <a:pt x="18725" y="31687"/>
                </a:lnTo>
                <a:lnTo>
                  <a:pt x="18308" y="31869"/>
                </a:lnTo>
                <a:lnTo>
                  <a:pt x="18647" y="31556"/>
                </a:lnTo>
                <a:lnTo>
                  <a:pt x="18986" y="31243"/>
                </a:lnTo>
                <a:lnTo>
                  <a:pt x="19351" y="30957"/>
                </a:lnTo>
                <a:lnTo>
                  <a:pt x="19690" y="30696"/>
                </a:lnTo>
                <a:lnTo>
                  <a:pt x="20368" y="30252"/>
                </a:lnTo>
                <a:lnTo>
                  <a:pt x="21020" y="29861"/>
                </a:lnTo>
                <a:lnTo>
                  <a:pt x="21568" y="29574"/>
                </a:lnTo>
                <a:lnTo>
                  <a:pt x="22037" y="29366"/>
                </a:lnTo>
                <a:lnTo>
                  <a:pt x="22480" y="29183"/>
                </a:lnTo>
                <a:close/>
                <a:moveTo>
                  <a:pt x="33251" y="1"/>
                </a:moveTo>
                <a:lnTo>
                  <a:pt x="32756" y="27"/>
                </a:lnTo>
                <a:lnTo>
                  <a:pt x="32208" y="53"/>
                </a:lnTo>
                <a:lnTo>
                  <a:pt x="31660" y="131"/>
                </a:lnTo>
                <a:lnTo>
                  <a:pt x="31086" y="209"/>
                </a:lnTo>
                <a:lnTo>
                  <a:pt x="30513" y="314"/>
                </a:lnTo>
                <a:lnTo>
                  <a:pt x="29887" y="470"/>
                </a:lnTo>
                <a:lnTo>
                  <a:pt x="29287" y="653"/>
                </a:lnTo>
                <a:lnTo>
                  <a:pt x="28661" y="887"/>
                </a:lnTo>
                <a:lnTo>
                  <a:pt x="28035" y="1148"/>
                </a:lnTo>
                <a:lnTo>
                  <a:pt x="27435" y="1487"/>
                </a:lnTo>
                <a:lnTo>
                  <a:pt x="26809" y="1852"/>
                </a:lnTo>
                <a:lnTo>
                  <a:pt x="26236" y="2269"/>
                </a:lnTo>
                <a:lnTo>
                  <a:pt x="25636" y="2765"/>
                </a:lnTo>
                <a:lnTo>
                  <a:pt x="25088" y="3313"/>
                </a:lnTo>
                <a:lnTo>
                  <a:pt x="24801" y="3600"/>
                </a:lnTo>
                <a:lnTo>
                  <a:pt x="24541" y="3912"/>
                </a:lnTo>
                <a:lnTo>
                  <a:pt x="24280" y="4251"/>
                </a:lnTo>
                <a:lnTo>
                  <a:pt x="24045" y="4591"/>
                </a:lnTo>
                <a:lnTo>
                  <a:pt x="23810" y="4956"/>
                </a:lnTo>
                <a:lnTo>
                  <a:pt x="23576" y="5347"/>
                </a:lnTo>
                <a:lnTo>
                  <a:pt x="23341" y="5764"/>
                </a:lnTo>
                <a:lnTo>
                  <a:pt x="23132" y="6181"/>
                </a:lnTo>
                <a:lnTo>
                  <a:pt x="22924" y="6625"/>
                </a:lnTo>
                <a:lnTo>
                  <a:pt x="22741" y="7094"/>
                </a:lnTo>
                <a:lnTo>
                  <a:pt x="22559" y="7564"/>
                </a:lnTo>
                <a:lnTo>
                  <a:pt x="22402" y="8085"/>
                </a:lnTo>
                <a:lnTo>
                  <a:pt x="22246" y="8607"/>
                </a:lnTo>
                <a:lnTo>
                  <a:pt x="22089" y="9154"/>
                </a:lnTo>
                <a:lnTo>
                  <a:pt x="21959" y="9728"/>
                </a:lnTo>
                <a:lnTo>
                  <a:pt x="21854" y="10328"/>
                </a:lnTo>
                <a:lnTo>
                  <a:pt x="21750" y="10928"/>
                </a:lnTo>
                <a:lnTo>
                  <a:pt x="21672" y="11580"/>
                </a:lnTo>
                <a:lnTo>
                  <a:pt x="21515" y="10876"/>
                </a:lnTo>
                <a:lnTo>
                  <a:pt x="21359" y="10198"/>
                </a:lnTo>
                <a:lnTo>
                  <a:pt x="21202" y="9572"/>
                </a:lnTo>
                <a:lnTo>
                  <a:pt x="21020" y="8972"/>
                </a:lnTo>
                <a:lnTo>
                  <a:pt x="20811" y="8372"/>
                </a:lnTo>
                <a:lnTo>
                  <a:pt x="20603" y="7824"/>
                </a:lnTo>
                <a:lnTo>
                  <a:pt x="20394" y="7303"/>
                </a:lnTo>
                <a:lnTo>
                  <a:pt x="20159" y="6807"/>
                </a:lnTo>
                <a:lnTo>
                  <a:pt x="19898" y="6338"/>
                </a:lnTo>
                <a:lnTo>
                  <a:pt x="19638" y="5894"/>
                </a:lnTo>
                <a:lnTo>
                  <a:pt x="19377" y="5477"/>
                </a:lnTo>
                <a:lnTo>
                  <a:pt x="19090" y="5086"/>
                </a:lnTo>
                <a:lnTo>
                  <a:pt x="18803" y="4721"/>
                </a:lnTo>
                <a:lnTo>
                  <a:pt x="18516" y="4382"/>
                </a:lnTo>
                <a:lnTo>
                  <a:pt x="18203" y="4069"/>
                </a:lnTo>
                <a:lnTo>
                  <a:pt x="17890" y="3756"/>
                </a:lnTo>
                <a:lnTo>
                  <a:pt x="17577" y="3469"/>
                </a:lnTo>
                <a:lnTo>
                  <a:pt x="17238" y="3208"/>
                </a:lnTo>
                <a:lnTo>
                  <a:pt x="16899" y="2974"/>
                </a:lnTo>
                <a:lnTo>
                  <a:pt x="16560" y="2765"/>
                </a:lnTo>
                <a:lnTo>
                  <a:pt x="16221" y="2556"/>
                </a:lnTo>
                <a:lnTo>
                  <a:pt x="15856" y="2374"/>
                </a:lnTo>
                <a:lnTo>
                  <a:pt x="15517" y="2217"/>
                </a:lnTo>
                <a:lnTo>
                  <a:pt x="15152" y="2061"/>
                </a:lnTo>
                <a:lnTo>
                  <a:pt x="14787" y="1930"/>
                </a:lnTo>
                <a:lnTo>
                  <a:pt x="14448" y="1826"/>
                </a:lnTo>
                <a:lnTo>
                  <a:pt x="13718" y="1644"/>
                </a:lnTo>
                <a:lnTo>
                  <a:pt x="12987" y="1513"/>
                </a:lnTo>
                <a:lnTo>
                  <a:pt x="12257" y="1435"/>
                </a:lnTo>
                <a:lnTo>
                  <a:pt x="11553" y="1409"/>
                </a:lnTo>
                <a:lnTo>
                  <a:pt x="10849" y="1409"/>
                </a:lnTo>
                <a:lnTo>
                  <a:pt x="10145" y="1435"/>
                </a:lnTo>
                <a:lnTo>
                  <a:pt x="9493" y="1513"/>
                </a:lnTo>
                <a:lnTo>
                  <a:pt x="8841" y="1591"/>
                </a:lnTo>
                <a:lnTo>
                  <a:pt x="8241" y="1722"/>
                </a:lnTo>
                <a:lnTo>
                  <a:pt x="7667" y="1826"/>
                </a:lnTo>
                <a:lnTo>
                  <a:pt x="7146" y="1957"/>
                </a:lnTo>
                <a:lnTo>
                  <a:pt x="6233" y="2243"/>
                </a:lnTo>
                <a:lnTo>
                  <a:pt x="5529" y="2478"/>
                </a:lnTo>
                <a:lnTo>
                  <a:pt x="5085" y="2661"/>
                </a:lnTo>
                <a:lnTo>
                  <a:pt x="4903" y="2739"/>
                </a:lnTo>
                <a:lnTo>
                  <a:pt x="5581" y="2974"/>
                </a:lnTo>
                <a:lnTo>
                  <a:pt x="6259" y="3208"/>
                </a:lnTo>
                <a:lnTo>
                  <a:pt x="6911" y="3469"/>
                </a:lnTo>
                <a:lnTo>
                  <a:pt x="7563" y="3756"/>
                </a:lnTo>
                <a:lnTo>
                  <a:pt x="8189" y="4069"/>
                </a:lnTo>
                <a:lnTo>
                  <a:pt x="8815" y="4382"/>
                </a:lnTo>
                <a:lnTo>
                  <a:pt x="9441" y="4695"/>
                </a:lnTo>
                <a:lnTo>
                  <a:pt x="10041" y="5034"/>
                </a:lnTo>
                <a:lnTo>
                  <a:pt x="11214" y="5764"/>
                </a:lnTo>
                <a:lnTo>
                  <a:pt x="12362" y="6494"/>
                </a:lnTo>
                <a:lnTo>
                  <a:pt x="13431" y="7277"/>
                </a:lnTo>
                <a:lnTo>
                  <a:pt x="14474" y="8059"/>
                </a:lnTo>
                <a:lnTo>
                  <a:pt x="15439" y="8868"/>
                </a:lnTo>
                <a:lnTo>
                  <a:pt x="16352" y="9650"/>
                </a:lnTo>
                <a:lnTo>
                  <a:pt x="17212" y="10432"/>
                </a:lnTo>
                <a:lnTo>
                  <a:pt x="18021" y="11189"/>
                </a:lnTo>
                <a:lnTo>
                  <a:pt x="18751" y="11945"/>
                </a:lnTo>
                <a:lnTo>
                  <a:pt x="19403" y="12623"/>
                </a:lnTo>
                <a:lnTo>
                  <a:pt x="20003" y="13275"/>
                </a:lnTo>
                <a:lnTo>
                  <a:pt x="20550" y="13875"/>
                </a:lnTo>
                <a:lnTo>
                  <a:pt x="20550" y="13875"/>
                </a:lnTo>
                <a:lnTo>
                  <a:pt x="19638" y="13353"/>
                </a:lnTo>
                <a:lnTo>
                  <a:pt x="18568" y="12805"/>
                </a:lnTo>
                <a:lnTo>
                  <a:pt x="17395" y="12232"/>
                </a:lnTo>
                <a:lnTo>
                  <a:pt x="16769" y="11945"/>
                </a:lnTo>
                <a:lnTo>
                  <a:pt x="16091" y="11658"/>
                </a:lnTo>
                <a:lnTo>
                  <a:pt x="15413" y="11397"/>
                </a:lnTo>
                <a:lnTo>
                  <a:pt x="14735" y="11136"/>
                </a:lnTo>
                <a:lnTo>
                  <a:pt x="14005" y="10902"/>
                </a:lnTo>
                <a:lnTo>
                  <a:pt x="13274" y="10667"/>
                </a:lnTo>
                <a:lnTo>
                  <a:pt x="12544" y="10484"/>
                </a:lnTo>
                <a:lnTo>
                  <a:pt x="11788" y="10328"/>
                </a:lnTo>
                <a:lnTo>
                  <a:pt x="11032" y="10198"/>
                </a:lnTo>
                <a:lnTo>
                  <a:pt x="10301" y="10093"/>
                </a:lnTo>
                <a:lnTo>
                  <a:pt x="9545" y="10041"/>
                </a:lnTo>
                <a:lnTo>
                  <a:pt x="8789" y="10015"/>
                </a:lnTo>
                <a:lnTo>
                  <a:pt x="8032" y="10041"/>
                </a:lnTo>
                <a:lnTo>
                  <a:pt x="7302" y="10119"/>
                </a:lnTo>
                <a:lnTo>
                  <a:pt x="6572" y="10276"/>
                </a:lnTo>
                <a:lnTo>
                  <a:pt x="5842" y="10458"/>
                </a:lnTo>
                <a:lnTo>
                  <a:pt x="5503" y="10563"/>
                </a:lnTo>
                <a:lnTo>
                  <a:pt x="5164" y="10693"/>
                </a:lnTo>
                <a:lnTo>
                  <a:pt x="4799" y="10850"/>
                </a:lnTo>
                <a:lnTo>
                  <a:pt x="4460" y="11006"/>
                </a:lnTo>
                <a:lnTo>
                  <a:pt x="4147" y="11189"/>
                </a:lnTo>
                <a:lnTo>
                  <a:pt x="3808" y="11397"/>
                </a:lnTo>
                <a:lnTo>
                  <a:pt x="3495" y="11606"/>
                </a:lnTo>
                <a:lnTo>
                  <a:pt x="3182" y="11841"/>
                </a:lnTo>
                <a:lnTo>
                  <a:pt x="2869" y="12101"/>
                </a:lnTo>
                <a:lnTo>
                  <a:pt x="2556" y="12362"/>
                </a:lnTo>
                <a:lnTo>
                  <a:pt x="2269" y="12649"/>
                </a:lnTo>
                <a:lnTo>
                  <a:pt x="1982" y="12962"/>
                </a:lnTo>
                <a:lnTo>
                  <a:pt x="1695" y="13301"/>
                </a:lnTo>
                <a:lnTo>
                  <a:pt x="1434" y="13640"/>
                </a:lnTo>
                <a:lnTo>
                  <a:pt x="1174" y="14031"/>
                </a:lnTo>
                <a:lnTo>
                  <a:pt x="913" y="14422"/>
                </a:lnTo>
                <a:lnTo>
                  <a:pt x="678" y="14840"/>
                </a:lnTo>
                <a:lnTo>
                  <a:pt x="443" y="15283"/>
                </a:lnTo>
                <a:lnTo>
                  <a:pt x="209" y="15726"/>
                </a:lnTo>
                <a:lnTo>
                  <a:pt x="0" y="16222"/>
                </a:lnTo>
                <a:lnTo>
                  <a:pt x="0" y="16222"/>
                </a:lnTo>
                <a:lnTo>
                  <a:pt x="496" y="16039"/>
                </a:lnTo>
                <a:lnTo>
                  <a:pt x="1069" y="15831"/>
                </a:lnTo>
                <a:lnTo>
                  <a:pt x="1852" y="15570"/>
                </a:lnTo>
                <a:lnTo>
                  <a:pt x="2817" y="15283"/>
                </a:lnTo>
                <a:lnTo>
                  <a:pt x="3964" y="14970"/>
                </a:lnTo>
                <a:lnTo>
                  <a:pt x="5242" y="14657"/>
                </a:lnTo>
                <a:lnTo>
                  <a:pt x="6650" y="14370"/>
                </a:lnTo>
                <a:lnTo>
                  <a:pt x="8189" y="14109"/>
                </a:lnTo>
                <a:lnTo>
                  <a:pt x="8997" y="13979"/>
                </a:lnTo>
                <a:lnTo>
                  <a:pt x="9832" y="13875"/>
                </a:lnTo>
                <a:lnTo>
                  <a:pt x="10666" y="13796"/>
                </a:lnTo>
                <a:lnTo>
                  <a:pt x="11527" y="13718"/>
                </a:lnTo>
                <a:lnTo>
                  <a:pt x="12414" y="13666"/>
                </a:lnTo>
                <a:lnTo>
                  <a:pt x="13300" y="13666"/>
                </a:lnTo>
                <a:lnTo>
                  <a:pt x="14213" y="13640"/>
                </a:lnTo>
                <a:lnTo>
                  <a:pt x="15126" y="13666"/>
                </a:lnTo>
                <a:lnTo>
                  <a:pt x="16065" y="13744"/>
                </a:lnTo>
                <a:lnTo>
                  <a:pt x="16978" y="13823"/>
                </a:lnTo>
                <a:lnTo>
                  <a:pt x="17916" y="13927"/>
                </a:lnTo>
                <a:lnTo>
                  <a:pt x="18855" y="14083"/>
                </a:lnTo>
                <a:lnTo>
                  <a:pt x="19794" y="14292"/>
                </a:lnTo>
                <a:lnTo>
                  <a:pt x="20707" y="14501"/>
                </a:lnTo>
                <a:lnTo>
                  <a:pt x="20029" y="14735"/>
                </a:lnTo>
                <a:lnTo>
                  <a:pt x="19246" y="15022"/>
                </a:lnTo>
                <a:lnTo>
                  <a:pt x="18412" y="15361"/>
                </a:lnTo>
                <a:lnTo>
                  <a:pt x="17995" y="15544"/>
                </a:lnTo>
                <a:lnTo>
                  <a:pt x="17577" y="15779"/>
                </a:lnTo>
                <a:lnTo>
                  <a:pt x="17160" y="16013"/>
                </a:lnTo>
                <a:lnTo>
                  <a:pt x="16743" y="16274"/>
                </a:lnTo>
                <a:lnTo>
                  <a:pt x="16326" y="16535"/>
                </a:lnTo>
                <a:lnTo>
                  <a:pt x="15934" y="16848"/>
                </a:lnTo>
                <a:lnTo>
                  <a:pt x="15543" y="17161"/>
                </a:lnTo>
                <a:lnTo>
                  <a:pt x="15178" y="17500"/>
                </a:lnTo>
                <a:lnTo>
                  <a:pt x="14839" y="17865"/>
                </a:lnTo>
                <a:lnTo>
                  <a:pt x="14500" y="18230"/>
                </a:lnTo>
                <a:lnTo>
                  <a:pt x="14213" y="18647"/>
                </a:lnTo>
                <a:lnTo>
                  <a:pt x="13926" y="19091"/>
                </a:lnTo>
                <a:lnTo>
                  <a:pt x="13692" y="19560"/>
                </a:lnTo>
                <a:lnTo>
                  <a:pt x="13483" y="20029"/>
                </a:lnTo>
                <a:lnTo>
                  <a:pt x="13327" y="20551"/>
                </a:lnTo>
                <a:lnTo>
                  <a:pt x="13196" y="21099"/>
                </a:lnTo>
                <a:lnTo>
                  <a:pt x="13118" y="21646"/>
                </a:lnTo>
                <a:lnTo>
                  <a:pt x="13092" y="22246"/>
                </a:lnTo>
                <a:lnTo>
                  <a:pt x="13118" y="22872"/>
                </a:lnTo>
                <a:lnTo>
                  <a:pt x="13196" y="23524"/>
                </a:lnTo>
                <a:lnTo>
                  <a:pt x="13327" y="24202"/>
                </a:lnTo>
                <a:lnTo>
                  <a:pt x="13509" y="24932"/>
                </a:lnTo>
                <a:lnTo>
                  <a:pt x="13770" y="25689"/>
                </a:lnTo>
                <a:lnTo>
                  <a:pt x="14083" y="26471"/>
                </a:lnTo>
                <a:lnTo>
                  <a:pt x="14474" y="27279"/>
                </a:lnTo>
                <a:lnTo>
                  <a:pt x="14943" y="28114"/>
                </a:lnTo>
                <a:lnTo>
                  <a:pt x="14996" y="27749"/>
                </a:lnTo>
                <a:lnTo>
                  <a:pt x="15178" y="26706"/>
                </a:lnTo>
                <a:lnTo>
                  <a:pt x="15335" y="26002"/>
                </a:lnTo>
                <a:lnTo>
                  <a:pt x="15543" y="25167"/>
                </a:lnTo>
                <a:lnTo>
                  <a:pt x="15778" y="24254"/>
                </a:lnTo>
                <a:lnTo>
                  <a:pt x="16091" y="23263"/>
                </a:lnTo>
                <a:lnTo>
                  <a:pt x="16456" y="22220"/>
                </a:lnTo>
                <a:lnTo>
                  <a:pt x="16899" y="21151"/>
                </a:lnTo>
                <a:lnTo>
                  <a:pt x="17134" y="20603"/>
                </a:lnTo>
                <a:lnTo>
                  <a:pt x="17395" y="20055"/>
                </a:lnTo>
                <a:lnTo>
                  <a:pt x="17682" y="19508"/>
                </a:lnTo>
                <a:lnTo>
                  <a:pt x="17969" y="18986"/>
                </a:lnTo>
                <a:lnTo>
                  <a:pt x="18282" y="18439"/>
                </a:lnTo>
                <a:lnTo>
                  <a:pt x="18621" y="17917"/>
                </a:lnTo>
                <a:lnTo>
                  <a:pt x="18986" y="17395"/>
                </a:lnTo>
                <a:lnTo>
                  <a:pt x="19377" y="16900"/>
                </a:lnTo>
                <a:lnTo>
                  <a:pt x="19768" y="16404"/>
                </a:lnTo>
                <a:lnTo>
                  <a:pt x="20211" y="15935"/>
                </a:lnTo>
                <a:lnTo>
                  <a:pt x="20655" y="15466"/>
                </a:lnTo>
                <a:lnTo>
                  <a:pt x="21124" y="15048"/>
                </a:lnTo>
                <a:lnTo>
                  <a:pt x="21750" y="21151"/>
                </a:lnTo>
                <a:lnTo>
                  <a:pt x="21750" y="21151"/>
                </a:lnTo>
                <a:lnTo>
                  <a:pt x="20837" y="20864"/>
                </a:lnTo>
                <a:lnTo>
                  <a:pt x="22532" y="26367"/>
                </a:lnTo>
                <a:lnTo>
                  <a:pt x="21620" y="26367"/>
                </a:lnTo>
                <a:lnTo>
                  <a:pt x="22480" y="29157"/>
                </a:lnTo>
                <a:lnTo>
                  <a:pt x="22480" y="29157"/>
                </a:lnTo>
                <a:lnTo>
                  <a:pt x="21907" y="29027"/>
                </a:lnTo>
                <a:lnTo>
                  <a:pt x="21646" y="29001"/>
                </a:lnTo>
                <a:lnTo>
                  <a:pt x="21411" y="28975"/>
                </a:lnTo>
                <a:lnTo>
                  <a:pt x="20942" y="28975"/>
                </a:lnTo>
                <a:lnTo>
                  <a:pt x="20498" y="29053"/>
                </a:lnTo>
                <a:lnTo>
                  <a:pt x="20107" y="29157"/>
                </a:lnTo>
                <a:lnTo>
                  <a:pt x="19768" y="29314"/>
                </a:lnTo>
                <a:lnTo>
                  <a:pt x="19481" y="29496"/>
                </a:lnTo>
                <a:lnTo>
                  <a:pt x="19194" y="29731"/>
                </a:lnTo>
                <a:lnTo>
                  <a:pt x="18960" y="29966"/>
                </a:lnTo>
                <a:lnTo>
                  <a:pt x="18777" y="30226"/>
                </a:lnTo>
                <a:lnTo>
                  <a:pt x="18595" y="30513"/>
                </a:lnTo>
                <a:lnTo>
                  <a:pt x="18438" y="30774"/>
                </a:lnTo>
                <a:lnTo>
                  <a:pt x="18334" y="31035"/>
                </a:lnTo>
                <a:lnTo>
                  <a:pt x="18229" y="31296"/>
                </a:lnTo>
                <a:lnTo>
                  <a:pt x="18099" y="31739"/>
                </a:lnTo>
                <a:lnTo>
                  <a:pt x="18125" y="31217"/>
                </a:lnTo>
                <a:lnTo>
                  <a:pt x="18203" y="30591"/>
                </a:lnTo>
                <a:lnTo>
                  <a:pt x="18334" y="29887"/>
                </a:lnTo>
                <a:lnTo>
                  <a:pt x="18412" y="29496"/>
                </a:lnTo>
                <a:lnTo>
                  <a:pt x="18516" y="29105"/>
                </a:lnTo>
                <a:lnTo>
                  <a:pt x="18621" y="28714"/>
                </a:lnTo>
                <a:lnTo>
                  <a:pt x="18777" y="28323"/>
                </a:lnTo>
                <a:lnTo>
                  <a:pt x="18934" y="27905"/>
                </a:lnTo>
                <a:lnTo>
                  <a:pt x="19142" y="27514"/>
                </a:lnTo>
                <a:lnTo>
                  <a:pt x="19351" y="27123"/>
                </a:lnTo>
                <a:lnTo>
                  <a:pt x="19612" y="26758"/>
                </a:lnTo>
                <a:lnTo>
                  <a:pt x="19872" y="26393"/>
                </a:lnTo>
                <a:lnTo>
                  <a:pt x="20185" y="26054"/>
                </a:lnTo>
                <a:lnTo>
                  <a:pt x="20185" y="26054"/>
                </a:lnTo>
                <a:lnTo>
                  <a:pt x="20029" y="26080"/>
                </a:lnTo>
                <a:lnTo>
                  <a:pt x="19586" y="26262"/>
                </a:lnTo>
                <a:lnTo>
                  <a:pt x="19325" y="26393"/>
                </a:lnTo>
                <a:lnTo>
                  <a:pt x="19012" y="26549"/>
                </a:lnTo>
                <a:lnTo>
                  <a:pt x="18699" y="26784"/>
                </a:lnTo>
                <a:lnTo>
                  <a:pt x="18386" y="27045"/>
                </a:lnTo>
                <a:lnTo>
                  <a:pt x="18099" y="27358"/>
                </a:lnTo>
                <a:lnTo>
                  <a:pt x="17969" y="27540"/>
                </a:lnTo>
                <a:lnTo>
                  <a:pt x="17838" y="27723"/>
                </a:lnTo>
                <a:lnTo>
                  <a:pt x="17708" y="27931"/>
                </a:lnTo>
                <a:lnTo>
                  <a:pt x="17604" y="28140"/>
                </a:lnTo>
                <a:lnTo>
                  <a:pt x="17525" y="28375"/>
                </a:lnTo>
                <a:lnTo>
                  <a:pt x="17447" y="28636"/>
                </a:lnTo>
                <a:lnTo>
                  <a:pt x="17395" y="28896"/>
                </a:lnTo>
                <a:lnTo>
                  <a:pt x="17369" y="29183"/>
                </a:lnTo>
                <a:lnTo>
                  <a:pt x="17343" y="29496"/>
                </a:lnTo>
                <a:lnTo>
                  <a:pt x="17343" y="29809"/>
                </a:lnTo>
                <a:lnTo>
                  <a:pt x="17395" y="30148"/>
                </a:lnTo>
                <a:lnTo>
                  <a:pt x="17447" y="30487"/>
                </a:lnTo>
                <a:lnTo>
                  <a:pt x="17525" y="30878"/>
                </a:lnTo>
                <a:lnTo>
                  <a:pt x="17656" y="31270"/>
                </a:lnTo>
                <a:lnTo>
                  <a:pt x="17656" y="31270"/>
                </a:lnTo>
                <a:lnTo>
                  <a:pt x="17369" y="30904"/>
                </a:lnTo>
                <a:lnTo>
                  <a:pt x="17108" y="30591"/>
                </a:lnTo>
                <a:lnTo>
                  <a:pt x="16847" y="30305"/>
                </a:lnTo>
                <a:lnTo>
                  <a:pt x="16560" y="30070"/>
                </a:lnTo>
                <a:lnTo>
                  <a:pt x="16300" y="29887"/>
                </a:lnTo>
                <a:lnTo>
                  <a:pt x="16013" y="29705"/>
                </a:lnTo>
                <a:lnTo>
                  <a:pt x="15752" y="29574"/>
                </a:lnTo>
                <a:lnTo>
                  <a:pt x="15491" y="29470"/>
                </a:lnTo>
                <a:lnTo>
                  <a:pt x="15230" y="29418"/>
                </a:lnTo>
                <a:lnTo>
                  <a:pt x="14970" y="29366"/>
                </a:lnTo>
                <a:lnTo>
                  <a:pt x="14709" y="29340"/>
                </a:lnTo>
                <a:lnTo>
                  <a:pt x="14474" y="29366"/>
                </a:lnTo>
                <a:lnTo>
                  <a:pt x="14213" y="29392"/>
                </a:lnTo>
                <a:lnTo>
                  <a:pt x="13978" y="29418"/>
                </a:lnTo>
                <a:lnTo>
                  <a:pt x="13744" y="29470"/>
                </a:lnTo>
                <a:lnTo>
                  <a:pt x="13535" y="29548"/>
                </a:lnTo>
                <a:lnTo>
                  <a:pt x="13118" y="29731"/>
                </a:lnTo>
                <a:lnTo>
                  <a:pt x="12727" y="29940"/>
                </a:lnTo>
                <a:lnTo>
                  <a:pt x="12388" y="30174"/>
                </a:lnTo>
                <a:lnTo>
                  <a:pt x="12101" y="30409"/>
                </a:lnTo>
                <a:lnTo>
                  <a:pt x="11866" y="30591"/>
                </a:lnTo>
                <a:lnTo>
                  <a:pt x="11710" y="30774"/>
                </a:lnTo>
                <a:lnTo>
                  <a:pt x="11553" y="30931"/>
                </a:lnTo>
                <a:lnTo>
                  <a:pt x="12023" y="30878"/>
                </a:lnTo>
                <a:lnTo>
                  <a:pt x="12935" y="30878"/>
                </a:lnTo>
                <a:lnTo>
                  <a:pt x="13379" y="30904"/>
                </a:lnTo>
                <a:lnTo>
                  <a:pt x="13822" y="30957"/>
                </a:lnTo>
                <a:lnTo>
                  <a:pt x="14239" y="31009"/>
                </a:lnTo>
                <a:lnTo>
                  <a:pt x="15074" y="31191"/>
                </a:lnTo>
                <a:lnTo>
                  <a:pt x="15830" y="31400"/>
                </a:lnTo>
                <a:lnTo>
                  <a:pt x="16508" y="31635"/>
                </a:lnTo>
                <a:lnTo>
                  <a:pt x="17134" y="31869"/>
                </a:lnTo>
                <a:lnTo>
                  <a:pt x="17630" y="32078"/>
                </a:lnTo>
                <a:lnTo>
                  <a:pt x="16899" y="32026"/>
                </a:lnTo>
                <a:lnTo>
                  <a:pt x="16482" y="32000"/>
                </a:lnTo>
                <a:lnTo>
                  <a:pt x="16013" y="32026"/>
                </a:lnTo>
                <a:lnTo>
                  <a:pt x="15543" y="32052"/>
                </a:lnTo>
                <a:lnTo>
                  <a:pt x="15074" y="32104"/>
                </a:lnTo>
                <a:lnTo>
                  <a:pt x="14578" y="32208"/>
                </a:lnTo>
                <a:lnTo>
                  <a:pt x="14109" y="32339"/>
                </a:lnTo>
                <a:lnTo>
                  <a:pt x="13666" y="32521"/>
                </a:lnTo>
                <a:lnTo>
                  <a:pt x="13457" y="32626"/>
                </a:lnTo>
                <a:lnTo>
                  <a:pt x="13248" y="32756"/>
                </a:lnTo>
                <a:lnTo>
                  <a:pt x="13066" y="32886"/>
                </a:lnTo>
                <a:lnTo>
                  <a:pt x="12883" y="33043"/>
                </a:lnTo>
                <a:lnTo>
                  <a:pt x="12701" y="33225"/>
                </a:lnTo>
                <a:lnTo>
                  <a:pt x="12544" y="33408"/>
                </a:lnTo>
                <a:lnTo>
                  <a:pt x="12414" y="33591"/>
                </a:lnTo>
                <a:lnTo>
                  <a:pt x="12283" y="33825"/>
                </a:lnTo>
                <a:lnTo>
                  <a:pt x="12179" y="34060"/>
                </a:lnTo>
                <a:lnTo>
                  <a:pt x="12075" y="34295"/>
                </a:lnTo>
                <a:lnTo>
                  <a:pt x="12023" y="34582"/>
                </a:lnTo>
                <a:lnTo>
                  <a:pt x="11970" y="34868"/>
                </a:lnTo>
                <a:lnTo>
                  <a:pt x="11944" y="35181"/>
                </a:lnTo>
                <a:lnTo>
                  <a:pt x="11944" y="35520"/>
                </a:lnTo>
                <a:lnTo>
                  <a:pt x="12075" y="35390"/>
                </a:lnTo>
                <a:lnTo>
                  <a:pt x="12388" y="35077"/>
                </a:lnTo>
                <a:lnTo>
                  <a:pt x="12935" y="34634"/>
                </a:lnTo>
                <a:lnTo>
                  <a:pt x="13639" y="34086"/>
                </a:lnTo>
                <a:lnTo>
                  <a:pt x="14057" y="33799"/>
                </a:lnTo>
                <a:lnTo>
                  <a:pt x="14500" y="33512"/>
                </a:lnTo>
                <a:lnTo>
                  <a:pt x="14970" y="33252"/>
                </a:lnTo>
                <a:lnTo>
                  <a:pt x="15465" y="32991"/>
                </a:lnTo>
                <a:lnTo>
                  <a:pt x="16013" y="32756"/>
                </a:lnTo>
                <a:lnTo>
                  <a:pt x="16560" y="32547"/>
                </a:lnTo>
                <a:lnTo>
                  <a:pt x="17160" y="32365"/>
                </a:lnTo>
                <a:lnTo>
                  <a:pt x="17760" y="32234"/>
                </a:lnTo>
                <a:lnTo>
                  <a:pt x="17760" y="32234"/>
                </a:lnTo>
                <a:lnTo>
                  <a:pt x="17395" y="32574"/>
                </a:lnTo>
                <a:lnTo>
                  <a:pt x="17186" y="32782"/>
                </a:lnTo>
                <a:lnTo>
                  <a:pt x="17004" y="33017"/>
                </a:lnTo>
                <a:lnTo>
                  <a:pt x="16821" y="33278"/>
                </a:lnTo>
                <a:lnTo>
                  <a:pt x="16665" y="33565"/>
                </a:lnTo>
                <a:lnTo>
                  <a:pt x="16534" y="33851"/>
                </a:lnTo>
                <a:lnTo>
                  <a:pt x="16456" y="34164"/>
                </a:lnTo>
                <a:lnTo>
                  <a:pt x="16404" y="34477"/>
                </a:lnTo>
                <a:lnTo>
                  <a:pt x="16404" y="34816"/>
                </a:lnTo>
                <a:lnTo>
                  <a:pt x="16456" y="35155"/>
                </a:lnTo>
                <a:lnTo>
                  <a:pt x="16508" y="35338"/>
                </a:lnTo>
                <a:lnTo>
                  <a:pt x="16586" y="35520"/>
                </a:lnTo>
                <a:lnTo>
                  <a:pt x="16665" y="35703"/>
                </a:lnTo>
                <a:lnTo>
                  <a:pt x="16769" y="35886"/>
                </a:lnTo>
                <a:lnTo>
                  <a:pt x="16899" y="36068"/>
                </a:lnTo>
                <a:lnTo>
                  <a:pt x="17056" y="36251"/>
                </a:lnTo>
                <a:lnTo>
                  <a:pt x="17238" y="36433"/>
                </a:lnTo>
                <a:lnTo>
                  <a:pt x="17421" y="36616"/>
                </a:lnTo>
                <a:lnTo>
                  <a:pt x="17656" y="36798"/>
                </a:lnTo>
                <a:lnTo>
                  <a:pt x="17916" y="36981"/>
                </a:lnTo>
                <a:lnTo>
                  <a:pt x="17786" y="36538"/>
                </a:lnTo>
                <a:lnTo>
                  <a:pt x="17682" y="36042"/>
                </a:lnTo>
                <a:lnTo>
                  <a:pt x="17577" y="35390"/>
                </a:lnTo>
                <a:lnTo>
                  <a:pt x="17551" y="35051"/>
                </a:lnTo>
                <a:lnTo>
                  <a:pt x="17525" y="34660"/>
                </a:lnTo>
                <a:lnTo>
                  <a:pt x="17525" y="34295"/>
                </a:lnTo>
                <a:lnTo>
                  <a:pt x="17551" y="33877"/>
                </a:lnTo>
                <a:lnTo>
                  <a:pt x="17604" y="33486"/>
                </a:lnTo>
                <a:lnTo>
                  <a:pt x="17682" y="33095"/>
                </a:lnTo>
                <a:lnTo>
                  <a:pt x="17812" y="32704"/>
                </a:lnTo>
                <a:lnTo>
                  <a:pt x="17943" y="32313"/>
                </a:lnTo>
                <a:lnTo>
                  <a:pt x="18386" y="32808"/>
                </a:lnTo>
                <a:lnTo>
                  <a:pt x="18986" y="33565"/>
                </a:lnTo>
                <a:lnTo>
                  <a:pt x="19351" y="34060"/>
                </a:lnTo>
                <a:lnTo>
                  <a:pt x="19742" y="34608"/>
                </a:lnTo>
                <a:lnTo>
                  <a:pt x="20159" y="35234"/>
                </a:lnTo>
                <a:lnTo>
                  <a:pt x="20577" y="35912"/>
                </a:lnTo>
                <a:lnTo>
                  <a:pt x="20994" y="36668"/>
                </a:lnTo>
                <a:lnTo>
                  <a:pt x="21411" y="37450"/>
                </a:lnTo>
                <a:lnTo>
                  <a:pt x="21828" y="38311"/>
                </a:lnTo>
                <a:lnTo>
                  <a:pt x="22220" y="39224"/>
                </a:lnTo>
                <a:lnTo>
                  <a:pt x="22611" y="40189"/>
                </a:lnTo>
                <a:lnTo>
                  <a:pt x="22950" y="41206"/>
                </a:lnTo>
                <a:lnTo>
                  <a:pt x="23263" y="42275"/>
                </a:lnTo>
                <a:lnTo>
                  <a:pt x="23523" y="43396"/>
                </a:lnTo>
                <a:lnTo>
                  <a:pt x="24541" y="43422"/>
                </a:lnTo>
                <a:lnTo>
                  <a:pt x="24645" y="43892"/>
                </a:lnTo>
                <a:lnTo>
                  <a:pt x="26783" y="43892"/>
                </a:lnTo>
                <a:lnTo>
                  <a:pt x="27253" y="37398"/>
                </a:lnTo>
                <a:lnTo>
                  <a:pt x="26549" y="37398"/>
                </a:lnTo>
                <a:lnTo>
                  <a:pt x="26914" y="31948"/>
                </a:lnTo>
                <a:lnTo>
                  <a:pt x="25923" y="31948"/>
                </a:lnTo>
                <a:lnTo>
                  <a:pt x="25923" y="26158"/>
                </a:lnTo>
                <a:lnTo>
                  <a:pt x="25010" y="26158"/>
                </a:lnTo>
                <a:lnTo>
                  <a:pt x="25010" y="20290"/>
                </a:lnTo>
                <a:lnTo>
                  <a:pt x="24228" y="20577"/>
                </a:lnTo>
                <a:lnTo>
                  <a:pt x="22298" y="14579"/>
                </a:lnTo>
                <a:lnTo>
                  <a:pt x="22298" y="14579"/>
                </a:lnTo>
                <a:lnTo>
                  <a:pt x="23054" y="14866"/>
                </a:lnTo>
                <a:lnTo>
                  <a:pt x="23784" y="15179"/>
                </a:lnTo>
                <a:lnTo>
                  <a:pt x="24462" y="15518"/>
                </a:lnTo>
                <a:lnTo>
                  <a:pt x="25140" y="15857"/>
                </a:lnTo>
                <a:lnTo>
                  <a:pt x="25766" y="16222"/>
                </a:lnTo>
                <a:lnTo>
                  <a:pt x="26366" y="16587"/>
                </a:lnTo>
                <a:lnTo>
                  <a:pt x="26940" y="16952"/>
                </a:lnTo>
                <a:lnTo>
                  <a:pt x="27488" y="17343"/>
                </a:lnTo>
                <a:lnTo>
                  <a:pt x="28009" y="17734"/>
                </a:lnTo>
                <a:lnTo>
                  <a:pt x="28505" y="18126"/>
                </a:lnTo>
                <a:lnTo>
                  <a:pt x="28948" y="18517"/>
                </a:lnTo>
                <a:lnTo>
                  <a:pt x="29391" y="18908"/>
                </a:lnTo>
                <a:lnTo>
                  <a:pt x="29809" y="19299"/>
                </a:lnTo>
                <a:lnTo>
                  <a:pt x="30174" y="19690"/>
                </a:lnTo>
                <a:lnTo>
                  <a:pt x="30878" y="20447"/>
                </a:lnTo>
                <a:lnTo>
                  <a:pt x="31478" y="21177"/>
                </a:lnTo>
                <a:lnTo>
                  <a:pt x="31973" y="21829"/>
                </a:lnTo>
                <a:lnTo>
                  <a:pt x="32390" y="22455"/>
                </a:lnTo>
                <a:lnTo>
                  <a:pt x="32729" y="22976"/>
                </a:lnTo>
                <a:lnTo>
                  <a:pt x="32964" y="23420"/>
                </a:lnTo>
                <a:lnTo>
                  <a:pt x="33147" y="23733"/>
                </a:lnTo>
                <a:lnTo>
                  <a:pt x="33277" y="24020"/>
                </a:lnTo>
                <a:lnTo>
                  <a:pt x="33381" y="23185"/>
                </a:lnTo>
                <a:lnTo>
                  <a:pt x="33434" y="22377"/>
                </a:lnTo>
                <a:lnTo>
                  <a:pt x="33434" y="21620"/>
                </a:lnTo>
                <a:lnTo>
                  <a:pt x="33381" y="20916"/>
                </a:lnTo>
                <a:lnTo>
                  <a:pt x="33277" y="20264"/>
                </a:lnTo>
                <a:lnTo>
                  <a:pt x="33121" y="19638"/>
                </a:lnTo>
                <a:lnTo>
                  <a:pt x="32938" y="19064"/>
                </a:lnTo>
                <a:lnTo>
                  <a:pt x="32703" y="18543"/>
                </a:lnTo>
                <a:lnTo>
                  <a:pt x="32443" y="18047"/>
                </a:lnTo>
                <a:lnTo>
                  <a:pt x="32130" y="17604"/>
                </a:lnTo>
                <a:lnTo>
                  <a:pt x="31791" y="17187"/>
                </a:lnTo>
                <a:lnTo>
                  <a:pt x="31452" y="16796"/>
                </a:lnTo>
                <a:lnTo>
                  <a:pt x="31060" y="16457"/>
                </a:lnTo>
                <a:lnTo>
                  <a:pt x="30643" y="16118"/>
                </a:lnTo>
                <a:lnTo>
                  <a:pt x="30226" y="15831"/>
                </a:lnTo>
                <a:lnTo>
                  <a:pt x="29782" y="15570"/>
                </a:lnTo>
                <a:lnTo>
                  <a:pt x="29313" y="15361"/>
                </a:lnTo>
                <a:lnTo>
                  <a:pt x="28844" y="15153"/>
                </a:lnTo>
                <a:lnTo>
                  <a:pt x="28374" y="14970"/>
                </a:lnTo>
                <a:lnTo>
                  <a:pt x="27879" y="14814"/>
                </a:lnTo>
                <a:lnTo>
                  <a:pt x="27409" y="14683"/>
                </a:lnTo>
                <a:lnTo>
                  <a:pt x="26914" y="14553"/>
                </a:lnTo>
                <a:lnTo>
                  <a:pt x="26444" y="14475"/>
                </a:lnTo>
                <a:lnTo>
                  <a:pt x="25975" y="14370"/>
                </a:lnTo>
                <a:lnTo>
                  <a:pt x="25036" y="14266"/>
                </a:lnTo>
                <a:lnTo>
                  <a:pt x="24175" y="14214"/>
                </a:lnTo>
                <a:lnTo>
                  <a:pt x="23393" y="14188"/>
                </a:lnTo>
                <a:lnTo>
                  <a:pt x="22715" y="14188"/>
                </a:lnTo>
                <a:lnTo>
                  <a:pt x="23419" y="13953"/>
                </a:lnTo>
                <a:lnTo>
                  <a:pt x="24149" y="13718"/>
                </a:lnTo>
                <a:lnTo>
                  <a:pt x="24854" y="13510"/>
                </a:lnTo>
                <a:lnTo>
                  <a:pt x="25584" y="13301"/>
                </a:lnTo>
                <a:lnTo>
                  <a:pt x="26992" y="12962"/>
                </a:lnTo>
                <a:lnTo>
                  <a:pt x="28348" y="12675"/>
                </a:lnTo>
                <a:lnTo>
                  <a:pt x="29678" y="12466"/>
                </a:lnTo>
                <a:lnTo>
                  <a:pt x="30956" y="12284"/>
                </a:lnTo>
                <a:lnTo>
                  <a:pt x="32156" y="12153"/>
                </a:lnTo>
                <a:lnTo>
                  <a:pt x="33303" y="12075"/>
                </a:lnTo>
                <a:lnTo>
                  <a:pt x="34320" y="12023"/>
                </a:lnTo>
                <a:lnTo>
                  <a:pt x="35259" y="11997"/>
                </a:lnTo>
                <a:lnTo>
                  <a:pt x="36094" y="11971"/>
                </a:lnTo>
                <a:lnTo>
                  <a:pt x="36798" y="11997"/>
                </a:lnTo>
                <a:lnTo>
                  <a:pt x="37789" y="12023"/>
                </a:lnTo>
                <a:lnTo>
                  <a:pt x="38128" y="12049"/>
                </a:lnTo>
                <a:lnTo>
                  <a:pt x="37398" y="11449"/>
                </a:lnTo>
                <a:lnTo>
                  <a:pt x="36693" y="10928"/>
                </a:lnTo>
                <a:lnTo>
                  <a:pt x="35989" y="10484"/>
                </a:lnTo>
                <a:lnTo>
                  <a:pt x="35311" y="10093"/>
                </a:lnTo>
                <a:lnTo>
                  <a:pt x="34633" y="9754"/>
                </a:lnTo>
                <a:lnTo>
                  <a:pt x="33955" y="9467"/>
                </a:lnTo>
                <a:lnTo>
                  <a:pt x="33303" y="9259"/>
                </a:lnTo>
                <a:lnTo>
                  <a:pt x="32677" y="9102"/>
                </a:lnTo>
                <a:lnTo>
                  <a:pt x="32051" y="8972"/>
                </a:lnTo>
                <a:lnTo>
                  <a:pt x="31425" y="8894"/>
                </a:lnTo>
                <a:lnTo>
                  <a:pt x="30852" y="8868"/>
                </a:lnTo>
                <a:lnTo>
                  <a:pt x="30252" y="8894"/>
                </a:lnTo>
                <a:lnTo>
                  <a:pt x="29704" y="8946"/>
                </a:lnTo>
                <a:lnTo>
                  <a:pt x="29157" y="9050"/>
                </a:lnTo>
                <a:lnTo>
                  <a:pt x="28609" y="9154"/>
                </a:lnTo>
                <a:lnTo>
                  <a:pt x="28087" y="9311"/>
                </a:lnTo>
                <a:lnTo>
                  <a:pt x="27592" y="9493"/>
                </a:lnTo>
                <a:lnTo>
                  <a:pt x="27096" y="9702"/>
                </a:lnTo>
                <a:lnTo>
                  <a:pt x="26627" y="9937"/>
                </a:lnTo>
                <a:lnTo>
                  <a:pt x="26184" y="10171"/>
                </a:lnTo>
                <a:lnTo>
                  <a:pt x="25766" y="10432"/>
                </a:lnTo>
                <a:lnTo>
                  <a:pt x="25349" y="10693"/>
                </a:lnTo>
                <a:lnTo>
                  <a:pt x="24958" y="10980"/>
                </a:lnTo>
                <a:lnTo>
                  <a:pt x="24567" y="11293"/>
                </a:lnTo>
                <a:lnTo>
                  <a:pt x="23889" y="11867"/>
                </a:lnTo>
                <a:lnTo>
                  <a:pt x="23263" y="12466"/>
                </a:lnTo>
                <a:lnTo>
                  <a:pt x="22741" y="13040"/>
                </a:lnTo>
                <a:lnTo>
                  <a:pt x="22298" y="13562"/>
                </a:lnTo>
                <a:lnTo>
                  <a:pt x="22663" y="12884"/>
                </a:lnTo>
                <a:lnTo>
                  <a:pt x="23080" y="12127"/>
                </a:lnTo>
                <a:lnTo>
                  <a:pt x="23550" y="11319"/>
                </a:lnTo>
                <a:lnTo>
                  <a:pt x="24097" y="10458"/>
                </a:lnTo>
                <a:lnTo>
                  <a:pt x="24723" y="9546"/>
                </a:lnTo>
                <a:lnTo>
                  <a:pt x="25375" y="8607"/>
                </a:lnTo>
                <a:lnTo>
                  <a:pt x="26131" y="7642"/>
                </a:lnTo>
                <a:lnTo>
                  <a:pt x="26914" y="6677"/>
                </a:lnTo>
                <a:lnTo>
                  <a:pt x="27774" y="5712"/>
                </a:lnTo>
                <a:lnTo>
                  <a:pt x="28244" y="5243"/>
                </a:lnTo>
                <a:lnTo>
                  <a:pt x="28713" y="4773"/>
                </a:lnTo>
                <a:lnTo>
                  <a:pt x="29209" y="4330"/>
                </a:lnTo>
                <a:lnTo>
                  <a:pt x="29704" y="3860"/>
                </a:lnTo>
                <a:lnTo>
                  <a:pt x="30226" y="3443"/>
                </a:lnTo>
                <a:lnTo>
                  <a:pt x="30774" y="3000"/>
                </a:lnTo>
                <a:lnTo>
                  <a:pt x="31321" y="2582"/>
                </a:lnTo>
                <a:lnTo>
                  <a:pt x="31895" y="2191"/>
                </a:lnTo>
                <a:lnTo>
                  <a:pt x="32469" y="1800"/>
                </a:lnTo>
                <a:lnTo>
                  <a:pt x="33095" y="1435"/>
                </a:lnTo>
                <a:lnTo>
                  <a:pt x="33694" y="1096"/>
                </a:lnTo>
                <a:lnTo>
                  <a:pt x="34346" y="783"/>
                </a:lnTo>
                <a:lnTo>
                  <a:pt x="34998" y="470"/>
                </a:lnTo>
                <a:lnTo>
                  <a:pt x="35650" y="209"/>
                </a:lnTo>
                <a:lnTo>
                  <a:pt x="35129" y="105"/>
                </a:lnTo>
                <a:lnTo>
                  <a:pt x="34503" y="53"/>
                </a:lnTo>
                <a:lnTo>
                  <a:pt x="33694" y="27"/>
                </a:lnTo>
                <a:lnTo>
                  <a:pt x="3325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"/>
          <p:cNvSpPr/>
          <p:nvPr/>
        </p:nvSpPr>
        <p:spPr>
          <a:xfrm flipH="1">
            <a:off x="5058000" y="3763459"/>
            <a:ext cx="511591" cy="622685"/>
          </a:xfrm>
          <a:custGeom>
            <a:avLst/>
            <a:gdLst/>
            <a:ahLst/>
            <a:cxnLst/>
            <a:rect l="l" t="t" r="r" b="b"/>
            <a:pathLst>
              <a:path w="30045" h="36564" extrusionOk="0">
                <a:moveTo>
                  <a:pt x="2896" y="0"/>
                </a:moveTo>
                <a:lnTo>
                  <a:pt x="2452" y="27"/>
                </a:lnTo>
                <a:lnTo>
                  <a:pt x="3261" y="496"/>
                </a:lnTo>
                <a:lnTo>
                  <a:pt x="4017" y="1018"/>
                </a:lnTo>
                <a:lnTo>
                  <a:pt x="4747" y="1565"/>
                </a:lnTo>
                <a:lnTo>
                  <a:pt x="5452" y="2165"/>
                </a:lnTo>
                <a:lnTo>
                  <a:pt x="6103" y="2791"/>
                </a:lnTo>
                <a:lnTo>
                  <a:pt x="6729" y="3443"/>
                </a:lnTo>
                <a:lnTo>
                  <a:pt x="7303" y="4095"/>
                </a:lnTo>
                <a:lnTo>
                  <a:pt x="7851" y="4773"/>
                </a:lnTo>
                <a:lnTo>
                  <a:pt x="8372" y="5477"/>
                </a:lnTo>
                <a:lnTo>
                  <a:pt x="8842" y="6155"/>
                </a:lnTo>
                <a:lnTo>
                  <a:pt x="9285" y="6859"/>
                </a:lnTo>
                <a:lnTo>
                  <a:pt x="9702" y="7537"/>
                </a:lnTo>
                <a:lnTo>
                  <a:pt x="10094" y="8189"/>
                </a:lnTo>
                <a:lnTo>
                  <a:pt x="10433" y="8841"/>
                </a:lnTo>
                <a:lnTo>
                  <a:pt x="10772" y="9493"/>
                </a:lnTo>
                <a:lnTo>
                  <a:pt x="11059" y="10093"/>
                </a:lnTo>
                <a:lnTo>
                  <a:pt x="10720" y="9624"/>
                </a:lnTo>
                <a:lnTo>
                  <a:pt x="10354" y="9128"/>
                </a:lnTo>
                <a:lnTo>
                  <a:pt x="9937" y="8659"/>
                </a:lnTo>
                <a:lnTo>
                  <a:pt x="9468" y="8215"/>
                </a:lnTo>
                <a:lnTo>
                  <a:pt x="8972" y="7772"/>
                </a:lnTo>
                <a:lnTo>
                  <a:pt x="8425" y="7381"/>
                </a:lnTo>
                <a:lnTo>
                  <a:pt x="8138" y="7198"/>
                </a:lnTo>
                <a:lnTo>
                  <a:pt x="7825" y="7016"/>
                </a:lnTo>
                <a:lnTo>
                  <a:pt x="7512" y="6859"/>
                </a:lnTo>
                <a:lnTo>
                  <a:pt x="7173" y="6729"/>
                </a:lnTo>
                <a:lnTo>
                  <a:pt x="6834" y="6598"/>
                </a:lnTo>
                <a:lnTo>
                  <a:pt x="6469" y="6468"/>
                </a:lnTo>
                <a:lnTo>
                  <a:pt x="6103" y="6364"/>
                </a:lnTo>
                <a:lnTo>
                  <a:pt x="5738" y="6286"/>
                </a:lnTo>
                <a:lnTo>
                  <a:pt x="5321" y="6233"/>
                </a:lnTo>
                <a:lnTo>
                  <a:pt x="4930" y="6181"/>
                </a:lnTo>
                <a:lnTo>
                  <a:pt x="4043" y="6181"/>
                </a:lnTo>
                <a:lnTo>
                  <a:pt x="3600" y="6207"/>
                </a:lnTo>
                <a:lnTo>
                  <a:pt x="3130" y="6259"/>
                </a:lnTo>
                <a:lnTo>
                  <a:pt x="2661" y="6312"/>
                </a:lnTo>
                <a:lnTo>
                  <a:pt x="2166" y="6416"/>
                </a:lnTo>
                <a:lnTo>
                  <a:pt x="1644" y="6546"/>
                </a:lnTo>
                <a:lnTo>
                  <a:pt x="1122" y="6703"/>
                </a:lnTo>
                <a:lnTo>
                  <a:pt x="575" y="6911"/>
                </a:lnTo>
                <a:lnTo>
                  <a:pt x="1" y="7120"/>
                </a:lnTo>
                <a:lnTo>
                  <a:pt x="314" y="7172"/>
                </a:lnTo>
                <a:lnTo>
                  <a:pt x="1148" y="7355"/>
                </a:lnTo>
                <a:lnTo>
                  <a:pt x="1722" y="7511"/>
                </a:lnTo>
                <a:lnTo>
                  <a:pt x="2426" y="7720"/>
                </a:lnTo>
                <a:lnTo>
                  <a:pt x="3183" y="7955"/>
                </a:lnTo>
                <a:lnTo>
                  <a:pt x="4043" y="8215"/>
                </a:lnTo>
                <a:lnTo>
                  <a:pt x="4930" y="8554"/>
                </a:lnTo>
                <a:lnTo>
                  <a:pt x="5895" y="8946"/>
                </a:lnTo>
                <a:lnTo>
                  <a:pt x="6886" y="9389"/>
                </a:lnTo>
                <a:lnTo>
                  <a:pt x="7903" y="9884"/>
                </a:lnTo>
                <a:lnTo>
                  <a:pt x="8920" y="10458"/>
                </a:lnTo>
                <a:lnTo>
                  <a:pt x="9963" y="11084"/>
                </a:lnTo>
                <a:lnTo>
                  <a:pt x="10485" y="11423"/>
                </a:lnTo>
                <a:lnTo>
                  <a:pt x="10980" y="11788"/>
                </a:lnTo>
                <a:lnTo>
                  <a:pt x="11476" y="12179"/>
                </a:lnTo>
                <a:lnTo>
                  <a:pt x="11971" y="12571"/>
                </a:lnTo>
                <a:lnTo>
                  <a:pt x="11789" y="13144"/>
                </a:lnTo>
                <a:lnTo>
                  <a:pt x="11293" y="12857"/>
                </a:lnTo>
                <a:lnTo>
                  <a:pt x="10720" y="12518"/>
                </a:lnTo>
                <a:lnTo>
                  <a:pt x="10068" y="12179"/>
                </a:lnTo>
                <a:lnTo>
                  <a:pt x="9337" y="11840"/>
                </a:lnTo>
                <a:lnTo>
                  <a:pt x="8581" y="11554"/>
                </a:lnTo>
                <a:lnTo>
                  <a:pt x="8164" y="11423"/>
                </a:lnTo>
                <a:lnTo>
                  <a:pt x="7773" y="11293"/>
                </a:lnTo>
                <a:lnTo>
                  <a:pt x="7355" y="11188"/>
                </a:lnTo>
                <a:lnTo>
                  <a:pt x="6938" y="11110"/>
                </a:lnTo>
                <a:lnTo>
                  <a:pt x="6495" y="11058"/>
                </a:lnTo>
                <a:lnTo>
                  <a:pt x="6077" y="11006"/>
                </a:lnTo>
                <a:lnTo>
                  <a:pt x="5634" y="10980"/>
                </a:lnTo>
                <a:lnTo>
                  <a:pt x="5217" y="11006"/>
                </a:lnTo>
                <a:lnTo>
                  <a:pt x="4800" y="11032"/>
                </a:lnTo>
                <a:lnTo>
                  <a:pt x="4356" y="11110"/>
                </a:lnTo>
                <a:lnTo>
                  <a:pt x="3939" y="11214"/>
                </a:lnTo>
                <a:lnTo>
                  <a:pt x="3522" y="11345"/>
                </a:lnTo>
                <a:lnTo>
                  <a:pt x="3130" y="11527"/>
                </a:lnTo>
                <a:lnTo>
                  <a:pt x="2713" y="11762"/>
                </a:lnTo>
                <a:lnTo>
                  <a:pt x="2322" y="12023"/>
                </a:lnTo>
                <a:lnTo>
                  <a:pt x="1957" y="12336"/>
                </a:lnTo>
                <a:lnTo>
                  <a:pt x="1592" y="12675"/>
                </a:lnTo>
                <a:lnTo>
                  <a:pt x="1227" y="13092"/>
                </a:lnTo>
                <a:lnTo>
                  <a:pt x="914" y="13536"/>
                </a:lnTo>
                <a:lnTo>
                  <a:pt x="575" y="14057"/>
                </a:lnTo>
                <a:lnTo>
                  <a:pt x="288" y="14631"/>
                </a:lnTo>
                <a:lnTo>
                  <a:pt x="1" y="15257"/>
                </a:lnTo>
                <a:lnTo>
                  <a:pt x="236" y="15126"/>
                </a:lnTo>
                <a:lnTo>
                  <a:pt x="862" y="14839"/>
                </a:lnTo>
                <a:lnTo>
                  <a:pt x="1331" y="14631"/>
                </a:lnTo>
                <a:lnTo>
                  <a:pt x="1905" y="14422"/>
                </a:lnTo>
                <a:lnTo>
                  <a:pt x="2557" y="14188"/>
                </a:lnTo>
                <a:lnTo>
                  <a:pt x="3287" y="13979"/>
                </a:lnTo>
                <a:lnTo>
                  <a:pt x="4095" y="13770"/>
                </a:lnTo>
                <a:lnTo>
                  <a:pt x="4982" y="13588"/>
                </a:lnTo>
                <a:lnTo>
                  <a:pt x="5947" y="13457"/>
                </a:lnTo>
                <a:lnTo>
                  <a:pt x="6964" y="13353"/>
                </a:lnTo>
                <a:lnTo>
                  <a:pt x="7512" y="13327"/>
                </a:lnTo>
                <a:lnTo>
                  <a:pt x="8059" y="13301"/>
                </a:lnTo>
                <a:lnTo>
                  <a:pt x="8633" y="13301"/>
                </a:lnTo>
                <a:lnTo>
                  <a:pt x="9207" y="13327"/>
                </a:lnTo>
                <a:lnTo>
                  <a:pt x="9807" y="13353"/>
                </a:lnTo>
                <a:lnTo>
                  <a:pt x="10407" y="13405"/>
                </a:lnTo>
                <a:lnTo>
                  <a:pt x="11032" y="13483"/>
                </a:lnTo>
                <a:lnTo>
                  <a:pt x="11658" y="13562"/>
                </a:lnTo>
                <a:lnTo>
                  <a:pt x="10302" y="17813"/>
                </a:lnTo>
                <a:lnTo>
                  <a:pt x="9676" y="17578"/>
                </a:lnTo>
                <a:lnTo>
                  <a:pt x="9676" y="22298"/>
                </a:lnTo>
                <a:lnTo>
                  <a:pt x="8946" y="22298"/>
                </a:lnTo>
                <a:lnTo>
                  <a:pt x="8946" y="26966"/>
                </a:lnTo>
                <a:lnTo>
                  <a:pt x="8138" y="26966"/>
                </a:lnTo>
                <a:lnTo>
                  <a:pt x="8425" y="31348"/>
                </a:lnTo>
                <a:lnTo>
                  <a:pt x="7851" y="31348"/>
                </a:lnTo>
                <a:lnTo>
                  <a:pt x="8242" y="36563"/>
                </a:lnTo>
                <a:lnTo>
                  <a:pt x="9963" y="36563"/>
                </a:lnTo>
                <a:lnTo>
                  <a:pt x="11215" y="31348"/>
                </a:lnTo>
                <a:lnTo>
                  <a:pt x="10459" y="31348"/>
                </a:lnTo>
                <a:lnTo>
                  <a:pt x="11658" y="27201"/>
                </a:lnTo>
                <a:lnTo>
                  <a:pt x="10928" y="27201"/>
                </a:lnTo>
                <a:lnTo>
                  <a:pt x="12415" y="22481"/>
                </a:lnTo>
                <a:lnTo>
                  <a:pt x="11658" y="22481"/>
                </a:lnTo>
                <a:lnTo>
                  <a:pt x="13041" y="18047"/>
                </a:lnTo>
                <a:lnTo>
                  <a:pt x="12284" y="18256"/>
                </a:lnTo>
                <a:lnTo>
                  <a:pt x="13145" y="13744"/>
                </a:lnTo>
                <a:lnTo>
                  <a:pt x="13666" y="13822"/>
                </a:lnTo>
                <a:lnTo>
                  <a:pt x="14188" y="13927"/>
                </a:lnTo>
                <a:lnTo>
                  <a:pt x="14710" y="14031"/>
                </a:lnTo>
                <a:lnTo>
                  <a:pt x="15231" y="14188"/>
                </a:lnTo>
                <a:lnTo>
                  <a:pt x="15727" y="14344"/>
                </a:lnTo>
                <a:lnTo>
                  <a:pt x="16222" y="14527"/>
                </a:lnTo>
                <a:lnTo>
                  <a:pt x="16692" y="14735"/>
                </a:lnTo>
                <a:lnTo>
                  <a:pt x="17187" y="14970"/>
                </a:lnTo>
                <a:lnTo>
                  <a:pt x="17631" y="15205"/>
                </a:lnTo>
                <a:lnTo>
                  <a:pt x="18100" y="15439"/>
                </a:lnTo>
                <a:lnTo>
                  <a:pt x="18961" y="15987"/>
                </a:lnTo>
                <a:lnTo>
                  <a:pt x="19769" y="16535"/>
                </a:lnTo>
                <a:lnTo>
                  <a:pt x="20499" y="17082"/>
                </a:lnTo>
                <a:lnTo>
                  <a:pt x="21177" y="17656"/>
                </a:lnTo>
                <a:lnTo>
                  <a:pt x="21803" y="18178"/>
                </a:lnTo>
                <a:lnTo>
                  <a:pt x="22325" y="18673"/>
                </a:lnTo>
                <a:lnTo>
                  <a:pt x="22768" y="19116"/>
                </a:lnTo>
                <a:lnTo>
                  <a:pt x="23394" y="19768"/>
                </a:lnTo>
                <a:lnTo>
                  <a:pt x="23603" y="20003"/>
                </a:lnTo>
                <a:lnTo>
                  <a:pt x="23603" y="19273"/>
                </a:lnTo>
                <a:lnTo>
                  <a:pt x="23524" y="18621"/>
                </a:lnTo>
                <a:lnTo>
                  <a:pt x="23446" y="17969"/>
                </a:lnTo>
                <a:lnTo>
                  <a:pt x="23290" y="17395"/>
                </a:lnTo>
                <a:lnTo>
                  <a:pt x="23107" y="16874"/>
                </a:lnTo>
                <a:lnTo>
                  <a:pt x="22899" y="16378"/>
                </a:lnTo>
                <a:lnTo>
                  <a:pt x="22664" y="15935"/>
                </a:lnTo>
                <a:lnTo>
                  <a:pt x="22377" y="15518"/>
                </a:lnTo>
                <a:lnTo>
                  <a:pt x="22090" y="15152"/>
                </a:lnTo>
                <a:lnTo>
                  <a:pt x="21751" y="14839"/>
                </a:lnTo>
                <a:lnTo>
                  <a:pt x="21412" y="14527"/>
                </a:lnTo>
                <a:lnTo>
                  <a:pt x="21021" y="14292"/>
                </a:lnTo>
                <a:lnTo>
                  <a:pt x="20656" y="14057"/>
                </a:lnTo>
                <a:lnTo>
                  <a:pt x="20238" y="13848"/>
                </a:lnTo>
                <a:lnTo>
                  <a:pt x="19821" y="13692"/>
                </a:lnTo>
                <a:lnTo>
                  <a:pt x="19404" y="13536"/>
                </a:lnTo>
                <a:lnTo>
                  <a:pt x="18961" y="13431"/>
                </a:lnTo>
                <a:lnTo>
                  <a:pt x="18517" y="13327"/>
                </a:lnTo>
                <a:lnTo>
                  <a:pt x="18074" y="13275"/>
                </a:lnTo>
                <a:lnTo>
                  <a:pt x="17631" y="13223"/>
                </a:lnTo>
                <a:lnTo>
                  <a:pt x="17187" y="13197"/>
                </a:lnTo>
                <a:lnTo>
                  <a:pt x="16770" y="13170"/>
                </a:lnTo>
                <a:lnTo>
                  <a:pt x="15909" y="13170"/>
                </a:lnTo>
                <a:lnTo>
                  <a:pt x="15101" y="13223"/>
                </a:lnTo>
                <a:lnTo>
                  <a:pt x="14371" y="13327"/>
                </a:lnTo>
                <a:lnTo>
                  <a:pt x="13719" y="13431"/>
                </a:lnTo>
                <a:lnTo>
                  <a:pt x="13197" y="13536"/>
                </a:lnTo>
                <a:lnTo>
                  <a:pt x="13275" y="13118"/>
                </a:lnTo>
                <a:lnTo>
                  <a:pt x="13979" y="12779"/>
                </a:lnTo>
                <a:lnTo>
                  <a:pt x="14684" y="12466"/>
                </a:lnTo>
                <a:lnTo>
                  <a:pt x="15414" y="12205"/>
                </a:lnTo>
                <a:lnTo>
                  <a:pt x="16144" y="11945"/>
                </a:lnTo>
                <a:lnTo>
                  <a:pt x="16874" y="11736"/>
                </a:lnTo>
                <a:lnTo>
                  <a:pt x="17604" y="11527"/>
                </a:lnTo>
                <a:lnTo>
                  <a:pt x="18335" y="11345"/>
                </a:lnTo>
                <a:lnTo>
                  <a:pt x="19039" y="11214"/>
                </a:lnTo>
                <a:lnTo>
                  <a:pt x="19769" y="11084"/>
                </a:lnTo>
                <a:lnTo>
                  <a:pt x="20473" y="10954"/>
                </a:lnTo>
                <a:lnTo>
                  <a:pt x="21177" y="10875"/>
                </a:lnTo>
                <a:lnTo>
                  <a:pt x="21855" y="10797"/>
                </a:lnTo>
                <a:lnTo>
                  <a:pt x="23185" y="10693"/>
                </a:lnTo>
                <a:lnTo>
                  <a:pt x="24463" y="10641"/>
                </a:lnTo>
                <a:lnTo>
                  <a:pt x="25637" y="10641"/>
                </a:lnTo>
                <a:lnTo>
                  <a:pt x="26706" y="10667"/>
                </a:lnTo>
                <a:lnTo>
                  <a:pt x="27645" y="10719"/>
                </a:lnTo>
                <a:lnTo>
                  <a:pt x="28453" y="10797"/>
                </a:lnTo>
                <a:lnTo>
                  <a:pt x="29627" y="10928"/>
                </a:lnTo>
                <a:lnTo>
                  <a:pt x="30044" y="10980"/>
                </a:lnTo>
                <a:lnTo>
                  <a:pt x="29783" y="10615"/>
                </a:lnTo>
                <a:lnTo>
                  <a:pt x="29549" y="10276"/>
                </a:lnTo>
                <a:lnTo>
                  <a:pt x="29288" y="9963"/>
                </a:lnTo>
                <a:lnTo>
                  <a:pt x="29027" y="9650"/>
                </a:lnTo>
                <a:lnTo>
                  <a:pt x="28766" y="9389"/>
                </a:lnTo>
                <a:lnTo>
                  <a:pt x="28506" y="9128"/>
                </a:lnTo>
                <a:lnTo>
                  <a:pt x="28219" y="8867"/>
                </a:lnTo>
                <a:lnTo>
                  <a:pt x="27958" y="8659"/>
                </a:lnTo>
                <a:lnTo>
                  <a:pt x="27671" y="8450"/>
                </a:lnTo>
                <a:lnTo>
                  <a:pt x="27384" y="8268"/>
                </a:lnTo>
                <a:lnTo>
                  <a:pt x="27097" y="8111"/>
                </a:lnTo>
                <a:lnTo>
                  <a:pt x="26810" y="7955"/>
                </a:lnTo>
                <a:lnTo>
                  <a:pt x="26524" y="7824"/>
                </a:lnTo>
                <a:lnTo>
                  <a:pt x="26237" y="7694"/>
                </a:lnTo>
                <a:lnTo>
                  <a:pt x="25663" y="7511"/>
                </a:lnTo>
                <a:lnTo>
                  <a:pt x="25063" y="7381"/>
                </a:lnTo>
                <a:lnTo>
                  <a:pt x="24463" y="7303"/>
                </a:lnTo>
                <a:lnTo>
                  <a:pt x="23837" y="7277"/>
                </a:lnTo>
                <a:lnTo>
                  <a:pt x="23238" y="7303"/>
                </a:lnTo>
                <a:lnTo>
                  <a:pt x="22638" y="7355"/>
                </a:lnTo>
                <a:lnTo>
                  <a:pt x="22038" y="7485"/>
                </a:lnTo>
                <a:lnTo>
                  <a:pt x="21438" y="7642"/>
                </a:lnTo>
                <a:lnTo>
                  <a:pt x="20838" y="7824"/>
                </a:lnTo>
                <a:lnTo>
                  <a:pt x="20238" y="8033"/>
                </a:lnTo>
                <a:lnTo>
                  <a:pt x="19665" y="8268"/>
                </a:lnTo>
                <a:lnTo>
                  <a:pt x="19091" y="8554"/>
                </a:lnTo>
                <a:lnTo>
                  <a:pt x="18543" y="8841"/>
                </a:lnTo>
                <a:lnTo>
                  <a:pt x="17996" y="9128"/>
                </a:lnTo>
                <a:lnTo>
                  <a:pt x="17448" y="9467"/>
                </a:lnTo>
                <a:lnTo>
                  <a:pt x="16952" y="9780"/>
                </a:lnTo>
                <a:lnTo>
                  <a:pt x="16457" y="10119"/>
                </a:lnTo>
                <a:lnTo>
                  <a:pt x="15518" y="10797"/>
                </a:lnTo>
                <a:lnTo>
                  <a:pt x="14684" y="11475"/>
                </a:lnTo>
                <a:lnTo>
                  <a:pt x="13953" y="12075"/>
                </a:lnTo>
                <a:lnTo>
                  <a:pt x="13354" y="12623"/>
                </a:lnTo>
                <a:lnTo>
                  <a:pt x="13484" y="11945"/>
                </a:lnTo>
                <a:lnTo>
                  <a:pt x="13406" y="11945"/>
                </a:lnTo>
                <a:lnTo>
                  <a:pt x="13771" y="11397"/>
                </a:lnTo>
                <a:lnTo>
                  <a:pt x="14214" y="10771"/>
                </a:lnTo>
                <a:lnTo>
                  <a:pt x="14710" y="10093"/>
                </a:lnTo>
                <a:lnTo>
                  <a:pt x="15257" y="9389"/>
                </a:lnTo>
                <a:lnTo>
                  <a:pt x="15883" y="8633"/>
                </a:lnTo>
                <a:lnTo>
                  <a:pt x="16535" y="7876"/>
                </a:lnTo>
                <a:lnTo>
                  <a:pt x="17239" y="7094"/>
                </a:lnTo>
                <a:lnTo>
                  <a:pt x="17996" y="6338"/>
                </a:lnTo>
                <a:lnTo>
                  <a:pt x="18804" y="5581"/>
                </a:lnTo>
                <a:lnTo>
                  <a:pt x="19665" y="4825"/>
                </a:lnTo>
                <a:lnTo>
                  <a:pt x="20577" y="4121"/>
                </a:lnTo>
                <a:lnTo>
                  <a:pt x="21047" y="3782"/>
                </a:lnTo>
                <a:lnTo>
                  <a:pt x="21516" y="3443"/>
                </a:lnTo>
                <a:lnTo>
                  <a:pt x="22012" y="3130"/>
                </a:lnTo>
                <a:lnTo>
                  <a:pt x="22507" y="2843"/>
                </a:lnTo>
                <a:lnTo>
                  <a:pt x="23003" y="2556"/>
                </a:lnTo>
                <a:lnTo>
                  <a:pt x="23524" y="2269"/>
                </a:lnTo>
                <a:lnTo>
                  <a:pt x="24072" y="2035"/>
                </a:lnTo>
                <a:lnTo>
                  <a:pt x="24594" y="1800"/>
                </a:lnTo>
                <a:lnTo>
                  <a:pt x="25141" y="1565"/>
                </a:lnTo>
                <a:lnTo>
                  <a:pt x="25715" y="1383"/>
                </a:lnTo>
                <a:lnTo>
                  <a:pt x="25220" y="1226"/>
                </a:lnTo>
                <a:lnTo>
                  <a:pt x="24672" y="1122"/>
                </a:lnTo>
                <a:lnTo>
                  <a:pt x="23942" y="991"/>
                </a:lnTo>
                <a:lnTo>
                  <a:pt x="23498" y="939"/>
                </a:lnTo>
                <a:lnTo>
                  <a:pt x="23055" y="887"/>
                </a:lnTo>
                <a:lnTo>
                  <a:pt x="22559" y="861"/>
                </a:lnTo>
                <a:lnTo>
                  <a:pt x="22064" y="861"/>
                </a:lnTo>
                <a:lnTo>
                  <a:pt x="21542" y="887"/>
                </a:lnTo>
                <a:lnTo>
                  <a:pt x="20995" y="913"/>
                </a:lnTo>
                <a:lnTo>
                  <a:pt x="20447" y="991"/>
                </a:lnTo>
                <a:lnTo>
                  <a:pt x="19873" y="1096"/>
                </a:lnTo>
                <a:lnTo>
                  <a:pt x="19300" y="1252"/>
                </a:lnTo>
                <a:lnTo>
                  <a:pt x="18726" y="1461"/>
                </a:lnTo>
                <a:lnTo>
                  <a:pt x="18152" y="1696"/>
                </a:lnTo>
                <a:lnTo>
                  <a:pt x="17578" y="1982"/>
                </a:lnTo>
                <a:lnTo>
                  <a:pt x="17031" y="2321"/>
                </a:lnTo>
                <a:lnTo>
                  <a:pt x="16483" y="2739"/>
                </a:lnTo>
                <a:lnTo>
                  <a:pt x="15961" y="3208"/>
                </a:lnTo>
                <a:lnTo>
                  <a:pt x="15727" y="3469"/>
                </a:lnTo>
                <a:lnTo>
                  <a:pt x="15466" y="3730"/>
                </a:lnTo>
                <a:lnTo>
                  <a:pt x="15231" y="4017"/>
                </a:lnTo>
                <a:lnTo>
                  <a:pt x="14997" y="4330"/>
                </a:lnTo>
                <a:lnTo>
                  <a:pt x="14762" y="4669"/>
                </a:lnTo>
                <a:lnTo>
                  <a:pt x="14527" y="5008"/>
                </a:lnTo>
                <a:lnTo>
                  <a:pt x="14318" y="5373"/>
                </a:lnTo>
                <a:lnTo>
                  <a:pt x="14110" y="5764"/>
                </a:lnTo>
                <a:lnTo>
                  <a:pt x="13927" y="6181"/>
                </a:lnTo>
                <a:lnTo>
                  <a:pt x="13745" y="6598"/>
                </a:lnTo>
                <a:lnTo>
                  <a:pt x="13562" y="7042"/>
                </a:lnTo>
                <a:lnTo>
                  <a:pt x="13380" y="7511"/>
                </a:lnTo>
                <a:lnTo>
                  <a:pt x="13249" y="8007"/>
                </a:lnTo>
                <a:lnTo>
                  <a:pt x="13093" y="8528"/>
                </a:lnTo>
                <a:lnTo>
                  <a:pt x="12962" y="9076"/>
                </a:lnTo>
                <a:lnTo>
                  <a:pt x="12832" y="9624"/>
                </a:lnTo>
                <a:lnTo>
                  <a:pt x="12728" y="10223"/>
                </a:lnTo>
                <a:lnTo>
                  <a:pt x="12649" y="10823"/>
                </a:lnTo>
                <a:lnTo>
                  <a:pt x="12623" y="9780"/>
                </a:lnTo>
                <a:lnTo>
                  <a:pt x="12571" y="8789"/>
                </a:lnTo>
                <a:lnTo>
                  <a:pt x="12441" y="7876"/>
                </a:lnTo>
                <a:lnTo>
                  <a:pt x="12284" y="7042"/>
                </a:lnTo>
                <a:lnTo>
                  <a:pt x="12076" y="6259"/>
                </a:lnTo>
                <a:lnTo>
                  <a:pt x="11815" y="5529"/>
                </a:lnTo>
                <a:lnTo>
                  <a:pt x="11502" y="4877"/>
                </a:lnTo>
                <a:lnTo>
                  <a:pt x="11163" y="4251"/>
                </a:lnTo>
                <a:lnTo>
                  <a:pt x="10798" y="3704"/>
                </a:lnTo>
                <a:lnTo>
                  <a:pt x="10407" y="3182"/>
                </a:lnTo>
                <a:lnTo>
                  <a:pt x="9989" y="2739"/>
                </a:lnTo>
                <a:lnTo>
                  <a:pt x="9546" y="2321"/>
                </a:lnTo>
                <a:lnTo>
                  <a:pt x="9077" y="1956"/>
                </a:lnTo>
                <a:lnTo>
                  <a:pt x="8607" y="1617"/>
                </a:lnTo>
                <a:lnTo>
                  <a:pt x="8138" y="1330"/>
                </a:lnTo>
                <a:lnTo>
                  <a:pt x="7642" y="1096"/>
                </a:lnTo>
                <a:lnTo>
                  <a:pt x="7173" y="861"/>
                </a:lnTo>
                <a:lnTo>
                  <a:pt x="6677" y="678"/>
                </a:lnTo>
                <a:lnTo>
                  <a:pt x="6208" y="522"/>
                </a:lnTo>
                <a:lnTo>
                  <a:pt x="5738" y="392"/>
                </a:lnTo>
                <a:lnTo>
                  <a:pt x="5295" y="287"/>
                </a:lnTo>
                <a:lnTo>
                  <a:pt x="4878" y="183"/>
                </a:lnTo>
                <a:lnTo>
                  <a:pt x="4095" y="79"/>
                </a:lnTo>
                <a:lnTo>
                  <a:pt x="3417" y="27"/>
                </a:lnTo>
                <a:lnTo>
                  <a:pt x="289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3"/>
          <p:cNvGrpSpPr/>
          <p:nvPr/>
        </p:nvGrpSpPr>
        <p:grpSpPr>
          <a:xfrm flipH="1">
            <a:off x="-404850" y="4588275"/>
            <a:ext cx="9851174" cy="1637775"/>
            <a:chOff x="2183625" y="7258225"/>
            <a:chExt cx="6534342" cy="1637775"/>
          </a:xfrm>
        </p:grpSpPr>
        <p:sp>
          <p:nvSpPr>
            <p:cNvPr id="209" name="Google Shape;209;p13"/>
            <p:cNvSpPr/>
            <p:nvPr/>
          </p:nvSpPr>
          <p:spPr>
            <a:xfrm>
              <a:off x="2230550" y="7258225"/>
              <a:ext cx="2452775" cy="1385475"/>
            </a:xfrm>
            <a:custGeom>
              <a:avLst/>
              <a:gdLst/>
              <a:ahLst/>
              <a:cxnLst/>
              <a:rect l="l" t="t" r="r" b="b"/>
              <a:pathLst>
                <a:path w="98111" h="55419" extrusionOk="0">
                  <a:moveTo>
                    <a:pt x="74692" y="0"/>
                  </a:moveTo>
                  <a:lnTo>
                    <a:pt x="73466" y="26"/>
                  </a:lnTo>
                  <a:lnTo>
                    <a:pt x="72214" y="52"/>
                  </a:lnTo>
                  <a:lnTo>
                    <a:pt x="69763" y="157"/>
                  </a:lnTo>
                  <a:lnTo>
                    <a:pt x="67337" y="339"/>
                  </a:lnTo>
                  <a:lnTo>
                    <a:pt x="64912" y="574"/>
                  </a:lnTo>
                  <a:lnTo>
                    <a:pt x="62513" y="835"/>
                  </a:lnTo>
                  <a:lnTo>
                    <a:pt x="60166" y="1174"/>
                  </a:lnTo>
                  <a:lnTo>
                    <a:pt x="57818" y="1539"/>
                  </a:lnTo>
                  <a:lnTo>
                    <a:pt x="55523" y="1956"/>
                  </a:lnTo>
                  <a:lnTo>
                    <a:pt x="53255" y="2425"/>
                  </a:lnTo>
                  <a:lnTo>
                    <a:pt x="51012" y="2921"/>
                  </a:lnTo>
                  <a:lnTo>
                    <a:pt x="48821" y="3442"/>
                  </a:lnTo>
                  <a:lnTo>
                    <a:pt x="46657" y="4016"/>
                  </a:lnTo>
                  <a:lnTo>
                    <a:pt x="44518" y="4616"/>
                  </a:lnTo>
                  <a:lnTo>
                    <a:pt x="42432" y="5242"/>
                  </a:lnTo>
                  <a:lnTo>
                    <a:pt x="40371" y="5894"/>
                  </a:lnTo>
                  <a:lnTo>
                    <a:pt x="38363" y="6572"/>
                  </a:lnTo>
                  <a:lnTo>
                    <a:pt x="36381" y="7250"/>
                  </a:lnTo>
                  <a:lnTo>
                    <a:pt x="34451" y="7980"/>
                  </a:lnTo>
                  <a:lnTo>
                    <a:pt x="32574" y="8684"/>
                  </a:lnTo>
                  <a:lnTo>
                    <a:pt x="30748" y="9415"/>
                  </a:lnTo>
                  <a:lnTo>
                    <a:pt x="28975" y="10171"/>
                  </a:lnTo>
                  <a:lnTo>
                    <a:pt x="27227" y="10927"/>
                  </a:lnTo>
                  <a:lnTo>
                    <a:pt x="25558" y="11657"/>
                  </a:lnTo>
                  <a:lnTo>
                    <a:pt x="23942" y="12414"/>
                  </a:lnTo>
                  <a:lnTo>
                    <a:pt x="22351" y="13170"/>
                  </a:lnTo>
                  <a:lnTo>
                    <a:pt x="20838" y="13900"/>
                  </a:lnTo>
                  <a:lnTo>
                    <a:pt x="19378" y="14657"/>
                  </a:lnTo>
                  <a:lnTo>
                    <a:pt x="17969" y="15361"/>
                  </a:lnTo>
                  <a:lnTo>
                    <a:pt x="16639" y="16091"/>
                  </a:lnTo>
                  <a:lnTo>
                    <a:pt x="15361" y="16769"/>
                  </a:lnTo>
                  <a:lnTo>
                    <a:pt x="12988" y="18099"/>
                  </a:lnTo>
                  <a:lnTo>
                    <a:pt x="11789" y="19194"/>
                  </a:lnTo>
                  <a:lnTo>
                    <a:pt x="10589" y="20290"/>
                  </a:lnTo>
                  <a:lnTo>
                    <a:pt x="9441" y="21411"/>
                  </a:lnTo>
                  <a:lnTo>
                    <a:pt x="8294" y="22506"/>
                  </a:lnTo>
                  <a:lnTo>
                    <a:pt x="7173" y="23628"/>
                  </a:lnTo>
                  <a:lnTo>
                    <a:pt x="6103" y="24749"/>
                  </a:lnTo>
                  <a:lnTo>
                    <a:pt x="5034" y="25897"/>
                  </a:lnTo>
                  <a:lnTo>
                    <a:pt x="3991" y="27018"/>
                  </a:lnTo>
                  <a:lnTo>
                    <a:pt x="1" y="55418"/>
                  </a:lnTo>
                  <a:lnTo>
                    <a:pt x="2400" y="55366"/>
                  </a:lnTo>
                  <a:lnTo>
                    <a:pt x="4930" y="55288"/>
                  </a:lnTo>
                  <a:lnTo>
                    <a:pt x="7564" y="55184"/>
                  </a:lnTo>
                  <a:lnTo>
                    <a:pt x="10276" y="55053"/>
                  </a:lnTo>
                  <a:lnTo>
                    <a:pt x="13093" y="54923"/>
                  </a:lnTo>
                  <a:lnTo>
                    <a:pt x="16013" y="54740"/>
                  </a:lnTo>
                  <a:lnTo>
                    <a:pt x="18986" y="54506"/>
                  </a:lnTo>
                  <a:lnTo>
                    <a:pt x="22038" y="54271"/>
                  </a:lnTo>
                  <a:lnTo>
                    <a:pt x="25141" y="53984"/>
                  </a:lnTo>
                  <a:lnTo>
                    <a:pt x="28297" y="53645"/>
                  </a:lnTo>
                  <a:lnTo>
                    <a:pt x="31478" y="53280"/>
                  </a:lnTo>
                  <a:lnTo>
                    <a:pt x="34686" y="52863"/>
                  </a:lnTo>
                  <a:lnTo>
                    <a:pt x="37920" y="52393"/>
                  </a:lnTo>
                  <a:lnTo>
                    <a:pt x="41180" y="51898"/>
                  </a:lnTo>
                  <a:lnTo>
                    <a:pt x="44414" y="51324"/>
                  </a:lnTo>
                  <a:lnTo>
                    <a:pt x="47674" y="50724"/>
                  </a:lnTo>
                  <a:lnTo>
                    <a:pt x="50881" y="50046"/>
                  </a:lnTo>
                  <a:lnTo>
                    <a:pt x="52498" y="49681"/>
                  </a:lnTo>
                  <a:lnTo>
                    <a:pt x="54089" y="49316"/>
                  </a:lnTo>
                  <a:lnTo>
                    <a:pt x="55680" y="48925"/>
                  </a:lnTo>
                  <a:lnTo>
                    <a:pt x="57245" y="48533"/>
                  </a:lnTo>
                  <a:lnTo>
                    <a:pt x="58809" y="48116"/>
                  </a:lnTo>
                  <a:lnTo>
                    <a:pt x="60374" y="47673"/>
                  </a:lnTo>
                  <a:lnTo>
                    <a:pt x="61913" y="47229"/>
                  </a:lnTo>
                  <a:lnTo>
                    <a:pt x="63425" y="46760"/>
                  </a:lnTo>
                  <a:lnTo>
                    <a:pt x="64938" y="46265"/>
                  </a:lnTo>
                  <a:lnTo>
                    <a:pt x="66425" y="45769"/>
                  </a:lnTo>
                  <a:lnTo>
                    <a:pt x="67885" y="45247"/>
                  </a:lnTo>
                  <a:lnTo>
                    <a:pt x="69345" y="44726"/>
                  </a:lnTo>
                  <a:lnTo>
                    <a:pt x="70780" y="44152"/>
                  </a:lnTo>
                  <a:lnTo>
                    <a:pt x="72188" y="43578"/>
                  </a:lnTo>
                  <a:lnTo>
                    <a:pt x="73596" y="43005"/>
                  </a:lnTo>
                  <a:lnTo>
                    <a:pt x="74952" y="42379"/>
                  </a:lnTo>
                  <a:lnTo>
                    <a:pt x="76282" y="41753"/>
                  </a:lnTo>
                  <a:lnTo>
                    <a:pt x="77613" y="41101"/>
                  </a:lnTo>
                  <a:lnTo>
                    <a:pt x="78890" y="40449"/>
                  </a:lnTo>
                  <a:lnTo>
                    <a:pt x="80142" y="39745"/>
                  </a:lnTo>
                  <a:lnTo>
                    <a:pt x="81368" y="39041"/>
                  </a:lnTo>
                  <a:lnTo>
                    <a:pt x="82568" y="38310"/>
                  </a:lnTo>
                  <a:lnTo>
                    <a:pt x="83741" y="37554"/>
                  </a:lnTo>
                  <a:lnTo>
                    <a:pt x="84889" y="36772"/>
                  </a:lnTo>
                  <a:lnTo>
                    <a:pt x="85984" y="35989"/>
                  </a:lnTo>
                  <a:lnTo>
                    <a:pt x="87027" y="35155"/>
                  </a:lnTo>
                  <a:lnTo>
                    <a:pt x="88070" y="34320"/>
                  </a:lnTo>
                  <a:lnTo>
                    <a:pt x="89061" y="33460"/>
                  </a:lnTo>
                  <a:lnTo>
                    <a:pt x="90000" y="32573"/>
                  </a:lnTo>
                  <a:lnTo>
                    <a:pt x="90913" y="31660"/>
                  </a:lnTo>
                  <a:lnTo>
                    <a:pt x="91747" y="30800"/>
                  </a:lnTo>
                  <a:lnTo>
                    <a:pt x="92504" y="29939"/>
                  </a:lnTo>
                  <a:lnTo>
                    <a:pt x="93208" y="29104"/>
                  </a:lnTo>
                  <a:lnTo>
                    <a:pt x="93860" y="28296"/>
                  </a:lnTo>
                  <a:lnTo>
                    <a:pt x="94486" y="27461"/>
                  </a:lnTo>
                  <a:lnTo>
                    <a:pt x="95033" y="26679"/>
                  </a:lnTo>
                  <a:lnTo>
                    <a:pt x="95529" y="25897"/>
                  </a:lnTo>
                  <a:lnTo>
                    <a:pt x="95998" y="25114"/>
                  </a:lnTo>
                  <a:lnTo>
                    <a:pt x="96416" y="24358"/>
                  </a:lnTo>
                  <a:lnTo>
                    <a:pt x="96781" y="23602"/>
                  </a:lnTo>
                  <a:lnTo>
                    <a:pt x="97094" y="22872"/>
                  </a:lnTo>
                  <a:lnTo>
                    <a:pt x="97355" y="22167"/>
                  </a:lnTo>
                  <a:lnTo>
                    <a:pt x="97589" y="21463"/>
                  </a:lnTo>
                  <a:lnTo>
                    <a:pt x="97772" y="20759"/>
                  </a:lnTo>
                  <a:lnTo>
                    <a:pt x="97928" y="20081"/>
                  </a:lnTo>
                  <a:lnTo>
                    <a:pt x="98033" y="19403"/>
                  </a:lnTo>
                  <a:lnTo>
                    <a:pt x="98085" y="18751"/>
                  </a:lnTo>
                  <a:lnTo>
                    <a:pt x="98111" y="18099"/>
                  </a:lnTo>
                  <a:lnTo>
                    <a:pt x="98111" y="17473"/>
                  </a:lnTo>
                  <a:lnTo>
                    <a:pt x="98059" y="16847"/>
                  </a:lnTo>
                  <a:lnTo>
                    <a:pt x="97980" y="16247"/>
                  </a:lnTo>
                  <a:lnTo>
                    <a:pt x="97850" y="15648"/>
                  </a:lnTo>
                  <a:lnTo>
                    <a:pt x="97694" y="15048"/>
                  </a:lnTo>
                  <a:lnTo>
                    <a:pt x="97511" y="14500"/>
                  </a:lnTo>
                  <a:lnTo>
                    <a:pt x="97302" y="13926"/>
                  </a:lnTo>
                  <a:lnTo>
                    <a:pt x="97042" y="13379"/>
                  </a:lnTo>
                  <a:lnTo>
                    <a:pt x="96781" y="12831"/>
                  </a:lnTo>
                  <a:lnTo>
                    <a:pt x="96468" y="12309"/>
                  </a:lnTo>
                  <a:lnTo>
                    <a:pt x="96129" y="11788"/>
                  </a:lnTo>
                  <a:lnTo>
                    <a:pt x="95764" y="11292"/>
                  </a:lnTo>
                  <a:lnTo>
                    <a:pt x="95399" y="10797"/>
                  </a:lnTo>
                  <a:lnTo>
                    <a:pt x="94981" y="10301"/>
                  </a:lnTo>
                  <a:lnTo>
                    <a:pt x="94538" y="9832"/>
                  </a:lnTo>
                  <a:lnTo>
                    <a:pt x="94095" y="9362"/>
                  </a:lnTo>
                  <a:lnTo>
                    <a:pt x="93599" y="8919"/>
                  </a:lnTo>
                  <a:lnTo>
                    <a:pt x="93104" y="8476"/>
                  </a:lnTo>
                  <a:lnTo>
                    <a:pt x="92582" y="8059"/>
                  </a:lnTo>
                  <a:lnTo>
                    <a:pt x="92060" y="7641"/>
                  </a:lnTo>
                  <a:lnTo>
                    <a:pt x="91487" y="7224"/>
                  </a:lnTo>
                  <a:lnTo>
                    <a:pt x="90913" y="6833"/>
                  </a:lnTo>
                  <a:lnTo>
                    <a:pt x="90339" y="6442"/>
                  </a:lnTo>
                  <a:lnTo>
                    <a:pt x="89739" y="6050"/>
                  </a:lnTo>
                  <a:lnTo>
                    <a:pt x="88488" y="5320"/>
                  </a:lnTo>
                  <a:lnTo>
                    <a:pt x="87184" y="4616"/>
                  </a:lnTo>
                  <a:lnTo>
                    <a:pt x="85854" y="3964"/>
                  </a:lnTo>
                  <a:lnTo>
                    <a:pt x="84471" y="3364"/>
                  </a:lnTo>
                  <a:lnTo>
                    <a:pt x="83089" y="2764"/>
                  </a:lnTo>
                  <a:lnTo>
                    <a:pt x="81681" y="2217"/>
                  </a:lnTo>
                  <a:lnTo>
                    <a:pt x="80273" y="1721"/>
                  </a:lnTo>
                  <a:lnTo>
                    <a:pt x="78864" y="1226"/>
                  </a:lnTo>
                  <a:lnTo>
                    <a:pt x="77456" y="782"/>
                  </a:lnTo>
                  <a:lnTo>
                    <a:pt x="76074" y="365"/>
                  </a:lnTo>
                  <a:lnTo>
                    <a:pt x="746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2183625" y="7507925"/>
              <a:ext cx="5472750" cy="1176850"/>
            </a:xfrm>
            <a:custGeom>
              <a:avLst/>
              <a:gdLst/>
              <a:ahLst/>
              <a:cxnLst/>
              <a:rect l="l" t="t" r="r" b="b"/>
              <a:pathLst>
                <a:path w="218910" h="47074" extrusionOk="0">
                  <a:moveTo>
                    <a:pt x="107368" y="0"/>
                  </a:moveTo>
                  <a:lnTo>
                    <a:pt x="105856" y="26"/>
                  </a:lnTo>
                  <a:lnTo>
                    <a:pt x="104369" y="105"/>
                  </a:lnTo>
                  <a:lnTo>
                    <a:pt x="102857" y="183"/>
                  </a:lnTo>
                  <a:lnTo>
                    <a:pt x="101370" y="261"/>
                  </a:lnTo>
                  <a:lnTo>
                    <a:pt x="99857" y="392"/>
                  </a:lnTo>
                  <a:lnTo>
                    <a:pt x="98371" y="548"/>
                  </a:lnTo>
                  <a:lnTo>
                    <a:pt x="96858" y="705"/>
                  </a:lnTo>
                  <a:lnTo>
                    <a:pt x="95372" y="887"/>
                  </a:lnTo>
                  <a:lnTo>
                    <a:pt x="93885" y="1096"/>
                  </a:lnTo>
                  <a:lnTo>
                    <a:pt x="92373" y="1330"/>
                  </a:lnTo>
                  <a:lnTo>
                    <a:pt x="90886" y="1565"/>
                  </a:lnTo>
                  <a:lnTo>
                    <a:pt x="87861" y="2113"/>
                  </a:lnTo>
                  <a:lnTo>
                    <a:pt x="84836" y="2713"/>
                  </a:lnTo>
                  <a:lnTo>
                    <a:pt x="81811" y="3365"/>
                  </a:lnTo>
                  <a:lnTo>
                    <a:pt x="78733" y="4069"/>
                  </a:lnTo>
                  <a:lnTo>
                    <a:pt x="75656" y="4799"/>
                  </a:lnTo>
                  <a:lnTo>
                    <a:pt x="72526" y="5581"/>
                  </a:lnTo>
                  <a:lnTo>
                    <a:pt x="69371" y="6364"/>
                  </a:lnTo>
                  <a:lnTo>
                    <a:pt x="62929" y="8033"/>
                  </a:lnTo>
                  <a:lnTo>
                    <a:pt x="56305" y="9728"/>
                  </a:lnTo>
                  <a:lnTo>
                    <a:pt x="52915" y="10589"/>
                  </a:lnTo>
                  <a:lnTo>
                    <a:pt x="49472" y="11397"/>
                  </a:lnTo>
                  <a:lnTo>
                    <a:pt x="45952" y="12232"/>
                  </a:lnTo>
                  <a:lnTo>
                    <a:pt x="42379" y="13014"/>
                  </a:lnTo>
                  <a:lnTo>
                    <a:pt x="38728" y="13770"/>
                  </a:lnTo>
                  <a:lnTo>
                    <a:pt x="34972" y="14474"/>
                  </a:lnTo>
                  <a:lnTo>
                    <a:pt x="33095" y="14839"/>
                  </a:lnTo>
                  <a:lnTo>
                    <a:pt x="31165" y="15152"/>
                  </a:lnTo>
                  <a:lnTo>
                    <a:pt x="29235" y="15465"/>
                  </a:lnTo>
                  <a:lnTo>
                    <a:pt x="27279" y="15778"/>
                  </a:lnTo>
                  <a:lnTo>
                    <a:pt x="25297" y="16065"/>
                  </a:lnTo>
                  <a:lnTo>
                    <a:pt x="23289" y="16352"/>
                  </a:lnTo>
                  <a:lnTo>
                    <a:pt x="21255" y="16613"/>
                  </a:lnTo>
                  <a:lnTo>
                    <a:pt x="19194" y="16848"/>
                  </a:lnTo>
                  <a:lnTo>
                    <a:pt x="17134" y="17056"/>
                  </a:lnTo>
                  <a:lnTo>
                    <a:pt x="15022" y="17265"/>
                  </a:lnTo>
                  <a:lnTo>
                    <a:pt x="12883" y="17447"/>
                  </a:lnTo>
                  <a:lnTo>
                    <a:pt x="10745" y="17630"/>
                  </a:lnTo>
                  <a:lnTo>
                    <a:pt x="8554" y="17760"/>
                  </a:lnTo>
                  <a:lnTo>
                    <a:pt x="6363" y="17891"/>
                  </a:lnTo>
                  <a:lnTo>
                    <a:pt x="4121" y="17995"/>
                  </a:lnTo>
                  <a:lnTo>
                    <a:pt x="1852" y="18073"/>
                  </a:lnTo>
                  <a:lnTo>
                    <a:pt x="1747" y="18099"/>
                  </a:lnTo>
                  <a:lnTo>
                    <a:pt x="1643" y="18152"/>
                  </a:lnTo>
                  <a:lnTo>
                    <a:pt x="1513" y="18256"/>
                  </a:lnTo>
                  <a:lnTo>
                    <a:pt x="1408" y="18412"/>
                  </a:lnTo>
                  <a:lnTo>
                    <a:pt x="1330" y="18595"/>
                  </a:lnTo>
                  <a:lnTo>
                    <a:pt x="1226" y="18803"/>
                  </a:lnTo>
                  <a:lnTo>
                    <a:pt x="1043" y="19325"/>
                  </a:lnTo>
                  <a:lnTo>
                    <a:pt x="887" y="20003"/>
                  </a:lnTo>
                  <a:lnTo>
                    <a:pt x="756" y="20759"/>
                  </a:lnTo>
                  <a:lnTo>
                    <a:pt x="626" y="21646"/>
                  </a:lnTo>
                  <a:lnTo>
                    <a:pt x="522" y="22637"/>
                  </a:lnTo>
                  <a:lnTo>
                    <a:pt x="417" y="23680"/>
                  </a:lnTo>
                  <a:lnTo>
                    <a:pt x="339" y="24828"/>
                  </a:lnTo>
                  <a:lnTo>
                    <a:pt x="183" y="27279"/>
                  </a:lnTo>
                  <a:lnTo>
                    <a:pt x="104" y="29887"/>
                  </a:lnTo>
                  <a:lnTo>
                    <a:pt x="26" y="32599"/>
                  </a:lnTo>
                  <a:lnTo>
                    <a:pt x="0" y="35312"/>
                  </a:lnTo>
                  <a:lnTo>
                    <a:pt x="0" y="37920"/>
                  </a:lnTo>
                  <a:lnTo>
                    <a:pt x="52" y="42562"/>
                  </a:lnTo>
                  <a:lnTo>
                    <a:pt x="104" y="45822"/>
                  </a:lnTo>
                  <a:lnTo>
                    <a:pt x="130" y="47073"/>
                  </a:lnTo>
                  <a:lnTo>
                    <a:pt x="218909" y="47073"/>
                  </a:lnTo>
                  <a:lnTo>
                    <a:pt x="218674" y="2608"/>
                  </a:lnTo>
                  <a:lnTo>
                    <a:pt x="215336" y="3182"/>
                  </a:lnTo>
                  <a:lnTo>
                    <a:pt x="212076" y="3730"/>
                  </a:lnTo>
                  <a:lnTo>
                    <a:pt x="208947" y="4251"/>
                  </a:lnTo>
                  <a:lnTo>
                    <a:pt x="205896" y="4721"/>
                  </a:lnTo>
                  <a:lnTo>
                    <a:pt x="202949" y="5138"/>
                  </a:lnTo>
                  <a:lnTo>
                    <a:pt x="200106" y="5555"/>
                  </a:lnTo>
                  <a:lnTo>
                    <a:pt x="197342" y="5920"/>
                  </a:lnTo>
                  <a:lnTo>
                    <a:pt x="194655" y="6233"/>
                  </a:lnTo>
                  <a:lnTo>
                    <a:pt x="192074" y="6546"/>
                  </a:lnTo>
                  <a:lnTo>
                    <a:pt x="189570" y="6807"/>
                  </a:lnTo>
                  <a:lnTo>
                    <a:pt x="187171" y="7068"/>
                  </a:lnTo>
                  <a:lnTo>
                    <a:pt x="184824" y="7276"/>
                  </a:lnTo>
                  <a:lnTo>
                    <a:pt x="182555" y="7459"/>
                  </a:lnTo>
                  <a:lnTo>
                    <a:pt x="180390" y="7616"/>
                  </a:lnTo>
                  <a:lnTo>
                    <a:pt x="178278" y="7720"/>
                  </a:lnTo>
                  <a:lnTo>
                    <a:pt x="176217" y="7824"/>
                  </a:lnTo>
                  <a:lnTo>
                    <a:pt x="174235" y="7902"/>
                  </a:lnTo>
                  <a:lnTo>
                    <a:pt x="172332" y="7955"/>
                  </a:lnTo>
                  <a:lnTo>
                    <a:pt x="170480" y="8007"/>
                  </a:lnTo>
                  <a:lnTo>
                    <a:pt x="166959" y="8007"/>
                  </a:lnTo>
                  <a:lnTo>
                    <a:pt x="165290" y="7955"/>
                  </a:lnTo>
                  <a:lnTo>
                    <a:pt x="163673" y="7902"/>
                  </a:lnTo>
                  <a:lnTo>
                    <a:pt x="162082" y="7850"/>
                  </a:lnTo>
                  <a:lnTo>
                    <a:pt x="160570" y="7746"/>
                  </a:lnTo>
                  <a:lnTo>
                    <a:pt x="159083" y="7642"/>
                  </a:lnTo>
                  <a:lnTo>
                    <a:pt x="157649" y="7537"/>
                  </a:lnTo>
                  <a:lnTo>
                    <a:pt x="156241" y="7381"/>
                  </a:lnTo>
                  <a:lnTo>
                    <a:pt x="154885" y="7250"/>
                  </a:lnTo>
                  <a:lnTo>
                    <a:pt x="153555" y="7068"/>
                  </a:lnTo>
                  <a:lnTo>
                    <a:pt x="152277" y="6911"/>
                  </a:lnTo>
                  <a:lnTo>
                    <a:pt x="150999" y="6729"/>
                  </a:lnTo>
                  <a:lnTo>
                    <a:pt x="148573" y="6312"/>
                  </a:lnTo>
                  <a:lnTo>
                    <a:pt x="146226" y="5868"/>
                  </a:lnTo>
                  <a:lnTo>
                    <a:pt x="143931" y="5399"/>
                  </a:lnTo>
                  <a:lnTo>
                    <a:pt x="141715" y="4929"/>
                  </a:lnTo>
                  <a:lnTo>
                    <a:pt x="137333" y="3912"/>
                  </a:lnTo>
                  <a:lnTo>
                    <a:pt x="135143" y="3417"/>
                  </a:lnTo>
                  <a:lnTo>
                    <a:pt x="132952" y="2921"/>
                  </a:lnTo>
                  <a:lnTo>
                    <a:pt x="130683" y="2426"/>
                  </a:lnTo>
                  <a:lnTo>
                    <a:pt x="128362" y="1982"/>
                  </a:lnTo>
                  <a:lnTo>
                    <a:pt x="125937" y="1539"/>
                  </a:lnTo>
                  <a:lnTo>
                    <a:pt x="123433" y="1148"/>
                  </a:lnTo>
                  <a:lnTo>
                    <a:pt x="122129" y="965"/>
                  </a:lnTo>
                  <a:lnTo>
                    <a:pt x="120773" y="809"/>
                  </a:lnTo>
                  <a:lnTo>
                    <a:pt x="119417" y="652"/>
                  </a:lnTo>
                  <a:lnTo>
                    <a:pt x="117982" y="496"/>
                  </a:lnTo>
                  <a:lnTo>
                    <a:pt x="116548" y="365"/>
                  </a:lnTo>
                  <a:lnTo>
                    <a:pt x="115036" y="261"/>
                  </a:lnTo>
                  <a:lnTo>
                    <a:pt x="113497" y="157"/>
                  </a:lnTo>
                  <a:lnTo>
                    <a:pt x="111906" y="79"/>
                  </a:lnTo>
                  <a:lnTo>
                    <a:pt x="110393" y="26"/>
                  </a:lnTo>
                  <a:lnTo>
                    <a:pt x="10888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83625" y="7517050"/>
              <a:ext cx="3505050" cy="1167725"/>
            </a:xfrm>
            <a:custGeom>
              <a:avLst/>
              <a:gdLst/>
              <a:ahLst/>
              <a:cxnLst/>
              <a:rect l="l" t="t" r="r" b="b"/>
              <a:pathLst>
                <a:path w="140202" h="46709" extrusionOk="0">
                  <a:moveTo>
                    <a:pt x="100223" y="0"/>
                  </a:moveTo>
                  <a:lnTo>
                    <a:pt x="98919" y="131"/>
                  </a:lnTo>
                  <a:lnTo>
                    <a:pt x="97589" y="261"/>
                  </a:lnTo>
                  <a:lnTo>
                    <a:pt x="94981" y="600"/>
                  </a:lnTo>
                  <a:lnTo>
                    <a:pt x="92347" y="965"/>
                  </a:lnTo>
                  <a:lnTo>
                    <a:pt x="89687" y="1409"/>
                  </a:lnTo>
                  <a:lnTo>
                    <a:pt x="87053" y="1904"/>
                  </a:lnTo>
                  <a:lnTo>
                    <a:pt x="84392" y="2426"/>
                  </a:lnTo>
                  <a:lnTo>
                    <a:pt x="81706" y="3026"/>
                  </a:lnTo>
                  <a:lnTo>
                    <a:pt x="79020" y="3625"/>
                  </a:lnTo>
                  <a:lnTo>
                    <a:pt x="76308" y="4277"/>
                  </a:lnTo>
                  <a:lnTo>
                    <a:pt x="73570" y="4956"/>
                  </a:lnTo>
                  <a:lnTo>
                    <a:pt x="68015" y="6364"/>
                  </a:lnTo>
                  <a:lnTo>
                    <a:pt x="62355" y="7824"/>
                  </a:lnTo>
                  <a:lnTo>
                    <a:pt x="56514" y="9311"/>
                  </a:lnTo>
                  <a:lnTo>
                    <a:pt x="53541" y="10067"/>
                  </a:lnTo>
                  <a:lnTo>
                    <a:pt x="50516" y="10797"/>
                  </a:lnTo>
                  <a:lnTo>
                    <a:pt x="47464" y="11501"/>
                  </a:lnTo>
                  <a:lnTo>
                    <a:pt x="44335" y="12206"/>
                  </a:lnTo>
                  <a:lnTo>
                    <a:pt x="41153" y="12910"/>
                  </a:lnTo>
                  <a:lnTo>
                    <a:pt x="37919" y="13562"/>
                  </a:lnTo>
                  <a:lnTo>
                    <a:pt x="34633" y="14188"/>
                  </a:lnTo>
                  <a:lnTo>
                    <a:pt x="31295" y="14761"/>
                  </a:lnTo>
                  <a:lnTo>
                    <a:pt x="27879" y="15335"/>
                  </a:lnTo>
                  <a:lnTo>
                    <a:pt x="24384" y="15831"/>
                  </a:lnTo>
                  <a:lnTo>
                    <a:pt x="20811" y="16300"/>
                  </a:lnTo>
                  <a:lnTo>
                    <a:pt x="19012" y="16509"/>
                  </a:lnTo>
                  <a:lnTo>
                    <a:pt x="17186" y="16691"/>
                  </a:lnTo>
                  <a:lnTo>
                    <a:pt x="15335" y="16874"/>
                  </a:lnTo>
                  <a:lnTo>
                    <a:pt x="13483" y="17056"/>
                  </a:lnTo>
                  <a:lnTo>
                    <a:pt x="11605" y="17187"/>
                  </a:lnTo>
                  <a:lnTo>
                    <a:pt x="9702" y="17343"/>
                  </a:lnTo>
                  <a:lnTo>
                    <a:pt x="7772" y="17447"/>
                  </a:lnTo>
                  <a:lnTo>
                    <a:pt x="5816" y="17552"/>
                  </a:lnTo>
                  <a:lnTo>
                    <a:pt x="3860" y="17630"/>
                  </a:lnTo>
                  <a:lnTo>
                    <a:pt x="1852" y="17708"/>
                  </a:lnTo>
                  <a:lnTo>
                    <a:pt x="1747" y="17734"/>
                  </a:lnTo>
                  <a:lnTo>
                    <a:pt x="1643" y="17787"/>
                  </a:lnTo>
                  <a:lnTo>
                    <a:pt x="1513" y="17891"/>
                  </a:lnTo>
                  <a:lnTo>
                    <a:pt x="1408" y="18047"/>
                  </a:lnTo>
                  <a:lnTo>
                    <a:pt x="1330" y="18230"/>
                  </a:lnTo>
                  <a:lnTo>
                    <a:pt x="1226" y="18438"/>
                  </a:lnTo>
                  <a:lnTo>
                    <a:pt x="1043" y="18960"/>
                  </a:lnTo>
                  <a:lnTo>
                    <a:pt x="887" y="19638"/>
                  </a:lnTo>
                  <a:lnTo>
                    <a:pt x="756" y="20394"/>
                  </a:lnTo>
                  <a:lnTo>
                    <a:pt x="626" y="21281"/>
                  </a:lnTo>
                  <a:lnTo>
                    <a:pt x="522" y="22272"/>
                  </a:lnTo>
                  <a:lnTo>
                    <a:pt x="417" y="23315"/>
                  </a:lnTo>
                  <a:lnTo>
                    <a:pt x="339" y="24463"/>
                  </a:lnTo>
                  <a:lnTo>
                    <a:pt x="183" y="26914"/>
                  </a:lnTo>
                  <a:lnTo>
                    <a:pt x="104" y="29522"/>
                  </a:lnTo>
                  <a:lnTo>
                    <a:pt x="26" y="32234"/>
                  </a:lnTo>
                  <a:lnTo>
                    <a:pt x="0" y="34947"/>
                  </a:lnTo>
                  <a:lnTo>
                    <a:pt x="0" y="37555"/>
                  </a:lnTo>
                  <a:lnTo>
                    <a:pt x="52" y="42197"/>
                  </a:lnTo>
                  <a:lnTo>
                    <a:pt x="104" y="45457"/>
                  </a:lnTo>
                  <a:lnTo>
                    <a:pt x="130" y="46708"/>
                  </a:lnTo>
                  <a:lnTo>
                    <a:pt x="136525" y="46708"/>
                  </a:lnTo>
                  <a:lnTo>
                    <a:pt x="137072" y="46291"/>
                  </a:lnTo>
                  <a:lnTo>
                    <a:pt x="137594" y="45848"/>
                  </a:lnTo>
                  <a:lnTo>
                    <a:pt x="138063" y="45378"/>
                  </a:lnTo>
                  <a:lnTo>
                    <a:pt x="138507" y="44935"/>
                  </a:lnTo>
                  <a:lnTo>
                    <a:pt x="138898" y="44466"/>
                  </a:lnTo>
                  <a:lnTo>
                    <a:pt x="139237" y="43996"/>
                  </a:lnTo>
                  <a:lnTo>
                    <a:pt x="139550" y="43501"/>
                  </a:lnTo>
                  <a:lnTo>
                    <a:pt x="139785" y="43005"/>
                  </a:lnTo>
                  <a:lnTo>
                    <a:pt x="139967" y="42510"/>
                  </a:lnTo>
                  <a:lnTo>
                    <a:pt x="140124" y="42014"/>
                  </a:lnTo>
                  <a:lnTo>
                    <a:pt x="140202" y="41493"/>
                  </a:lnTo>
                  <a:lnTo>
                    <a:pt x="140202" y="41232"/>
                  </a:lnTo>
                  <a:lnTo>
                    <a:pt x="140202" y="40971"/>
                  </a:lnTo>
                  <a:lnTo>
                    <a:pt x="140176" y="40710"/>
                  </a:lnTo>
                  <a:lnTo>
                    <a:pt x="140150" y="40449"/>
                  </a:lnTo>
                  <a:lnTo>
                    <a:pt x="140098" y="40189"/>
                  </a:lnTo>
                  <a:lnTo>
                    <a:pt x="140045" y="39928"/>
                  </a:lnTo>
                  <a:lnTo>
                    <a:pt x="139941" y="39641"/>
                  </a:lnTo>
                  <a:lnTo>
                    <a:pt x="139837" y="39380"/>
                  </a:lnTo>
                  <a:lnTo>
                    <a:pt x="139733" y="39093"/>
                  </a:lnTo>
                  <a:lnTo>
                    <a:pt x="139576" y="38832"/>
                  </a:lnTo>
                  <a:lnTo>
                    <a:pt x="139420" y="38546"/>
                  </a:lnTo>
                  <a:lnTo>
                    <a:pt x="139237" y="38285"/>
                  </a:lnTo>
                  <a:lnTo>
                    <a:pt x="138820" y="37711"/>
                  </a:lnTo>
                  <a:lnTo>
                    <a:pt x="138324" y="37137"/>
                  </a:lnTo>
                  <a:lnTo>
                    <a:pt x="137751" y="36564"/>
                  </a:lnTo>
                  <a:lnTo>
                    <a:pt x="137099" y="35990"/>
                  </a:lnTo>
                  <a:lnTo>
                    <a:pt x="136342" y="35416"/>
                  </a:lnTo>
                  <a:lnTo>
                    <a:pt x="135482" y="34816"/>
                  </a:lnTo>
                  <a:lnTo>
                    <a:pt x="134543" y="34216"/>
                  </a:lnTo>
                  <a:lnTo>
                    <a:pt x="133526" y="33617"/>
                  </a:lnTo>
                  <a:lnTo>
                    <a:pt x="132378" y="33017"/>
                  </a:lnTo>
                  <a:lnTo>
                    <a:pt x="131152" y="32417"/>
                  </a:lnTo>
                  <a:lnTo>
                    <a:pt x="129796" y="31791"/>
                  </a:lnTo>
                  <a:lnTo>
                    <a:pt x="128362" y="31165"/>
                  </a:lnTo>
                  <a:lnTo>
                    <a:pt x="126797" y="30539"/>
                  </a:lnTo>
                  <a:lnTo>
                    <a:pt x="125128" y="29913"/>
                  </a:lnTo>
                  <a:lnTo>
                    <a:pt x="123329" y="29287"/>
                  </a:lnTo>
                  <a:lnTo>
                    <a:pt x="121425" y="28609"/>
                  </a:lnTo>
                  <a:lnTo>
                    <a:pt x="119625" y="27957"/>
                  </a:lnTo>
                  <a:lnTo>
                    <a:pt x="117930" y="27331"/>
                  </a:lnTo>
                  <a:lnTo>
                    <a:pt x="116339" y="26706"/>
                  </a:lnTo>
                  <a:lnTo>
                    <a:pt x="114879" y="26106"/>
                  </a:lnTo>
                  <a:lnTo>
                    <a:pt x="113523" y="25506"/>
                  </a:lnTo>
                  <a:lnTo>
                    <a:pt x="112245" y="24958"/>
                  </a:lnTo>
                  <a:lnTo>
                    <a:pt x="111098" y="24411"/>
                  </a:lnTo>
                  <a:lnTo>
                    <a:pt x="110028" y="23863"/>
                  </a:lnTo>
                  <a:lnTo>
                    <a:pt x="109037" y="23341"/>
                  </a:lnTo>
                  <a:lnTo>
                    <a:pt x="108177" y="22846"/>
                  </a:lnTo>
                  <a:lnTo>
                    <a:pt x="107368" y="22350"/>
                  </a:lnTo>
                  <a:lnTo>
                    <a:pt x="106664" y="21855"/>
                  </a:lnTo>
                  <a:lnTo>
                    <a:pt x="106038" y="21412"/>
                  </a:lnTo>
                  <a:lnTo>
                    <a:pt x="105491" y="20942"/>
                  </a:lnTo>
                  <a:lnTo>
                    <a:pt x="105021" y="20499"/>
                  </a:lnTo>
                  <a:lnTo>
                    <a:pt x="104630" y="20081"/>
                  </a:lnTo>
                  <a:lnTo>
                    <a:pt x="104291" y="19664"/>
                  </a:lnTo>
                  <a:lnTo>
                    <a:pt x="104030" y="19273"/>
                  </a:lnTo>
                  <a:lnTo>
                    <a:pt x="103848" y="18882"/>
                  </a:lnTo>
                  <a:lnTo>
                    <a:pt x="103717" y="18491"/>
                  </a:lnTo>
                  <a:lnTo>
                    <a:pt x="103639" y="18126"/>
                  </a:lnTo>
                  <a:lnTo>
                    <a:pt x="103639" y="17760"/>
                  </a:lnTo>
                  <a:lnTo>
                    <a:pt x="103665" y="17421"/>
                  </a:lnTo>
                  <a:lnTo>
                    <a:pt x="103769" y="17056"/>
                  </a:lnTo>
                  <a:lnTo>
                    <a:pt x="103900" y="16743"/>
                  </a:lnTo>
                  <a:lnTo>
                    <a:pt x="104082" y="16404"/>
                  </a:lnTo>
                  <a:lnTo>
                    <a:pt x="104291" y="16091"/>
                  </a:lnTo>
                  <a:lnTo>
                    <a:pt x="104552" y="15778"/>
                  </a:lnTo>
                  <a:lnTo>
                    <a:pt x="104865" y="15492"/>
                  </a:lnTo>
                  <a:lnTo>
                    <a:pt x="105204" y="15179"/>
                  </a:lnTo>
                  <a:lnTo>
                    <a:pt x="105569" y="14892"/>
                  </a:lnTo>
                  <a:lnTo>
                    <a:pt x="105960" y="14605"/>
                  </a:lnTo>
                  <a:lnTo>
                    <a:pt x="106377" y="14344"/>
                  </a:lnTo>
                  <a:lnTo>
                    <a:pt x="107264" y="13796"/>
                  </a:lnTo>
                  <a:lnTo>
                    <a:pt x="108229" y="13275"/>
                  </a:lnTo>
                  <a:lnTo>
                    <a:pt x="109246" y="12779"/>
                  </a:lnTo>
                  <a:lnTo>
                    <a:pt x="111280" y="11788"/>
                  </a:lnTo>
                  <a:lnTo>
                    <a:pt x="112271" y="11293"/>
                  </a:lnTo>
                  <a:lnTo>
                    <a:pt x="113236" y="10823"/>
                  </a:lnTo>
                  <a:lnTo>
                    <a:pt x="114097" y="10328"/>
                  </a:lnTo>
                  <a:lnTo>
                    <a:pt x="114514" y="10093"/>
                  </a:lnTo>
                  <a:lnTo>
                    <a:pt x="114879" y="9832"/>
                  </a:lnTo>
                  <a:lnTo>
                    <a:pt x="115218" y="9598"/>
                  </a:lnTo>
                  <a:lnTo>
                    <a:pt x="115531" y="9337"/>
                  </a:lnTo>
                  <a:lnTo>
                    <a:pt x="115818" y="9076"/>
                  </a:lnTo>
                  <a:lnTo>
                    <a:pt x="116053" y="8841"/>
                  </a:lnTo>
                  <a:lnTo>
                    <a:pt x="116261" y="8581"/>
                  </a:lnTo>
                  <a:lnTo>
                    <a:pt x="116418" y="8294"/>
                  </a:lnTo>
                  <a:lnTo>
                    <a:pt x="116522" y="8033"/>
                  </a:lnTo>
                  <a:lnTo>
                    <a:pt x="116600" y="7772"/>
                  </a:lnTo>
                  <a:lnTo>
                    <a:pt x="116600" y="7485"/>
                  </a:lnTo>
                  <a:lnTo>
                    <a:pt x="116548" y="7198"/>
                  </a:lnTo>
                  <a:lnTo>
                    <a:pt x="116444" y="6911"/>
                  </a:lnTo>
                  <a:lnTo>
                    <a:pt x="116287" y="6599"/>
                  </a:lnTo>
                  <a:lnTo>
                    <a:pt x="115974" y="6207"/>
                  </a:lnTo>
                  <a:lnTo>
                    <a:pt x="115635" y="5816"/>
                  </a:lnTo>
                  <a:lnTo>
                    <a:pt x="115270" y="5451"/>
                  </a:lnTo>
                  <a:lnTo>
                    <a:pt x="114827" y="5086"/>
                  </a:lnTo>
                  <a:lnTo>
                    <a:pt x="114384" y="4747"/>
                  </a:lnTo>
                  <a:lnTo>
                    <a:pt x="113888" y="4408"/>
                  </a:lnTo>
                  <a:lnTo>
                    <a:pt x="113340" y="4095"/>
                  </a:lnTo>
                  <a:lnTo>
                    <a:pt x="112793" y="3782"/>
                  </a:lnTo>
                  <a:lnTo>
                    <a:pt x="112219" y="3495"/>
                  </a:lnTo>
                  <a:lnTo>
                    <a:pt x="111619" y="3208"/>
                  </a:lnTo>
                  <a:lnTo>
                    <a:pt x="110993" y="2947"/>
                  </a:lnTo>
                  <a:lnTo>
                    <a:pt x="110367" y="2687"/>
                  </a:lnTo>
                  <a:lnTo>
                    <a:pt x="109089" y="2217"/>
                  </a:lnTo>
                  <a:lnTo>
                    <a:pt x="107785" y="1800"/>
                  </a:lnTo>
                  <a:lnTo>
                    <a:pt x="106508" y="1409"/>
                  </a:lnTo>
                  <a:lnTo>
                    <a:pt x="105282" y="1070"/>
                  </a:lnTo>
                  <a:lnTo>
                    <a:pt x="104108" y="783"/>
                  </a:lnTo>
                  <a:lnTo>
                    <a:pt x="103039" y="548"/>
                  </a:lnTo>
                  <a:lnTo>
                    <a:pt x="101266" y="183"/>
                  </a:lnTo>
                  <a:lnTo>
                    <a:pt x="10022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4608975" y="7451850"/>
              <a:ext cx="3893000" cy="1060800"/>
            </a:xfrm>
            <a:custGeom>
              <a:avLst/>
              <a:gdLst/>
              <a:ahLst/>
              <a:cxnLst/>
              <a:rect l="l" t="t" r="r" b="b"/>
              <a:pathLst>
                <a:path w="155720" h="42432" extrusionOk="0">
                  <a:moveTo>
                    <a:pt x="128258" y="1"/>
                  </a:moveTo>
                  <a:lnTo>
                    <a:pt x="126720" y="27"/>
                  </a:lnTo>
                  <a:lnTo>
                    <a:pt x="125155" y="79"/>
                  </a:lnTo>
                  <a:lnTo>
                    <a:pt x="123512" y="183"/>
                  </a:lnTo>
                  <a:lnTo>
                    <a:pt x="121843" y="314"/>
                  </a:lnTo>
                  <a:lnTo>
                    <a:pt x="120122" y="496"/>
                  </a:lnTo>
                  <a:lnTo>
                    <a:pt x="118348" y="731"/>
                  </a:lnTo>
                  <a:lnTo>
                    <a:pt x="116523" y="992"/>
                  </a:lnTo>
                  <a:lnTo>
                    <a:pt x="114645" y="1331"/>
                  </a:lnTo>
                  <a:lnTo>
                    <a:pt x="112741" y="1696"/>
                  </a:lnTo>
                  <a:lnTo>
                    <a:pt x="110759" y="2139"/>
                  </a:lnTo>
                  <a:lnTo>
                    <a:pt x="108751" y="2608"/>
                  </a:lnTo>
                  <a:lnTo>
                    <a:pt x="106665" y="3156"/>
                  </a:lnTo>
                  <a:lnTo>
                    <a:pt x="104552" y="3756"/>
                  </a:lnTo>
                  <a:lnTo>
                    <a:pt x="102362" y="4408"/>
                  </a:lnTo>
                  <a:lnTo>
                    <a:pt x="100145" y="5138"/>
                  </a:lnTo>
                  <a:lnTo>
                    <a:pt x="97876" y="5921"/>
                  </a:lnTo>
                  <a:lnTo>
                    <a:pt x="95529" y="6755"/>
                  </a:lnTo>
                  <a:lnTo>
                    <a:pt x="93156" y="7668"/>
                  </a:lnTo>
                  <a:lnTo>
                    <a:pt x="90704" y="8659"/>
                  </a:lnTo>
                  <a:lnTo>
                    <a:pt x="88201" y="9728"/>
                  </a:lnTo>
                  <a:lnTo>
                    <a:pt x="85671" y="10850"/>
                  </a:lnTo>
                  <a:lnTo>
                    <a:pt x="83063" y="12049"/>
                  </a:lnTo>
                  <a:lnTo>
                    <a:pt x="80403" y="13327"/>
                  </a:lnTo>
                  <a:lnTo>
                    <a:pt x="77691" y="14683"/>
                  </a:lnTo>
                  <a:lnTo>
                    <a:pt x="74900" y="16144"/>
                  </a:lnTo>
                  <a:lnTo>
                    <a:pt x="72866" y="17213"/>
                  </a:lnTo>
                  <a:lnTo>
                    <a:pt x="70806" y="18204"/>
                  </a:lnTo>
                  <a:lnTo>
                    <a:pt x="68798" y="19169"/>
                  </a:lnTo>
                  <a:lnTo>
                    <a:pt x="66790" y="20082"/>
                  </a:lnTo>
                  <a:lnTo>
                    <a:pt x="64834" y="20942"/>
                  </a:lnTo>
                  <a:lnTo>
                    <a:pt x="62878" y="21751"/>
                  </a:lnTo>
                  <a:lnTo>
                    <a:pt x="60948" y="22507"/>
                  </a:lnTo>
                  <a:lnTo>
                    <a:pt x="59018" y="23211"/>
                  </a:lnTo>
                  <a:lnTo>
                    <a:pt x="57140" y="23863"/>
                  </a:lnTo>
                  <a:lnTo>
                    <a:pt x="55289" y="24489"/>
                  </a:lnTo>
                  <a:lnTo>
                    <a:pt x="53437" y="25063"/>
                  </a:lnTo>
                  <a:lnTo>
                    <a:pt x="51612" y="25584"/>
                  </a:lnTo>
                  <a:lnTo>
                    <a:pt x="49838" y="26080"/>
                  </a:lnTo>
                  <a:lnTo>
                    <a:pt x="48065" y="26549"/>
                  </a:lnTo>
                  <a:lnTo>
                    <a:pt x="46317" y="26940"/>
                  </a:lnTo>
                  <a:lnTo>
                    <a:pt x="44596" y="27332"/>
                  </a:lnTo>
                  <a:lnTo>
                    <a:pt x="42901" y="27671"/>
                  </a:lnTo>
                  <a:lnTo>
                    <a:pt x="41232" y="27957"/>
                  </a:lnTo>
                  <a:lnTo>
                    <a:pt x="39615" y="28244"/>
                  </a:lnTo>
                  <a:lnTo>
                    <a:pt x="37998" y="28479"/>
                  </a:lnTo>
                  <a:lnTo>
                    <a:pt x="36407" y="28688"/>
                  </a:lnTo>
                  <a:lnTo>
                    <a:pt x="34843" y="28844"/>
                  </a:lnTo>
                  <a:lnTo>
                    <a:pt x="33330" y="29001"/>
                  </a:lnTo>
                  <a:lnTo>
                    <a:pt x="31817" y="29105"/>
                  </a:lnTo>
                  <a:lnTo>
                    <a:pt x="30357" y="29209"/>
                  </a:lnTo>
                  <a:lnTo>
                    <a:pt x="28923" y="29261"/>
                  </a:lnTo>
                  <a:lnTo>
                    <a:pt x="27514" y="29314"/>
                  </a:lnTo>
                  <a:lnTo>
                    <a:pt x="24776" y="29314"/>
                  </a:lnTo>
                  <a:lnTo>
                    <a:pt x="23446" y="29288"/>
                  </a:lnTo>
                  <a:lnTo>
                    <a:pt x="22168" y="29261"/>
                  </a:lnTo>
                  <a:lnTo>
                    <a:pt x="20916" y="29183"/>
                  </a:lnTo>
                  <a:lnTo>
                    <a:pt x="19691" y="29105"/>
                  </a:lnTo>
                  <a:lnTo>
                    <a:pt x="18517" y="29001"/>
                  </a:lnTo>
                  <a:lnTo>
                    <a:pt x="17343" y="28896"/>
                  </a:lnTo>
                  <a:lnTo>
                    <a:pt x="16222" y="28766"/>
                  </a:lnTo>
                  <a:lnTo>
                    <a:pt x="15127" y="28636"/>
                  </a:lnTo>
                  <a:lnTo>
                    <a:pt x="14084" y="28479"/>
                  </a:lnTo>
                  <a:lnTo>
                    <a:pt x="12075" y="28166"/>
                  </a:lnTo>
                  <a:lnTo>
                    <a:pt x="10224" y="27801"/>
                  </a:lnTo>
                  <a:lnTo>
                    <a:pt x="8503" y="27436"/>
                  </a:lnTo>
                  <a:lnTo>
                    <a:pt x="6912" y="27045"/>
                  </a:lnTo>
                  <a:lnTo>
                    <a:pt x="5503" y="26680"/>
                  </a:lnTo>
                  <a:lnTo>
                    <a:pt x="4252" y="26288"/>
                  </a:lnTo>
                  <a:lnTo>
                    <a:pt x="3130" y="25949"/>
                  </a:lnTo>
                  <a:lnTo>
                    <a:pt x="2191" y="25610"/>
                  </a:lnTo>
                  <a:lnTo>
                    <a:pt x="1409" y="25323"/>
                  </a:lnTo>
                  <a:lnTo>
                    <a:pt x="366" y="24880"/>
                  </a:lnTo>
                  <a:lnTo>
                    <a:pt x="1" y="24724"/>
                  </a:lnTo>
                  <a:lnTo>
                    <a:pt x="1" y="42431"/>
                  </a:lnTo>
                  <a:lnTo>
                    <a:pt x="155720" y="42431"/>
                  </a:lnTo>
                  <a:lnTo>
                    <a:pt x="155720" y="9102"/>
                  </a:lnTo>
                  <a:lnTo>
                    <a:pt x="155459" y="8841"/>
                  </a:lnTo>
                  <a:lnTo>
                    <a:pt x="155146" y="8528"/>
                  </a:lnTo>
                  <a:lnTo>
                    <a:pt x="154677" y="8111"/>
                  </a:lnTo>
                  <a:lnTo>
                    <a:pt x="154103" y="7616"/>
                  </a:lnTo>
                  <a:lnTo>
                    <a:pt x="153373" y="7042"/>
                  </a:lnTo>
                  <a:lnTo>
                    <a:pt x="152512" y="6442"/>
                  </a:lnTo>
                  <a:lnTo>
                    <a:pt x="151495" y="5764"/>
                  </a:lnTo>
                  <a:lnTo>
                    <a:pt x="150921" y="5425"/>
                  </a:lnTo>
                  <a:lnTo>
                    <a:pt x="150321" y="5086"/>
                  </a:lnTo>
                  <a:lnTo>
                    <a:pt x="149669" y="4721"/>
                  </a:lnTo>
                  <a:lnTo>
                    <a:pt x="148991" y="4382"/>
                  </a:lnTo>
                  <a:lnTo>
                    <a:pt x="148287" y="4017"/>
                  </a:lnTo>
                  <a:lnTo>
                    <a:pt x="147531" y="3678"/>
                  </a:lnTo>
                  <a:lnTo>
                    <a:pt x="146722" y="3339"/>
                  </a:lnTo>
                  <a:lnTo>
                    <a:pt x="145888" y="3000"/>
                  </a:lnTo>
                  <a:lnTo>
                    <a:pt x="145027" y="2661"/>
                  </a:lnTo>
                  <a:lnTo>
                    <a:pt x="144088" y="2348"/>
                  </a:lnTo>
                  <a:lnTo>
                    <a:pt x="143150" y="2061"/>
                  </a:lnTo>
                  <a:lnTo>
                    <a:pt x="142133" y="1748"/>
                  </a:lnTo>
                  <a:lnTo>
                    <a:pt x="141089" y="1487"/>
                  </a:lnTo>
                  <a:lnTo>
                    <a:pt x="140020" y="1226"/>
                  </a:lnTo>
                  <a:lnTo>
                    <a:pt x="138873" y="992"/>
                  </a:lnTo>
                  <a:lnTo>
                    <a:pt x="137699" y="783"/>
                  </a:lnTo>
                  <a:lnTo>
                    <a:pt x="136499" y="574"/>
                  </a:lnTo>
                  <a:lnTo>
                    <a:pt x="135222" y="418"/>
                  </a:lnTo>
                  <a:lnTo>
                    <a:pt x="133918" y="261"/>
                  </a:lnTo>
                  <a:lnTo>
                    <a:pt x="132588" y="157"/>
                  </a:lnTo>
                  <a:lnTo>
                    <a:pt x="131179" y="79"/>
                  </a:lnTo>
                  <a:lnTo>
                    <a:pt x="129745" y="27"/>
                  </a:lnTo>
                  <a:lnTo>
                    <a:pt x="12825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7461400" y="7471400"/>
              <a:ext cx="1040575" cy="1041250"/>
            </a:xfrm>
            <a:custGeom>
              <a:avLst/>
              <a:gdLst/>
              <a:ahLst/>
              <a:cxnLst/>
              <a:rect l="l" t="t" r="r" b="b"/>
              <a:pathLst>
                <a:path w="41623" h="41650" extrusionOk="0">
                  <a:moveTo>
                    <a:pt x="22402" y="1"/>
                  </a:moveTo>
                  <a:lnTo>
                    <a:pt x="20942" y="27"/>
                  </a:lnTo>
                  <a:lnTo>
                    <a:pt x="19429" y="79"/>
                  </a:lnTo>
                  <a:lnTo>
                    <a:pt x="17891" y="183"/>
                  </a:lnTo>
                  <a:lnTo>
                    <a:pt x="16352" y="340"/>
                  </a:lnTo>
                  <a:lnTo>
                    <a:pt x="15596" y="444"/>
                  </a:lnTo>
                  <a:lnTo>
                    <a:pt x="14839" y="575"/>
                  </a:lnTo>
                  <a:lnTo>
                    <a:pt x="14083" y="705"/>
                  </a:lnTo>
                  <a:lnTo>
                    <a:pt x="13301" y="862"/>
                  </a:lnTo>
                  <a:lnTo>
                    <a:pt x="12571" y="1018"/>
                  </a:lnTo>
                  <a:lnTo>
                    <a:pt x="11814" y="1201"/>
                  </a:lnTo>
                  <a:lnTo>
                    <a:pt x="11084" y="1409"/>
                  </a:lnTo>
                  <a:lnTo>
                    <a:pt x="10354" y="1644"/>
                  </a:lnTo>
                  <a:lnTo>
                    <a:pt x="9624" y="1879"/>
                  </a:lnTo>
                  <a:lnTo>
                    <a:pt x="8919" y="2139"/>
                  </a:lnTo>
                  <a:lnTo>
                    <a:pt x="8215" y="2426"/>
                  </a:lnTo>
                  <a:lnTo>
                    <a:pt x="7537" y="2739"/>
                  </a:lnTo>
                  <a:lnTo>
                    <a:pt x="6885" y="3078"/>
                  </a:lnTo>
                  <a:lnTo>
                    <a:pt x="6233" y="3443"/>
                  </a:lnTo>
                  <a:lnTo>
                    <a:pt x="5607" y="3835"/>
                  </a:lnTo>
                  <a:lnTo>
                    <a:pt x="4981" y="4226"/>
                  </a:lnTo>
                  <a:lnTo>
                    <a:pt x="4382" y="4669"/>
                  </a:lnTo>
                  <a:lnTo>
                    <a:pt x="3834" y="5139"/>
                  </a:lnTo>
                  <a:lnTo>
                    <a:pt x="3286" y="5608"/>
                  </a:lnTo>
                  <a:lnTo>
                    <a:pt x="2765" y="6130"/>
                  </a:lnTo>
                  <a:lnTo>
                    <a:pt x="2243" y="6677"/>
                  </a:lnTo>
                  <a:lnTo>
                    <a:pt x="1774" y="7251"/>
                  </a:lnTo>
                  <a:lnTo>
                    <a:pt x="1435" y="7746"/>
                  </a:lnTo>
                  <a:lnTo>
                    <a:pt x="1122" y="8216"/>
                  </a:lnTo>
                  <a:lnTo>
                    <a:pt x="861" y="8711"/>
                  </a:lnTo>
                  <a:lnTo>
                    <a:pt x="626" y="9207"/>
                  </a:lnTo>
                  <a:lnTo>
                    <a:pt x="418" y="9702"/>
                  </a:lnTo>
                  <a:lnTo>
                    <a:pt x="287" y="10224"/>
                  </a:lnTo>
                  <a:lnTo>
                    <a:pt x="157" y="10719"/>
                  </a:lnTo>
                  <a:lnTo>
                    <a:pt x="79" y="11215"/>
                  </a:lnTo>
                  <a:lnTo>
                    <a:pt x="26" y="11737"/>
                  </a:lnTo>
                  <a:lnTo>
                    <a:pt x="0" y="12258"/>
                  </a:lnTo>
                  <a:lnTo>
                    <a:pt x="0" y="12780"/>
                  </a:lnTo>
                  <a:lnTo>
                    <a:pt x="53" y="13275"/>
                  </a:lnTo>
                  <a:lnTo>
                    <a:pt x="105" y="13797"/>
                  </a:lnTo>
                  <a:lnTo>
                    <a:pt x="209" y="14345"/>
                  </a:lnTo>
                  <a:lnTo>
                    <a:pt x="313" y="14866"/>
                  </a:lnTo>
                  <a:lnTo>
                    <a:pt x="444" y="15388"/>
                  </a:lnTo>
                  <a:lnTo>
                    <a:pt x="600" y="15935"/>
                  </a:lnTo>
                  <a:lnTo>
                    <a:pt x="783" y="16457"/>
                  </a:lnTo>
                  <a:lnTo>
                    <a:pt x="1174" y="17526"/>
                  </a:lnTo>
                  <a:lnTo>
                    <a:pt x="1643" y="18621"/>
                  </a:lnTo>
                  <a:lnTo>
                    <a:pt x="2165" y="19717"/>
                  </a:lnTo>
                  <a:lnTo>
                    <a:pt x="2713" y="20812"/>
                  </a:lnTo>
                  <a:lnTo>
                    <a:pt x="3286" y="21907"/>
                  </a:lnTo>
                  <a:lnTo>
                    <a:pt x="4486" y="24124"/>
                  </a:lnTo>
                  <a:lnTo>
                    <a:pt x="5060" y="25220"/>
                  </a:lnTo>
                  <a:lnTo>
                    <a:pt x="5633" y="26341"/>
                  </a:lnTo>
                  <a:lnTo>
                    <a:pt x="6181" y="27462"/>
                  </a:lnTo>
                  <a:lnTo>
                    <a:pt x="6677" y="28558"/>
                  </a:lnTo>
                  <a:lnTo>
                    <a:pt x="7094" y="29679"/>
                  </a:lnTo>
                  <a:lnTo>
                    <a:pt x="7303" y="30227"/>
                  </a:lnTo>
                  <a:lnTo>
                    <a:pt x="7485" y="30800"/>
                  </a:lnTo>
                  <a:lnTo>
                    <a:pt x="7642" y="31348"/>
                  </a:lnTo>
                  <a:lnTo>
                    <a:pt x="7772" y="31896"/>
                  </a:lnTo>
                  <a:lnTo>
                    <a:pt x="7876" y="32443"/>
                  </a:lnTo>
                  <a:lnTo>
                    <a:pt x="7981" y="32991"/>
                  </a:lnTo>
                  <a:lnTo>
                    <a:pt x="8033" y="33565"/>
                  </a:lnTo>
                  <a:lnTo>
                    <a:pt x="8085" y="34113"/>
                  </a:lnTo>
                  <a:lnTo>
                    <a:pt x="8085" y="34660"/>
                  </a:lnTo>
                  <a:lnTo>
                    <a:pt x="8085" y="35208"/>
                  </a:lnTo>
                  <a:lnTo>
                    <a:pt x="8033" y="35756"/>
                  </a:lnTo>
                  <a:lnTo>
                    <a:pt x="7955" y="36303"/>
                  </a:lnTo>
                  <a:lnTo>
                    <a:pt x="7824" y="36825"/>
                  </a:lnTo>
                  <a:lnTo>
                    <a:pt x="7668" y="37372"/>
                  </a:lnTo>
                  <a:lnTo>
                    <a:pt x="7485" y="37920"/>
                  </a:lnTo>
                  <a:lnTo>
                    <a:pt x="7276" y="38468"/>
                  </a:lnTo>
                  <a:lnTo>
                    <a:pt x="6990" y="38989"/>
                  </a:lnTo>
                  <a:lnTo>
                    <a:pt x="6703" y="39537"/>
                  </a:lnTo>
                  <a:lnTo>
                    <a:pt x="6338" y="40059"/>
                  </a:lnTo>
                  <a:lnTo>
                    <a:pt x="5946" y="40580"/>
                  </a:lnTo>
                  <a:lnTo>
                    <a:pt x="5503" y="41128"/>
                  </a:lnTo>
                  <a:lnTo>
                    <a:pt x="5034" y="41649"/>
                  </a:lnTo>
                  <a:lnTo>
                    <a:pt x="41623" y="41649"/>
                  </a:lnTo>
                  <a:lnTo>
                    <a:pt x="41623" y="8320"/>
                  </a:lnTo>
                  <a:lnTo>
                    <a:pt x="41362" y="8059"/>
                  </a:lnTo>
                  <a:lnTo>
                    <a:pt x="41049" y="7746"/>
                  </a:lnTo>
                  <a:lnTo>
                    <a:pt x="40606" y="7355"/>
                  </a:lnTo>
                  <a:lnTo>
                    <a:pt x="40032" y="6860"/>
                  </a:lnTo>
                  <a:lnTo>
                    <a:pt x="39302" y="6286"/>
                  </a:lnTo>
                  <a:lnTo>
                    <a:pt x="38441" y="5686"/>
                  </a:lnTo>
                  <a:lnTo>
                    <a:pt x="37450" y="5008"/>
                  </a:lnTo>
                  <a:lnTo>
                    <a:pt x="36303" y="4330"/>
                  </a:lnTo>
                  <a:lnTo>
                    <a:pt x="35651" y="3991"/>
                  </a:lnTo>
                  <a:lnTo>
                    <a:pt x="34999" y="3652"/>
                  </a:lnTo>
                  <a:lnTo>
                    <a:pt x="34295" y="3287"/>
                  </a:lnTo>
                  <a:lnTo>
                    <a:pt x="33538" y="2948"/>
                  </a:lnTo>
                  <a:lnTo>
                    <a:pt x="32756" y="2609"/>
                  </a:lnTo>
                  <a:lnTo>
                    <a:pt x="31921" y="2270"/>
                  </a:lnTo>
                  <a:lnTo>
                    <a:pt x="31061" y="1957"/>
                  </a:lnTo>
                  <a:lnTo>
                    <a:pt x="30148" y="1618"/>
                  </a:lnTo>
                  <a:lnTo>
                    <a:pt x="29209" y="1331"/>
                  </a:lnTo>
                  <a:lnTo>
                    <a:pt x="28218" y="1018"/>
                  </a:lnTo>
                  <a:lnTo>
                    <a:pt x="27201" y="757"/>
                  </a:lnTo>
                  <a:lnTo>
                    <a:pt x="26132" y="496"/>
                  </a:lnTo>
                  <a:lnTo>
                    <a:pt x="25010" y="262"/>
                  </a:lnTo>
                  <a:lnTo>
                    <a:pt x="23863" y="27"/>
                  </a:lnTo>
                  <a:lnTo>
                    <a:pt x="2240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3769225" y="7942150"/>
              <a:ext cx="4948742" cy="953850"/>
            </a:xfrm>
            <a:custGeom>
              <a:avLst/>
              <a:gdLst/>
              <a:ahLst/>
              <a:cxnLst/>
              <a:rect l="l" t="t" r="r" b="b"/>
              <a:pathLst>
                <a:path w="205193" h="38154" extrusionOk="0">
                  <a:moveTo>
                    <a:pt x="58053" y="0"/>
                  </a:moveTo>
                  <a:lnTo>
                    <a:pt x="56671" y="26"/>
                  </a:lnTo>
                  <a:lnTo>
                    <a:pt x="55289" y="78"/>
                  </a:lnTo>
                  <a:lnTo>
                    <a:pt x="53906" y="183"/>
                  </a:lnTo>
                  <a:lnTo>
                    <a:pt x="52550" y="287"/>
                  </a:lnTo>
                  <a:lnTo>
                    <a:pt x="51168" y="443"/>
                  </a:lnTo>
                  <a:lnTo>
                    <a:pt x="49812" y="600"/>
                  </a:lnTo>
                  <a:lnTo>
                    <a:pt x="48456" y="809"/>
                  </a:lnTo>
                  <a:lnTo>
                    <a:pt x="47126" y="1017"/>
                  </a:lnTo>
                  <a:lnTo>
                    <a:pt x="45770" y="1252"/>
                  </a:lnTo>
                  <a:lnTo>
                    <a:pt x="44440" y="1539"/>
                  </a:lnTo>
                  <a:lnTo>
                    <a:pt x="43136" y="1826"/>
                  </a:lnTo>
                  <a:lnTo>
                    <a:pt x="41806" y="2139"/>
                  </a:lnTo>
                  <a:lnTo>
                    <a:pt x="40502" y="2452"/>
                  </a:lnTo>
                  <a:lnTo>
                    <a:pt x="39224" y="2791"/>
                  </a:lnTo>
                  <a:lnTo>
                    <a:pt x="37946" y="3156"/>
                  </a:lnTo>
                  <a:lnTo>
                    <a:pt x="36668" y="3547"/>
                  </a:lnTo>
                  <a:lnTo>
                    <a:pt x="35416" y="3938"/>
                  </a:lnTo>
                  <a:lnTo>
                    <a:pt x="34191" y="4355"/>
                  </a:lnTo>
                  <a:lnTo>
                    <a:pt x="32965" y="4773"/>
                  </a:lnTo>
                  <a:lnTo>
                    <a:pt x="31739" y="5216"/>
                  </a:lnTo>
                  <a:lnTo>
                    <a:pt x="30540" y="5659"/>
                  </a:lnTo>
                  <a:lnTo>
                    <a:pt x="28192" y="6572"/>
                  </a:lnTo>
                  <a:lnTo>
                    <a:pt x="25923" y="7537"/>
                  </a:lnTo>
                  <a:lnTo>
                    <a:pt x="23707" y="8528"/>
                  </a:lnTo>
                  <a:lnTo>
                    <a:pt x="21568" y="9519"/>
                  </a:lnTo>
                  <a:lnTo>
                    <a:pt x="19534" y="10536"/>
                  </a:lnTo>
                  <a:lnTo>
                    <a:pt x="17578" y="11553"/>
                  </a:lnTo>
                  <a:lnTo>
                    <a:pt x="15700" y="12570"/>
                  </a:lnTo>
                  <a:lnTo>
                    <a:pt x="13927" y="13561"/>
                  </a:lnTo>
                  <a:lnTo>
                    <a:pt x="12258" y="14526"/>
                  </a:lnTo>
                  <a:lnTo>
                    <a:pt x="10693" y="15465"/>
                  </a:lnTo>
                  <a:lnTo>
                    <a:pt x="9233" y="16352"/>
                  </a:lnTo>
                  <a:lnTo>
                    <a:pt x="7903" y="17212"/>
                  </a:lnTo>
                  <a:lnTo>
                    <a:pt x="6677" y="17995"/>
                  </a:lnTo>
                  <a:lnTo>
                    <a:pt x="4617" y="19377"/>
                  </a:lnTo>
                  <a:lnTo>
                    <a:pt x="3104" y="20472"/>
                  </a:lnTo>
                  <a:lnTo>
                    <a:pt x="2165" y="21150"/>
                  </a:lnTo>
                  <a:lnTo>
                    <a:pt x="1852" y="21411"/>
                  </a:lnTo>
                  <a:lnTo>
                    <a:pt x="1" y="38154"/>
                  </a:lnTo>
                  <a:lnTo>
                    <a:pt x="205192" y="38154"/>
                  </a:lnTo>
                  <a:lnTo>
                    <a:pt x="197003" y="15335"/>
                  </a:lnTo>
                  <a:lnTo>
                    <a:pt x="196742" y="15204"/>
                  </a:lnTo>
                  <a:lnTo>
                    <a:pt x="196038" y="14865"/>
                  </a:lnTo>
                  <a:lnTo>
                    <a:pt x="194865" y="14344"/>
                  </a:lnTo>
                  <a:lnTo>
                    <a:pt x="194108" y="14031"/>
                  </a:lnTo>
                  <a:lnTo>
                    <a:pt x="193248" y="13666"/>
                  </a:lnTo>
                  <a:lnTo>
                    <a:pt x="192257" y="13301"/>
                  </a:lnTo>
                  <a:lnTo>
                    <a:pt x="191188" y="12935"/>
                  </a:lnTo>
                  <a:lnTo>
                    <a:pt x="189988" y="12544"/>
                  </a:lnTo>
                  <a:lnTo>
                    <a:pt x="188710" y="12153"/>
                  </a:lnTo>
                  <a:lnTo>
                    <a:pt x="187302" y="11762"/>
                  </a:lnTo>
                  <a:lnTo>
                    <a:pt x="185815" y="11371"/>
                  </a:lnTo>
                  <a:lnTo>
                    <a:pt x="184224" y="11006"/>
                  </a:lnTo>
                  <a:lnTo>
                    <a:pt x="182529" y="10667"/>
                  </a:lnTo>
                  <a:lnTo>
                    <a:pt x="180730" y="10327"/>
                  </a:lnTo>
                  <a:lnTo>
                    <a:pt x="178852" y="10041"/>
                  </a:lnTo>
                  <a:lnTo>
                    <a:pt x="176896" y="9780"/>
                  </a:lnTo>
                  <a:lnTo>
                    <a:pt x="174836" y="9545"/>
                  </a:lnTo>
                  <a:lnTo>
                    <a:pt x="172671" y="9389"/>
                  </a:lnTo>
                  <a:lnTo>
                    <a:pt x="170428" y="9258"/>
                  </a:lnTo>
                  <a:lnTo>
                    <a:pt x="169281" y="9232"/>
                  </a:lnTo>
                  <a:lnTo>
                    <a:pt x="168107" y="9206"/>
                  </a:lnTo>
                  <a:lnTo>
                    <a:pt x="165682" y="9206"/>
                  </a:lnTo>
                  <a:lnTo>
                    <a:pt x="164456" y="9258"/>
                  </a:lnTo>
                  <a:lnTo>
                    <a:pt x="163204" y="9284"/>
                  </a:lnTo>
                  <a:lnTo>
                    <a:pt x="161927" y="9363"/>
                  </a:lnTo>
                  <a:lnTo>
                    <a:pt x="160623" y="9441"/>
                  </a:lnTo>
                  <a:lnTo>
                    <a:pt x="159293" y="9545"/>
                  </a:lnTo>
                  <a:lnTo>
                    <a:pt x="157963" y="9676"/>
                  </a:lnTo>
                  <a:lnTo>
                    <a:pt x="156606" y="9832"/>
                  </a:lnTo>
                  <a:lnTo>
                    <a:pt x="155224" y="10015"/>
                  </a:lnTo>
                  <a:lnTo>
                    <a:pt x="153816" y="10197"/>
                  </a:lnTo>
                  <a:lnTo>
                    <a:pt x="152408" y="10432"/>
                  </a:lnTo>
                  <a:lnTo>
                    <a:pt x="150973" y="10667"/>
                  </a:lnTo>
                  <a:lnTo>
                    <a:pt x="149539" y="10953"/>
                  </a:lnTo>
                  <a:lnTo>
                    <a:pt x="148052" y="11240"/>
                  </a:lnTo>
                  <a:lnTo>
                    <a:pt x="146566" y="11579"/>
                  </a:lnTo>
                  <a:lnTo>
                    <a:pt x="145053" y="11918"/>
                  </a:lnTo>
                  <a:lnTo>
                    <a:pt x="143541" y="12310"/>
                  </a:lnTo>
                  <a:lnTo>
                    <a:pt x="141559" y="12805"/>
                  </a:lnTo>
                  <a:lnTo>
                    <a:pt x="139629" y="13248"/>
                  </a:lnTo>
                  <a:lnTo>
                    <a:pt x="137725" y="13640"/>
                  </a:lnTo>
                  <a:lnTo>
                    <a:pt x="135873" y="14005"/>
                  </a:lnTo>
                  <a:lnTo>
                    <a:pt x="134074" y="14292"/>
                  </a:lnTo>
                  <a:lnTo>
                    <a:pt x="132301" y="14578"/>
                  </a:lnTo>
                  <a:lnTo>
                    <a:pt x="130579" y="14787"/>
                  </a:lnTo>
                  <a:lnTo>
                    <a:pt x="128910" y="14970"/>
                  </a:lnTo>
                  <a:lnTo>
                    <a:pt x="127241" y="15100"/>
                  </a:lnTo>
                  <a:lnTo>
                    <a:pt x="125650" y="15204"/>
                  </a:lnTo>
                  <a:lnTo>
                    <a:pt x="124060" y="15283"/>
                  </a:lnTo>
                  <a:lnTo>
                    <a:pt x="122521" y="15309"/>
                  </a:lnTo>
                  <a:lnTo>
                    <a:pt x="121008" y="15309"/>
                  </a:lnTo>
                  <a:lnTo>
                    <a:pt x="119522" y="15283"/>
                  </a:lnTo>
                  <a:lnTo>
                    <a:pt x="118087" y="15204"/>
                  </a:lnTo>
                  <a:lnTo>
                    <a:pt x="116679" y="15100"/>
                  </a:lnTo>
                  <a:lnTo>
                    <a:pt x="115271" y="14996"/>
                  </a:lnTo>
                  <a:lnTo>
                    <a:pt x="113915" y="14839"/>
                  </a:lnTo>
                  <a:lnTo>
                    <a:pt x="112585" y="14657"/>
                  </a:lnTo>
                  <a:lnTo>
                    <a:pt x="111255" y="14448"/>
                  </a:lnTo>
                  <a:lnTo>
                    <a:pt x="109977" y="14213"/>
                  </a:lnTo>
                  <a:lnTo>
                    <a:pt x="108699" y="13953"/>
                  </a:lnTo>
                  <a:lnTo>
                    <a:pt x="107447" y="13692"/>
                  </a:lnTo>
                  <a:lnTo>
                    <a:pt x="106221" y="13379"/>
                  </a:lnTo>
                  <a:lnTo>
                    <a:pt x="105022" y="13066"/>
                  </a:lnTo>
                  <a:lnTo>
                    <a:pt x="103822" y="12753"/>
                  </a:lnTo>
                  <a:lnTo>
                    <a:pt x="102649" y="12388"/>
                  </a:lnTo>
                  <a:lnTo>
                    <a:pt x="101501" y="12049"/>
                  </a:lnTo>
                  <a:lnTo>
                    <a:pt x="100354" y="11658"/>
                  </a:lnTo>
                  <a:lnTo>
                    <a:pt x="99206" y="11266"/>
                  </a:lnTo>
                  <a:lnTo>
                    <a:pt x="96963" y="10458"/>
                  </a:lnTo>
                  <a:lnTo>
                    <a:pt x="94773" y="9623"/>
                  </a:lnTo>
                  <a:lnTo>
                    <a:pt x="92582" y="8763"/>
                  </a:lnTo>
                  <a:lnTo>
                    <a:pt x="88279" y="7015"/>
                  </a:lnTo>
                  <a:lnTo>
                    <a:pt x="86114" y="6129"/>
                  </a:lnTo>
                  <a:lnTo>
                    <a:pt x="83950" y="5268"/>
                  </a:lnTo>
                  <a:lnTo>
                    <a:pt x="81759" y="4460"/>
                  </a:lnTo>
                  <a:lnTo>
                    <a:pt x="79542" y="3677"/>
                  </a:lnTo>
                  <a:lnTo>
                    <a:pt x="78421" y="3286"/>
                  </a:lnTo>
                  <a:lnTo>
                    <a:pt x="77273" y="2921"/>
                  </a:lnTo>
                  <a:lnTo>
                    <a:pt x="76126" y="2582"/>
                  </a:lnTo>
                  <a:lnTo>
                    <a:pt x="74952" y="2243"/>
                  </a:lnTo>
                  <a:lnTo>
                    <a:pt x="73779" y="1930"/>
                  </a:lnTo>
                  <a:lnTo>
                    <a:pt x="72579" y="1643"/>
                  </a:lnTo>
                  <a:lnTo>
                    <a:pt x="71353" y="1356"/>
                  </a:lnTo>
                  <a:lnTo>
                    <a:pt x="70128" y="1122"/>
                  </a:lnTo>
                  <a:lnTo>
                    <a:pt x="68876" y="887"/>
                  </a:lnTo>
                  <a:lnTo>
                    <a:pt x="67598" y="678"/>
                  </a:lnTo>
                  <a:lnTo>
                    <a:pt x="66294" y="496"/>
                  </a:lnTo>
                  <a:lnTo>
                    <a:pt x="64990" y="339"/>
                  </a:lnTo>
                  <a:lnTo>
                    <a:pt x="63634" y="209"/>
                  </a:lnTo>
                  <a:lnTo>
                    <a:pt x="62278" y="104"/>
                  </a:lnTo>
                  <a:lnTo>
                    <a:pt x="60870" y="52"/>
                  </a:lnTo>
                  <a:lnTo>
                    <a:pt x="594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3769225" y="7946700"/>
              <a:ext cx="2830275" cy="949300"/>
            </a:xfrm>
            <a:custGeom>
              <a:avLst/>
              <a:gdLst/>
              <a:ahLst/>
              <a:cxnLst/>
              <a:rect l="l" t="t" r="r" b="b"/>
              <a:pathLst>
                <a:path w="113211" h="37972" extrusionOk="0">
                  <a:moveTo>
                    <a:pt x="53698" y="1"/>
                  </a:moveTo>
                  <a:lnTo>
                    <a:pt x="52420" y="131"/>
                  </a:lnTo>
                  <a:lnTo>
                    <a:pt x="51142" y="261"/>
                  </a:lnTo>
                  <a:lnTo>
                    <a:pt x="49864" y="418"/>
                  </a:lnTo>
                  <a:lnTo>
                    <a:pt x="48612" y="601"/>
                  </a:lnTo>
                  <a:lnTo>
                    <a:pt x="47335" y="809"/>
                  </a:lnTo>
                  <a:lnTo>
                    <a:pt x="46083" y="1018"/>
                  </a:lnTo>
                  <a:lnTo>
                    <a:pt x="44857" y="1279"/>
                  </a:lnTo>
                  <a:lnTo>
                    <a:pt x="43605" y="1539"/>
                  </a:lnTo>
                  <a:lnTo>
                    <a:pt x="42379" y="1800"/>
                  </a:lnTo>
                  <a:lnTo>
                    <a:pt x="41154" y="2113"/>
                  </a:lnTo>
                  <a:lnTo>
                    <a:pt x="39954" y="2426"/>
                  </a:lnTo>
                  <a:lnTo>
                    <a:pt x="38728" y="2765"/>
                  </a:lnTo>
                  <a:lnTo>
                    <a:pt x="37555" y="3104"/>
                  </a:lnTo>
                  <a:lnTo>
                    <a:pt x="36355" y="3469"/>
                  </a:lnTo>
                  <a:lnTo>
                    <a:pt x="35208" y="3834"/>
                  </a:lnTo>
                  <a:lnTo>
                    <a:pt x="34034" y="4226"/>
                  </a:lnTo>
                  <a:lnTo>
                    <a:pt x="31765" y="5034"/>
                  </a:lnTo>
                  <a:lnTo>
                    <a:pt x="29522" y="5869"/>
                  </a:lnTo>
                  <a:lnTo>
                    <a:pt x="27358" y="6755"/>
                  </a:lnTo>
                  <a:lnTo>
                    <a:pt x="25245" y="7642"/>
                  </a:lnTo>
                  <a:lnTo>
                    <a:pt x="23211" y="8581"/>
                  </a:lnTo>
                  <a:lnTo>
                    <a:pt x="21229" y="9520"/>
                  </a:lnTo>
                  <a:lnTo>
                    <a:pt x="19325" y="10458"/>
                  </a:lnTo>
                  <a:lnTo>
                    <a:pt x="17500" y="11423"/>
                  </a:lnTo>
                  <a:lnTo>
                    <a:pt x="15753" y="12362"/>
                  </a:lnTo>
                  <a:lnTo>
                    <a:pt x="14084" y="13275"/>
                  </a:lnTo>
                  <a:lnTo>
                    <a:pt x="12519" y="14188"/>
                  </a:lnTo>
                  <a:lnTo>
                    <a:pt x="11032" y="15074"/>
                  </a:lnTo>
                  <a:lnTo>
                    <a:pt x="9650" y="15909"/>
                  </a:lnTo>
                  <a:lnTo>
                    <a:pt x="8346" y="16717"/>
                  </a:lnTo>
                  <a:lnTo>
                    <a:pt x="7173" y="17500"/>
                  </a:lnTo>
                  <a:lnTo>
                    <a:pt x="6103" y="18204"/>
                  </a:lnTo>
                  <a:lnTo>
                    <a:pt x="4278" y="19456"/>
                  </a:lnTo>
                  <a:lnTo>
                    <a:pt x="2948" y="20395"/>
                  </a:lnTo>
                  <a:lnTo>
                    <a:pt x="1852" y="21229"/>
                  </a:lnTo>
                  <a:lnTo>
                    <a:pt x="1" y="37972"/>
                  </a:lnTo>
                  <a:lnTo>
                    <a:pt x="113211" y="37972"/>
                  </a:lnTo>
                  <a:lnTo>
                    <a:pt x="113106" y="37529"/>
                  </a:lnTo>
                  <a:lnTo>
                    <a:pt x="112976" y="37085"/>
                  </a:lnTo>
                  <a:lnTo>
                    <a:pt x="112819" y="36616"/>
                  </a:lnTo>
                  <a:lnTo>
                    <a:pt x="112637" y="36146"/>
                  </a:lnTo>
                  <a:lnTo>
                    <a:pt x="112428" y="35703"/>
                  </a:lnTo>
                  <a:lnTo>
                    <a:pt x="112194" y="35234"/>
                  </a:lnTo>
                  <a:lnTo>
                    <a:pt x="111907" y="34764"/>
                  </a:lnTo>
                  <a:lnTo>
                    <a:pt x="111620" y="34321"/>
                  </a:lnTo>
                  <a:lnTo>
                    <a:pt x="111281" y="33851"/>
                  </a:lnTo>
                  <a:lnTo>
                    <a:pt x="110890" y="33382"/>
                  </a:lnTo>
                  <a:lnTo>
                    <a:pt x="110472" y="32939"/>
                  </a:lnTo>
                  <a:lnTo>
                    <a:pt x="110029" y="32495"/>
                  </a:lnTo>
                  <a:lnTo>
                    <a:pt x="109533" y="32052"/>
                  </a:lnTo>
                  <a:lnTo>
                    <a:pt x="109012" y="31609"/>
                  </a:lnTo>
                  <a:lnTo>
                    <a:pt x="108438" y="31191"/>
                  </a:lnTo>
                  <a:lnTo>
                    <a:pt x="107812" y="30774"/>
                  </a:lnTo>
                  <a:lnTo>
                    <a:pt x="107160" y="30357"/>
                  </a:lnTo>
                  <a:lnTo>
                    <a:pt x="106456" y="29966"/>
                  </a:lnTo>
                  <a:lnTo>
                    <a:pt x="105700" y="29575"/>
                  </a:lnTo>
                  <a:lnTo>
                    <a:pt x="104891" y="29209"/>
                  </a:lnTo>
                  <a:lnTo>
                    <a:pt x="104031" y="28844"/>
                  </a:lnTo>
                  <a:lnTo>
                    <a:pt x="103092" y="28505"/>
                  </a:lnTo>
                  <a:lnTo>
                    <a:pt x="102127" y="28166"/>
                  </a:lnTo>
                  <a:lnTo>
                    <a:pt x="101110" y="27853"/>
                  </a:lnTo>
                  <a:lnTo>
                    <a:pt x="100041" y="27566"/>
                  </a:lnTo>
                  <a:lnTo>
                    <a:pt x="98893" y="27280"/>
                  </a:lnTo>
                  <a:lnTo>
                    <a:pt x="97693" y="27019"/>
                  </a:lnTo>
                  <a:lnTo>
                    <a:pt x="96416" y="26784"/>
                  </a:lnTo>
                  <a:lnTo>
                    <a:pt x="95086" y="26549"/>
                  </a:lnTo>
                  <a:lnTo>
                    <a:pt x="93703" y="26367"/>
                  </a:lnTo>
                  <a:lnTo>
                    <a:pt x="92243" y="26184"/>
                  </a:lnTo>
                  <a:lnTo>
                    <a:pt x="90730" y="26028"/>
                  </a:lnTo>
                  <a:lnTo>
                    <a:pt x="87992" y="25767"/>
                  </a:lnTo>
                  <a:lnTo>
                    <a:pt x="85436" y="25480"/>
                  </a:lnTo>
                  <a:lnTo>
                    <a:pt x="83037" y="25141"/>
                  </a:lnTo>
                  <a:lnTo>
                    <a:pt x="80794" y="24802"/>
                  </a:lnTo>
                  <a:lnTo>
                    <a:pt x="78682" y="24437"/>
                  </a:lnTo>
                  <a:lnTo>
                    <a:pt x="76752" y="24046"/>
                  </a:lnTo>
                  <a:lnTo>
                    <a:pt x="74952" y="23628"/>
                  </a:lnTo>
                  <a:lnTo>
                    <a:pt x="73309" y="23185"/>
                  </a:lnTo>
                  <a:lnTo>
                    <a:pt x="71797" y="22742"/>
                  </a:lnTo>
                  <a:lnTo>
                    <a:pt x="70415" y="22272"/>
                  </a:lnTo>
                  <a:lnTo>
                    <a:pt x="69763" y="22012"/>
                  </a:lnTo>
                  <a:lnTo>
                    <a:pt x="69163" y="21777"/>
                  </a:lnTo>
                  <a:lnTo>
                    <a:pt x="68589" y="21516"/>
                  </a:lnTo>
                  <a:lnTo>
                    <a:pt x="68041" y="21255"/>
                  </a:lnTo>
                  <a:lnTo>
                    <a:pt x="67520" y="21021"/>
                  </a:lnTo>
                  <a:lnTo>
                    <a:pt x="67050" y="20760"/>
                  </a:lnTo>
                  <a:lnTo>
                    <a:pt x="66607" y="20473"/>
                  </a:lnTo>
                  <a:lnTo>
                    <a:pt x="66190" y="20212"/>
                  </a:lnTo>
                  <a:lnTo>
                    <a:pt x="65799" y="19951"/>
                  </a:lnTo>
                  <a:lnTo>
                    <a:pt x="65434" y="19664"/>
                  </a:lnTo>
                  <a:lnTo>
                    <a:pt x="65094" y="19404"/>
                  </a:lnTo>
                  <a:lnTo>
                    <a:pt x="64782" y="19117"/>
                  </a:lnTo>
                  <a:lnTo>
                    <a:pt x="64521" y="18830"/>
                  </a:lnTo>
                  <a:lnTo>
                    <a:pt x="64260" y="18569"/>
                  </a:lnTo>
                  <a:lnTo>
                    <a:pt x="64051" y="18282"/>
                  </a:lnTo>
                  <a:lnTo>
                    <a:pt x="63843" y="17995"/>
                  </a:lnTo>
                  <a:lnTo>
                    <a:pt x="63660" y="17708"/>
                  </a:lnTo>
                  <a:lnTo>
                    <a:pt x="63530" y="17422"/>
                  </a:lnTo>
                  <a:lnTo>
                    <a:pt x="63399" y="17135"/>
                  </a:lnTo>
                  <a:lnTo>
                    <a:pt x="63321" y="16848"/>
                  </a:lnTo>
                  <a:lnTo>
                    <a:pt x="63243" y="16535"/>
                  </a:lnTo>
                  <a:lnTo>
                    <a:pt x="63191" y="16248"/>
                  </a:lnTo>
                  <a:lnTo>
                    <a:pt x="63191" y="15961"/>
                  </a:lnTo>
                  <a:lnTo>
                    <a:pt x="63191" y="15674"/>
                  </a:lnTo>
                  <a:lnTo>
                    <a:pt x="63191" y="15387"/>
                  </a:lnTo>
                  <a:lnTo>
                    <a:pt x="63243" y="15074"/>
                  </a:lnTo>
                  <a:lnTo>
                    <a:pt x="63321" y="14788"/>
                  </a:lnTo>
                  <a:lnTo>
                    <a:pt x="63399" y="14501"/>
                  </a:lnTo>
                  <a:lnTo>
                    <a:pt x="63504" y="14214"/>
                  </a:lnTo>
                  <a:lnTo>
                    <a:pt x="63634" y="13927"/>
                  </a:lnTo>
                  <a:lnTo>
                    <a:pt x="63791" y="13640"/>
                  </a:lnTo>
                  <a:lnTo>
                    <a:pt x="63973" y="13327"/>
                  </a:lnTo>
                  <a:lnTo>
                    <a:pt x="64156" y="13040"/>
                  </a:lnTo>
                  <a:lnTo>
                    <a:pt x="64364" y="12753"/>
                  </a:lnTo>
                  <a:lnTo>
                    <a:pt x="64834" y="12206"/>
                  </a:lnTo>
                  <a:lnTo>
                    <a:pt x="65381" y="11632"/>
                  </a:lnTo>
                  <a:lnTo>
                    <a:pt x="65981" y="11084"/>
                  </a:lnTo>
                  <a:lnTo>
                    <a:pt x="66633" y="10537"/>
                  </a:lnTo>
                  <a:lnTo>
                    <a:pt x="67363" y="10015"/>
                  </a:lnTo>
                  <a:lnTo>
                    <a:pt x="67728" y="9728"/>
                  </a:lnTo>
                  <a:lnTo>
                    <a:pt x="68041" y="9494"/>
                  </a:lnTo>
                  <a:lnTo>
                    <a:pt x="68328" y="9233"/>
                  </a:lnTo>
                  <a:lnTo>
                    <a:pt x="68589" y="8972"/>
                  </a:lnTo>
                  <a:lnTo>
                    <a:pt x="68824" y="8711"/>
                  </a:lnTo>
                  <a:lnTo>
                    <a:pt x="69006" y="8476"/>
                  </a:lnTo>
                  <a:lnTo>
                    <a:pt x="69163" y="8216"/>
                  </a:lnTo>
                  <a:lnTo>
                    <a:pt x="69267" y="7981"/>
                  </a:lnTo>
                  <a:lnTo>
                    <a:pt x="69371" y="7746"/>
                  </a:lnTo>
                  <a:lnTo>
                    <a:pt x="69424" y="7485"/>
                  </a:lnTo>
                  <a:lnTo>
                    <a:pt x="69450" y="7251"/>
                  </a:lnTo>
                  <a:lnTo>
                    <a:pt x="69476" y="7042"/>
                  </a:lnTo>
                  <a:lnTo>
                    <a:pt x="69450" y="6807"/>
                  </a:lnTo>
                  <a:lnTo>
                    <a:pt x="69398" y="6573"/>
                  </a:lnTo>
                  <a:lnTo>
                    <a:pt x="69319" y="6338"/>
                  </a:lnTo>
                  <a:lnTo>
                    <a:pt x="69241" y="6129"/>
                  </a:lnTo>
                  <a:lnTo>
                    <a:pt x="69111" y="5921"/>
                  </a:lnTo>
                  <a:lnTo>
                    <a:pt x="68980" y="5686"/>
                  </a:lnTo>
                  <a:lnTo>
                    <a:pt x="68798" y="5477"/>
                  </a:lnTo>
                  <a:lnTo>
                    <a:pt x="68615" y="5269"/>
                  </a:lnTo>
                  <a:lnTo>
                    <a:pt x="68198" y="4877"/>
                  </a:lnTo>
                  <a:lnTo>
                    <a:pt x="67702" y="4486"/>
                  </a:lnTo>
                  <a:lnTo>
                    <a:pt x="67155" y="4095"/>
                  </a:lnTo>
                  <a:lnTo>
                    <a:pt x="66529" y="3730"/>
                  </a:lnTo>
                  <a:lnTo>
                    <a:pt x="65851" y="3391"/>
                  </a:lnTo>
                  <a:lnTo>
                    <a:pt x="65147" y="3052"/>
                  </a:lnTo>
                  <a:lnTo>
                    <a:pt x="64390" y="2739"/>
                  </a:lnTo>
                  <a:lnTo>
                    <a:pt x="63608" y="2426"/>
                  </a:lnTo>
                  <a:lnTo>
                    <a:pt x="62826" y="2139"/>
                  </a:lnTo>
                  <a:lnTo>
                    <a:pt x="62017" y="1878"/>
                  </a:lnTo>
                  <a:lnTo>
                    <a:pt x="61183" y="1618"/>
                  </a:lnTo>
                  <a:lnTo>
                    <a:pt x="60374" y="1383"/>
                  </a:lnTo>
                  <a:lnTo>
                    <a:pt x="58757" y="940"/>
                  </a:lnTo>
                  <a:lnTo>
                    <a:pt x="57219" y="601"/>
                  </a:lnTo>
                  <a:lnTo>
                    <a:pt x="55836" y="314"/>
                  </a:lnTo>
                  <a:lnTo>
                    <a:pt x="54637" y="131"/>
                  </a:lnTo>
                  <a:lnTo>
                    <a:pt x="5369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3"/>
          <p:cNvSpPr/>
          <p:nvPr/>
        </p:nvSpPr>
        <p:spPr>
          <a:xfrm>
            <a:off x="-143386" y="5452948"/>
            <a:ext cx="9553423" cy="757334"/>
          </a:xfrm>
          <a:custGeom>
            <a:avLst/>
            <a:gdLst/>
            <a:ahLst/>
            <a:cxnLst/>
            <a:rect l="l" t="t" r="r" b="b"/>
            <a:pathLst>
              <a:path w="258550" h="34764" extrusionOk="0">
                <a:moveTo>
                  <a:pt x="56462" y="0"/>
                </a:moveTo>
                <a:lnTo>
                  <a:pt x="54271" y="52"/>
                </a:lnTo>
                <a:lnTo>
                  <a:pt x="52132" y="130"/>
                </a:lnTo>
                <a:lnTo>
                  <a:pt x="50020" y="287"/>
                </a:lnTo>
                <a:lnTo>
                  <a:pt x="47934" y="496"/>
                </a:lnTo>
                <a:lnTo>
                  <a:pt x="45926" y="730"/>
                </a:lnTo>
                <a:lnTo>
                  <a:pt x="43943" y="1017"/>
                </a:lnTo>
                <a:lnTo>
                  <a:pt x="41988" y="1356"/>
                </a:lnTo>
                <a:lnTo>
                  <a:pt x="40084" y="1721"/>
                </a:lnTo>
                <a:lnTo>
                  <a:pt x="38232" y="2138"/>
                </a:lnTo>
                <a:lnTo>
                  <a:pt x="36407" y="2608"/>
                </a:lnTo>
                <a:lnTo>
                  <a:pt x="34633" y="3077"/>
                </a:lnTo>
                <a:lnTo>
                  <a:pt x="32912" y="3599"/>
                </a:lnTo>
                <a:lnTo>
                  <a:pt x="31217" y="4147"/>
                </a:lnTo>
                <a:lnTo>
                  <a:pt x="29574" y="4720"/>
                </a:lnTo>
                <a:lnTo>
                  <a:pt x="27957" y="5320"/>
                </a:lnTo>
                <a:lnTo>
                  <a:pt x="26392" y="5946"/>
                </a:lnTo>
                <a:lnTo>
                  <a:pt x="24880" y="6572"/>
                </a:lnTo>
                <a:lnTo>
                  <a:pt x="23419" y="7224"/>
                </a:lnTo>
                <a:lnTo>
                  <a:pt x="21985" y="7902"/>
                </a:lnTo>
                <a:lnTo>
                  <a:pt x="20603" y="8606"/>
                </a:lnTo>
                <a:lnTo>
                  <a:pt x="19273" y="9284"/>
                </a:lnTo>
                <a:lnTo>
                  <a:pt x="17969" y="9988"/>
                </a:lnTo>
                <a:lnTo>
                  <a:pt x="16717" y="10692"/>
                </a:lnTo>
                <a:lnTo>
                  <a:pt x="15517" y="11423"/>
                </a:lnTo>
                <a:lnTo>
                  <a:pt x="14344" y="12127"/>
                </a:lnTo>
                <a:lnTo>
                  <a:pt x="13248" y="12831"/>
                </a:lnTo>
                <a:lnTo>
                  <a:pt x="12179" y="13561"/>
                </a:lnTo>
                <a:lnTo>
                  <a:pt x="11136" y="14239"/>
                </a:lnTo>
                <a:lnTo>
                  <a:pt x="10171" y="14943"/>
                </a:lnTo>
                <a:lnTo>
                  <a:pt x="9232" y="15621"/>
                </a:lnTo>
                <a:lnTo>
                  <a:pt x="8345" y="16300"/>
                </a:lnTo>
                <a:lnTo>
                  <a:pt x="6702" y="17577"/>
                </a:lnTo>
                <a:lnTo>
                  <a:pt x="5268" y="18803"/>
                </a:lnTo>
                <a:lnTo>
                  <a:pt x="4016" y="19898"/>
                </a:lnTo>
                <a:lnTo>
                  <a:pt x="2947" y="20889"/>
                </a:lnTo>
                <a:lnTo>
                  <a:pt x="2060" y="21750"/>
                </a:lnTo>
                <a:lnTo>
                  <a:pt x="1382" y="22454"/>
                </a:lnTo>
                <a:lnTo>
                  <a:pt x="887" y="22976"/>
                </a:lnTo>
                <a:lnTo>
                  <a:pt x="496" y="23419"/>
                </a:lnTo>
                <a:lnTo>
                  <a:pt x="0" y="34764"/>
                </a:lnTo>
                <a:lnTo>
                  <a:pt x="258549" y="34764"/>
                </a:lnTo>
                <a:lnTo>
                  <a:pt x="258549" y="10536"/>
                </a:lnTo>
                <a:lnTo>
                  <a:pt x="257245" y="10223"/>
                </a:lnTo>
                <a:lnTo>
                  <a:pt x="255968" y="9910"/>
                </a:lnTo>
                <a:lnTo>
                  <a:pt x="254690" y="9649"/>
                </a:lnTo>
                <a:lnTo>
                  <a:pt x="253438" y="9415"/>
                </a:lnTo>
                <a:lnTo>
                  <a:pt x="252212" y="9180"/>
                </a:lnTo>
                <a:lnTo>
                  <a:pt x="250986" y="8997"/>
                </a:lnTo>
                <a:lnTo>
                  <a:pt x="249787" y="8841"/>
                </a:lnTo>
                <a:lnTo>
                  <a:pt x="248587" y="8710"/>
                </a:lnTo>
                <a:lnTo>
                  <a:pt x="247414" y="8606"/>
                </a:lnTo>
                <a:lnTo>
                  <a:pt x="246240" y="8528"/>
                </a:lnTo>
                <a:lnTo>
                  <a:pt x="245093" y="8450"/>
                </a:lnTo>
                <a:lnTo>
                  <a:pt x="243971" y="8424"/>
                </a:lnTo>
                <a:lnTo>
                  <a:pt x="242824" y="8398"/>
                </a:lnTo>
                <a:lnTo>
                  <a:pt x="241702" y="8398"/>
                </a:lnTo>
                <a:lnTo>
                  <a:pt x="240607" y="8424"/>
                </a:lnTo>
                <a:lnTo>
                  <a:pt x="239485" y="8476"/>
                </a:lnTo>
                <a:lnTo>
                  <a:pt x="238390" y="8554"/>
                </a:lnTo>
                <a:lnTo>
                  <a:pt x="237295" y="8632"/>
                </a:lnTo>
                <a:lnTo>
                  <a:pt x="236226" y="8737"/>
                </a:lnTo>
                <a:lnTo>
                  <a:pt x="235130" y="8841"/>
                </a:lnTo>
                <a:lnTo>
                  <a:pt x="234061" y="8971"/>
                </a:lnTo>
                <a:lnTo>
                  <a:pt x="232992" y="9128"/>
                </a:lnTo>
                <a:lnTo>
                  <a:pt x="230827" y="9467"/>
                </a:lnTo>
                <a:lnTo>
                  <a:pt x="228689" y="9858"/>
                </a:lnTo>
                <a:lnTo>
                  <a:pt x="226550" y="10301"/>
                </a:lnTo>
                <a:lnTo>
                  <a:pt x="224386" y="10797"/>
                </a:lnTo>
                <a:lnTo>
                  <a:pt x="222195" y="11318"/>
                </a:lnTo>
                <a:lnTo>
                  <a:pt x="219978" y="11866"/>
                </a:lnTo>
                <a:lnTo>
                  <a:pt x="217735" y="12440"/>
                </a:lnTo>
                <a:lnTo>
                  <a:pt x="213145" y="13666"/>
                </a:lnTo>
                <a:lnTo>
                  <a:pt x="208321" y="14891"/>
                </a:lnTo>
                <a:lnTo>
                  <a:pt x="205817" y="15517"/>
                </a:lnTo>
                <a:lnTo>
                  <a:pt x="203235" y="16143"/>
                </a:lnTo>
                <a:lnTo>
                  <a:pt x="200575" y="16717"/>
                </a:lnTo>
                <a:lnTo>
                  <a:pt x="197837" y="17291"/>
                </a:lnTo>
                <a:lnTo>
                  <a:pt x="194994" y="17838"/>
                </a:lnTo>
                <a:lnTo>
                  <a:pt x="192047" y="18360"/>
                </a:lnTo>
                <a:lnTo>
                  <a:pt x="189022" y="18829"/>
                </a:lnTo>
                <a:lnTo>
                  <a:pt x="187457" y="19064"/>
                </a:lnTo>
                <a:lnTo>
                  <a:pt x="185867" y="19273"/>
                </a:lnTo>
                <a:lnTo>
                  <a:pt x="184250" y="19481"/>
                </a:lnTo>
                <a:lnTo>
                  <a:pt x="182581" y="19664"/>
                </a:lnTo>
                <a:lnTo>
                  <a:pt x="180912" y="19820"/>
                </a:lnTo>
                <a:lnTo>
                  <a:pt x="179190" y="19977"/>
                </a:lnTo>
                <a:lnTo>
                  <a:pt x="176817" y="20159"/>
                </a:lnTo>
                <a:lnTo>
                  <a:pt x="174366" y="20316"/>
                </a:lnTo>
                <a:lnTo>
                  <a:pt x="171888" y="20394"/>
                </a:lnTo>
                <a:lnTo>
                  <a:pt x="169332" y="20472"/>
                </a:lnTo>
                <a:lnTo>
                  <a:pt x="166724" y="20472"/>
                </a:lnTo>
                <a:lnTo>
                  <a:pt x="164064" y="20446"/>
                </a:lnTo>
                <a:lnTo>
                  <a:pt x="161378" y="20394"/>
                </a:lnTo>
                <a:lnTo>
                  <a:pt x="158666" y="20290"/>
                </a:lnTo>
                <a:lnTo>
                  <a:pt x="155902" y="20159"/>
                </a:lnTo>
                <a:lnTo>
                  <a:pt x="153137" y="19977"/>
                </a:lnTo>
                <a:lnTo>
                  <a:pt x="150321" y="19768"/>
                </a:lnTo>
                <a:lnTo>
                  <a:pt x="147504" y="19507"/>
                </a:lnTo>
                <a:lnTo>
                  <a:pt x="144661" y="19220"/>
                </a:lnTo>
                <a:lnTo>
                  <a:pt x="141819" y="18907"/>
                </a:lnTo>
                <a:lnTo>
                  <a:pt x="138950" y="18542"/>
                </a:lnTo>
                <a:lnTo>
                  <a:pt x="136107" y="18151"/>
                </a:lnTo>
                <a:lnTo>
                  <a:pt x="133265" y="17734"/>
                </a:lnTo>
                <a:lnTo>
                  <a:pt x="130422" y="17264"/>
                </a:lnTo>
                <a:lnTo>
                  <a:pt x="127606" y="16769"/>
                </a:lnTo>
                <a:lnTo>
                  <a:pt x="124789" y="16247"/>
                </a:lnTo>
                <a:lnTo>
                  <a:pt x="121999" y="15700"/>
                </a:lnTo>
                <a:lnTo>
                  <a:pt x="119260" y="15100"/>
                </a:lnTo>
                <a:lnTo>
                  <a:pt x="116522" y="14500"/>
                </a:lnTo>
                <a:lnTo>
                  <a:pt x="113836" y="13848"/>
                </a:lnTo>
                <a:lnTo>
                  <a:pt x="111176" y="13170"/>
                </a:lnTo>
                <a:lnTo>
                  <a:pt x="108568" y="12466"/>
                </a:lnTo>
                <a:lnTo>
                  <a:pt x="106012" y="11736"/>
                </a:lnTo>
                <a:lnTo>
                  <a:pt x="103535" y="10979"/>
                </a:lnTo>
                <a:lnTo>
                  <a:pt x="101083" y="10197"/>
                </a:lnTo>
                <a:lnTo>
                  <a:pt x="98710" y="9362"/>
                </a:lnTo>
                <a:lnTo>
                  <a:pt x="96389" y="8528"/>
                </a:lnTo>
                <a:lnTo>
                  <a:pt x="94146" y="7667"/>
                </a:lnTo>
                <a:lnTo>
                  <a:pt x="92764" y="7120"/>
                </a:lnTo>
                <a:lnTo>
                  <a:pt x="91356" y="6598"/>
                </a:lnTo>
                <a:lnTo>
                  <a:pt x="89999" y="6076"/>
                </a:lnTo>
                <a:lnTo>
                  <a:pt x="88617" y="5607"/>
                </a:lnTo>
                <a:lnTo>
                  <a:pt x="87261" y="5138"/>
                </a:lnTo>
                <a:lnTo>
                  <a:pt x="85905" y="4720"/>
                </a:lnTo>
                <a:lnTo>
                  <a:pt x="84575" y="4303"/>
                </a:lnTo>
                <a:lnTo>
                  <a:pt x="83245" y="3912"/>
                </a:lnTo>
                <a:lnTo>
                  <a:pt x="81915" y="3521"/>
                </a:lnTo>
                <a:lnTo>
                  <a:pt x="80611" y="3182"/>
                </a:lnTo>
                <a:lnTo>
                  <a:pt x="79307" y="2843"/>
                </a:lnTo>
                <a:lnTo>
                  <a:pt x="78029" y="2530"/>
                </a:lnTo>
                <a:lnTo>
                  <a:pt x="76725" y="2243"/>
                </a:lnTo>
                <a:lnTo>
                  <a:pt x="75473" y="1982"/>
                </a:lnTo>
                <a:lnTo>
                  <a:pt x="74195" y="1721"/>
                </a:lnTo>
                <a:lnTo>
                  <a:pt x="72944" y="1487"/>
                </a:lnTo>
                <a:lnTo>
                  <a:pt x="71718" y="1278"/>
                </a:lnTo>
                <a:lnTo>
                  <a:pt x="70466" y="1069"/>
                </a:lnTo>
                <a:lnTo>
                  <a:pt x="69266" y="887"/>
                </a:lnTo>
                <a:lnTo>
                  <a:pt x="68041" y="730"/>
                </a:lnTo>
                <a:lnTo>
                  <a:pt x="66841" y="574"/>
                </a:lnTo>
                <a:lnTo>
                  <a:pt x="65641" y="443"/>
                </a:lnTo>
                <a:lnTo>
                  <a:pt x="63294" y="235"/>
                </a:lnTo>
                <a:lnTo>
                  <a:pt x="60973" y="104"/>
                </a:lnTo>
                <a:lnTo>
                  <a:pt x="58704" y="26"/>
                </a:lnTo>
                <a:lnTo>
                  <a:pt x="5646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3"/>
          <p:cNvSpPr/>
          <p:nvPr/>
        </p:nvSpPr>
        <p:spPr>
          <a:xfrm>
            <a:off x="-130238" y="5452948"/>
            <a:ext cx="9553423" cy="757334"/>
          </a:xfrm>
          <a:custGeom>
            <a:avLst/>
            <a:gdLst/>
            <a:ahLst/>
            <a:cxnLst/>
            <a:rect l="l" t="t" r="r" b="b"/>
            <a:pathLst>
              <a:path w="258550" h="34764" extrusionOk="0">
                <a:moveTo>
                  <a:pt x="56462" y="0"/>
                </a:moveTo>
                <a:lnTo>
                  <a:pt x="54271" y="52"/>
                </a:lnTo>
                <a:lnTo>
                  <a:pt x="52132" y="130"/>
                </a:lnTo>
                <a:lnTo>
                  <a:pt x="50020" y="287"/>
                </a:lnTo>
                <a:lnTo>
                  <a:pt x="47934" y="496"/>
                </a:lnTo>
                <a:lnTo>
                  <a:pt x="45926" y="730"/>
                </a:lnTo>
                <a:lnTo>
                  <a:pt x="43943" y="1017"/>
                </a:lnTo>
                <a:lnTo>
                  <a:pt x="41988" y="1356"/>
                </a:lnTo>
                <a:lnTo>
                  <a:pt x="40084" y="1721"/>
                </a:lnTo>
                <a:lnTo>
                  <a:pt x="38232" y="2138"/>
                </a:lnTo>
                <a:lnTo>
                  <a:pt x="36407" y="2608"/>
                </a:lnTo>
                <a:lnTo>
                  <a:pt x="34633" y="3077"/>
                </a:lnTo>
                <a:lnTo>
                  <a:pt x="32912" y="3599"/>
                </a:lnTo>
                <a:lnTo>
                  <a:pt x="31217" y="4147"/>
                </a:lnTo>
                <a:lnTo>
                  <a:pt x="29574" y="4720"/>
                </a:lnTo>
                <a:lnTo>
                  <a:pt x="27957" y="5320"/>
                </a:lnTo>
                <a:lnTo>
                  <a:pt x="26392" y="5946"/>
                </a:lnTo>
                <a:lnTo>
                  <a:pt x="24880" y="6572"/>
                </a:lnTo>
                <a:lnTo>
                  <a:pt x="23419" y="7224"/>
                </a:lnTo>
                <a:lnTo>
                  <a:pt x="21985" y="7902"/>
                </a:lnTo>
                <a:lnTo>
                  <a:pt x="20603" y="8606"/>
                </a:lnTo>
                <a:lnTo>
                  <a:pt x="19273" y="9284"/>
                </a:lnTo>
                <a:lnTo>
                  <a:pt x="17969" y="9988"/>
                </a:lnTo>
                <a:lnTo>
                  <a:pt x="16717" y="10692"/>
                </a:lnTo>
                <a:lnTo>
                  <a:pt x="15517" y="11423"/>
                </a:lnTo>
                <a:lnTo>
                  <a:pt x="14344" y="12127"/>
                </a:lnTo>
                <a:lnTo>
                  <a:pt x="13248" y="12831"/>
                </a:lnTo>
                <a:lnTo>
                  <a:pt x="12179" y="13561"/>
                </a:lnTo>
                <a:lnTo>
                  <a:pt x="11136" y="14239"/>
                </a:lnTo>
                <a:lnTo>
                  <a:pt x="10171" y="14943"/>
                </a:lnTo>
                <a:lnTo>
                  <a:pt x="9232" y="15621"/>
                </a:lnTo>
                <a:lnTo>
                  <a:pt x="8345" y="16300"/>
                </a:lnTo>
                <a:lnTo>
                  <a:pt x="6702" y="17577"/>
                </a:lnTo>
                <a:lnTo>
                  <a:pt x="5268" y="18803"/>
                </a:lnTo>
                <a:lnTo>
                  <a:pt x="4016" y="19898"/>
                </a:lnTo>
                <a:lnTo>
                  <a:pt x="2947" y="20889"/>
                </a:lnTo>
                <a:lnTo>
                  <a:pt x="2060" y="21750"/>
                </a:lnTo>
                <a:lnTo>
                  <a:pt x="1382" y="22454"/>
                </a:lnTo>
                <a:lnTo>
                  <a:pt x="887" y="22976"/>
                </a:lnTo>
                <a:lnTo>
                  <a:pt x="496" y="23419"/>
                </a:lnTo>
                <a:lnTo>
                  <a:pt x="0" y="34764"/>
                </a:lnTo>
                <a:lnTo>
                  <a:pt x="258549" y="34764"/>
                </a:lnTo>
                <a:lnTo>
                  <a:pt x="258549" y="10536"/>
                </a:lnTo>
                <a:lnTo>
                  <a:pt x="257245" y="10223"/>
                </a:lnTo>
                <a:lnTo>
                  <a:pt x="255968" y="9910"/>
                </a:lnTo>
                <a:lnTo>
                  <a:pt x="254690" y="9649"/>
                </a:lnTo>
                <a:lnTo>
                  <a:pt x="253438" y="9415"/>
                </a:lnTo>
                <a:lnTo>
                  <a:pt x="252212" y="9180"/>
                </a:lnTo>
                <a:lnTo>
                  <a:pt x="250986" y="8997"/>
                </a:lnTo>
                <a:lnTo>
                  <a:pt x="249787" y="8841"/>
                </a:lnTo>
                <a:lnTo>
                  <a:pt x="248587" y="8710"/>
                </a:lnTo>
                <a:lnTo>
                  <a:pt x="247414" y="8606"/>
                </a:lnTo>
                <a:lnTo>
                  <a:pt x="246240" y="8528"/>
                </a:lnTo>
                <a:lnTo>
                  <a:pt x="245093" y="8450"/>
                </a:lnTo>
                <a:lnTo>
                  <a:pt x="243971" y="8424"/>
                </a:lnTo>
                <a:lnTo>
                  <a:pt x="242824" y="8398"/>
                </a:lnTo>
                <a:lnTo>
                  <a:pt x="241702" y="8398"/>
                </a:lnTo>
                <a:lnTo>
                  <a:pt x="240607" y="8424"/>
                </a:lnTo>
                <a:lnTo>
                  <a:pt x="239485" y="8476"/>
                </a:lnTo>
                <a:lnTo>
                  <a:pt x="238390" y="8554"/>
                </a:lnTo>
                <a:lnTo>
                  <a:pt x="237295" y="8632"/>
                </a:lnTo>
                <a:lnTo>
                  <a:pt x="236226" y="8737"/>
                </a:lnTo>
                <a:lnTo>
                  <a:pt x="235130" y="8841"/>
                </a:lnTo>
                <a:lnTo>
                  <a:pt x="234061" y="8971"/>
                </a:lnTo>
                <a:lnTo>
                  <a:pt x="232992" y="9128"/>
                </a:lnTo>
                <a:lnTo>
                  <a:pt x="230827" y="9467"/>
                </a:lnTo>
                <a:lnTo>
                  <a:pt x="228689" y="9858"/>
                </a:lnTo>
                <a:lnTo>
                  <a:pt x="226550" y="10301"/>
                </a:lnTo>
                <a:lnTo>
                  <a:pt x="224386" y="10797"/>
                </a:lnTo>
                <a:lnTo>
                  <a:pt x="222195" y="11318"/>
                </a:lnTo>
                <a:lnTo>
                  <a:pt x="219978" y="11866"/>
                </a:lnTo>
                <a:lnTo>
                  <a:pt x="217735" y="12440"/>
                </a:lnTo>
                <a:lnTo>
                  <a:pt x="213145" y="13666"/>
                </a:lnTo>
                <a:lnTo>
                  <a:pt x="208321" y="14891"/>
                </a:lnTo>
                <a:lnTo>
                  <a:pt x="205817" y="15517"/>
                </a:lnTo>
                <a:lnTo>
                  <a:pt x="203235" y="16143"/>
                </a:lnTo>
                <a:lnTo>
                  <a:pt x="200575" y="16717"/>
                </a:lnTo>
                <a:lnTo>
                  <a:pt x="197837" y="17291"/>
                </a:lnTo>
                <a:lnTo>
                  <a:pt x="194994" y="17838"/>
                </a:lnTo>
                <a:lnTo>
                  <a:pt x="192047" y="18360"/>
                </a:lnTo>
                <a:lnTo>
                  <a:pt x="189022" y="18829"/>
                </a:lnTo>
                <a:lnTo>
                  <a:pt x="187457" y="19064"/>
                </a:lnTo>
                <a:lnTo>
                  <a:pt x="185867" y="19273"/>
                </a:lnTo>
                <a:lnTo>
                  <a:pt x="184250" y="19481"/>
                </a:lnTo>
                <a:lnTo>
                  <a:pt x="182581" y="19664"/>
                </a:lnTo>
                <a:lnTo>
                  <a:pt x="180912" y="19820"/>
                </a:lnTo>
                <a:lnTo>
                  <a:pt x="179190" y="19977"/>
                </a:lnTo>
                <a:lnTo>
                  <a:pt x="176817" y="20159"/>
                </a:lnTo>
                <a:lnTo>
                  <a:pt x="174366" y="20316"/>
                </a:lnTo>
                <a:lnTo>
                  <a:pt x="171888" y="20394"/>
                </a:lnTo>
                <a:lnTo>
                  <a:pt x="169332" y="20472"/>
                </a:lnTo>
                <a:lnTo>
                  <a:pt x="166724" y="20472"/>
                </a:lnTo>
                <a:lnTo>
                  <a:pt x="164064" y="20446"/>
                </a:lnTo>
                <a:lnTo>
                  <a:pt x="161378" y="20394"/>
                </a:lnTo>
                <a:lnTo>
                  <a:pt x="158666" y="20290"/>
                </a:lnTo>
                <a:lnTo>
                  <a:pt x="155902" y="20159"/>
                </a:lnTo>
                <a:lnTo>
                  <a:pt x="153137" y="19977"/>
                </a:lnTo>
                <a:lnTo>
                  <a:pt x="150321" y="19768"/>
                </a:lnTo>
                <a:lnTo>
                  <a:pt x="147504" y="19507"/>
                </a:lnTo>
                <a:lnTo>
                  <a:pt x="144661" y="19220"/>
                </a:lnTo>
                <a:lnTo>
                  <a:pt x="141819" y="18907"/>
                </a:lnTo>
                <a:lnTo>
                  <a:pt x="138950" y="18542"/>
                </a:lnTo>
                <a:lnTo>
                  <a:pt x="136107" y="18151"/>
                </a:lnTo>
                <a:lnTo>
                  <a:pt x="133265" y="17734"/>
                </a:lnTo>
                <a:lnTo>
                  <a:pt x="130422" y="17264"/>
                </a:lnTo>
                <a:lnTo>
                  <a:pt x="127606" y="16769"/>
                </a:lnTo>
                <a:lnTo>
                  <a:pt x="124789" y="16247"/>
                </a:lnTo>
                <a:lnTo>
                  <a:pt x="121999" y="15700"/>
                </a:lnTo>
                <a:lnTo>
                  <a:pt x="119260" y="15100"/>
                </a:lnTo>
                <a:lnTo>
                  <a:pt x="116522" y="14500"/>
                </a:lnTo>
                <a:lnTo>
                  <a:pt x="113836" y="13848"/>
                </a:lnTo>
                <a:lnTo>
                  <a:pt x="111176" y="13170"/>
                </a:lnTo>
                <a:lnTo>
                  <a:pt x="108568" y="12466"/>
                </a:lnTo>
                <a:lnTo>
                  <a:pt x="106012" y="11736"/>
                </a:lnTo>
                <a:lnTo>
                  <a:pt x="103535" y="10979"/>
                </a:lnTo>
                <a:lnTo>
                  <a:pt x="101083" y="10197"/>
                </a:lnTo>
                <a:lnTo>
                  <a:pt x="98710" y="9362"/>
                </a:lnTo>
                <a:lnTo>
                  <a:pt x="96389" y="8528"/>
                </a:lnTo>
                <a:lnTo>
                  <a:pt x="94146" y="7667"/>
                </a:lnTo>
                <a:lnTo>
                  <a:pt x="92764" y="7120"/>
                </a:lnTo>
                <a:lnTo>
                  <a:pt x="91356" y="6598"/>
                </a:lnTo>
                <a:lnTo>
                  <a:pt x="89999" y="6076"/>
                </a:lnTo>
                <a:lnTo>
                  <a:pt x="88617" y="5607"/>
                </a:lnTo>
                <a:lnTo>
                  <a:pt x="87261" y="5138"/>
                </a:lnTo>
                <a:lnTo>
                  <a:pt x="85905" y="4720"/>
                </a:lnTo>
                <a:lnTo>
                  <a:pt x="84575" y="4303"/>
                </a:lnTo>
                <a:lnTo>
                  <a:pt x="83245" y="3912"/>
                </a:lnTo>
                <a:lnTo>
                  <a:pt x="81915" y="3521"/>
                </a:lnTo>
                <a:lnTo>
                  <a:pt x="80611" y="3182"/>
                </a:lnTo>
                <a:lnTo>
                  <a:pt x="79307" y="2843"/>
                </a:lnTo>
                <a:lnTo>
                  <a:pt x="78029" y="2530"/>
                </a:lnTo>
                <a:lnTo>
                  <a:pt x="76725" y="2243"/>
                </a:lnTo>
                <a:lnTo>
                  <a:pt x="75473" y="1982"/>
                </a:lnTo>
                <a:lnTo>
                  <a:pt x="74195" y="1721"/>
                </a:lnTo>
                <a:lnTo>
                  <a:pt x="72944" y="1487"/>
                </a:lnTo>
                <a:lnTo>
                  <a:pt x="71718" y="1278"/>
                </a:lnTo>
                <a:lnTo>
                  <a:pt x="70466" y="1069"/>
                </a:lnTo>
                <a:lnTo>
                  <a:pt x="69266" y="887"/>
                </a:lnTo>
                <a:lnTo>
                  <a:pt x="68041" y="730"/>
                </a:lnTo>
                <a:lnTo>
                  <a:pt x="66841" y="574"/>
                </a:lnTo>
                <a:lnTo>
                  <a:pt x="65641" y="443"/>
                </a:lnTo>
                <a:lnTo>
                  <a:pt x="63294" y="235"/>
                </a:lnTo>
                <a:lnTo>
                  <a:pt x="60973" y="104"/>
                </a:lnTo>
                <a:lnTo>
                  <a:pt x="58704" y="26"/>
                </a:lnTo>
                <a:lnTo>
                  <a:pt x="56462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title"/>
          </p:nvPr>
        </p:nvSpPr>
        <p:spPr>
          <a:xfrm>
            <a:off x="1619571" y="1250800"/>
            <a:ext cx="271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1"/>
          </p:nvPr>
        </p:nvSpPr>
        <p:spPr>
          <a:xfrm>
            <a:off x="1619571" y="1465601"/>
            <a:ext cx="271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title" idx="2"/>
          </p:nvPr>
        </p:nvSpPr>
        <p:spPr>
          <a:xfrm flipH="1">
            <a:off x="5648529" y="1250791"/>
            <a:ext cx="2715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subTitle" idx="3"/>
          </p:nvPr>
        </p:nvSpPr>
        <p:spPr>
          <a:xfrm flipH="1">
            <a:off x="5648781" y="1465591"/>
            <a:ext cx="2715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 idx="4" hasCustomPrompt="1"/>
          </p:nvPr>
        </p:nvSpPr>
        <p:spPr>
          <a:xfrm>
            <a:off x="791730" y="140395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4819105" y="140395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4" name="Google Shape;224;p13"/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7"/>
          </p:nvPr>
        </p:nvSpPr>
        <p:spPr>
          <a:xfrm>
            <a:off x="1619571" y="2317288"/>
            <a:ext cx="271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subTitle" idx="8"/>
          </p:nvPr>
        </p:nvSpPr>
        <p:spPr>
          <a:xfrm>
            <a:off x="1619571" y="2533323"/>
            <a:ext cx="2715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9"/>
          </p:nvPr>
        </p:nvSpPr>
        <p:spPr>
          <a:xfrm flipH="1">
            <a:off x="5648529" y="2317286"/>
            <a:ext cx="2715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3"/>
          </p:nvPr>
        </p:nvSpPr>
        <p:spPr>
          <a:xfrm flipH="1">
            <a:off x="5648781" y="2533321"/>
            <a:ext cx="2715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14" hasCustomPrompt="1"/>
          </p:nvPr>
        </p:nvSpPr>
        <p:spPr>
          <a:xfrm>
            <a:off x="791730" y="2471052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4819105" y="2471052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1" name="Google Shape;231;p13"/>
          <p:cNvSpPr/>
          <p:nvPr/>
        </p:nvSpPr>
        <p:spPr>
          <a:xfrm>
            <a:off x="6129101" y="130585"/>
            <a:ext cx="806277" cy="259495"/>
          </a:xfrm>
          <a:custGeom>
            <a:avLst/>
            <a:gdLst/>
            <a:ahLst/>
            <a:cxnLst/>
            <a:rect l="l" t="t" r="r" b="b"/>
            <a:pathLst>
              <a:path w="11720" h="3772" extrusionOk="0">
                <a:moveTo>
                  <a:pt x="7775" y="0"/>
                </a:moveTo>
                <a:lnTo>
                  <a:pt x="7543" y="39"/>
                </a:lnTo>
                <a:lnTo>
                  <a:pt x="7330" y="97"/>
                </a:lnTo>
                <a:lnTo>
                  <a:pt x="7117" y="155"/>
                </a:lnTo>
                <a:lnTo>
                  <a:pt x="6924" y="252"/>
                </a:lnTo>
                <a:lnTo>
                  <a:pt x="6731" y="368"/>
                </a:lnTo>
                <a:lnTo>
                  <a:pt x="6537" y="484"/>
                </a:lnTo>
                <a:lnTo>
                  <a:pt x="6383" y="639"/>
                </a:lnTo>
                <a:lnTo>
                  <a:pt x="6228" y="793"/>
                </a:lnTo>
                <a:lnTo>
                  <a:pt x="6073" y="948"/>
                </a:lnTo>
                <a:lnTo>
                  <a:pt x="5957" y="1141"/>
                </a:lnTo>
                <a:lnTo>
                  <a:pt x="5841" y="1335"/>
                </a:lnTo>
                <a:lnTo>
                  <a:pt x="5764" y="1528"/>
                </a:lnTo>
                <a:lnTo>
                  <a:pt x="5686" y="1741"/>
                </a:lnTo>
                <a:lnTo>
                  <a:pt x="5628" y="1973"/>
                </a:lnTo>
                <a:lnTo>
                  <a:pt x="5609" y="2186"/>
                </a:lnTo>
                <a:lnTo>
                  <a:pt x="5435" y="2244"/>
                </a:lnTo>
                <a:lnTo>
                  <a:pt x="5280" y="2302"/>
                </a:lnTo>
                <a:lnTo>
                  <a:pt x="5164" y="2166"/>
                </a:lnTo>
                <a:lnTo>
                  <a:pt x="5029" y="2031"/>
                </a:lnTo>
                <a:lnTo>
                  <a:pt x="4894" y="1934"/>
                </a:lnTo>
                <a:lnTo>
                  <a:pt x="4739" y="1837"/>
                </a:lnTo>
                <a:lnTo>
                  <a:pt x="4565" y="1760"/>
                </a:lnTo>
                <a:lnTo>
                  <a:pt x="4391" y="1702"/>
                </a:lnTo>
                <a:lnTo>
                  <a:pt x="4217" y="1683"/>
                </a:lnTo>
                <a:lnTo>
                  <a:pt x="4023" y="1663"/>
                </a:lnTo>
                <a:lnTo>
                  <a:pt x="3869" y="1663"/>
                </a:lnTo>
                <a:lnTo>
                  <a:pt x="3733" y="1683"/>
                </a:lnTo>
                <a:lnTo>
                  <a:pt x="3482" y="1760"/>
                </a:lnTo>
                <a:lnTo>
                  <a:pt x="3250" y="1876"/>
                </a:lnTo>
                <a:lnTo>
                  <a:pt x="3037" y="2012"/>
                </a:lnTo>
                <a:lnTo>
                  <a:pt x="2844" y="2186"/>
                </a:lnTo>
                <a:lnTo>
                  <a:pt x="2689" y="2398"/>
                </a:lnTo>
                <a:lnTo>
                  <a:pt x="2554" y="2630"/>
                </a:lnTo>
                <a:lnTo>
                  <a:pt x="2476" y="2882"/>
                </a:lnTo>
                <a:lnTo>
                  <a:pt x="2302" y="2959"/>
                </a:lnTo>
                <a:lnTo>
                  <a:pt x="2148" y="3075"/>
                </a:lnTo>
                <a:lnTo>
                  <a:pt x="1973" y="2959"/>
                </a:lnTo>
                <a:lnTo>
                  <a:pt x="1780" y="2901"/>
                </a:lnTo>
                <a:lnTo>
                  <a:pt x="1567" y="2843"/>
                </a:lnTo>
                <a:lnTo>
                  <a:pt x="1355" y="2824"/>
                </a:lnTo>
                <a:lnTo>
                  <a:pt x="1123" y="2843"/>
                </a:lnTo>
                <a:lnTo>
                  <a:pt x="910" y="2901"/>
                </a:lnTo>
                <a:lnTo>
                  <a:pt x="697" y="2978"/>
                </a:lnTo>
                <a:lnTo>
                  <a:pt x="523" y="3094"/>
                </a:lnTo>
                <a:lnTo>
                  <a:pt x="349" y="3230"/>
                </a:lnTo>
                <a:lnTo>
                  <a:pt x="214" y="3385"/>
                </a:lnTo>
                <a:lnTo>
                  <a:pt x="98" y="3578"/>
                </a:lnTo>
                <a:lnTo>
                  <a:pt x="1" y="3771"/>
                </a:lnTo>
                <a:lnTo>
                  <a:pt x="11720" y="3771"/>
                </a:lnTo>
                <a:lnTo>
                  <a:pt x="11662" y="3520"/>
                </a:lnTo>
                <a:lnTo>
                  <a:pt x="11565" y="3288"/>
                </a:lnTo>
                <a:lnTo>
                  <a:pt x="11449" y="3075"/>
                </a:lnTo>
                <a:lnTo>
                  <a:pt x="11295" y="2882"/>
                </a:lnTo>
                <a:lnTo>
                  <a:pt x="11101" y="2727"/>
                </a:lnTo>
                <a:lnTo>
                  <a:pt x="10888" y="2592"/>
                </a:lnTo>
                <a:lnTo>
                  <a:pt x="10676" y="2495"/>
                </a:lnTo>
                <a:lnTo>
                  <a:pt x="10424" y="2437"/>
                </a:lnTo>
                <a:lnTo>
                  <a:pt x="10424" y="2398"/>
                </a:lnTo>
                <a:lnTo>
                  <a:pt x="10424" y="2166"/>
                </a:lnTo>
                <a:lnTo>
                  <a:pt x="10386" y="1915"/>
                </a:lnTo>
                <a:lnTo>
                  <a:pt x="10328" y="1683"/>
                </a:lnTo>
                <a:lnTo>
                  <a:pt x="10231" y="1470"/>
                </a:lnTo>
                <a:lnTo>
                  <a:pt x="10134" y="1257"/>
                </a:lnTo>
                <a:lnTo>
                  <a:pt x="10018" y="1064"/>
                </a:lnTo>
                <a:lnTo>
                  <a:pt x="9883" y="871"/>
                </a:lnTo>
                <a:lnTo>
                  <a:pt x="9728" y="697"/>
                </a:lnTo>
                <a:lnTo>
                  <a:pt x="9554" y="542"/>
                </a:lnTo>
                <a:lnTo>
                  <a:pt x="9361" y="406"/>
                </a:lnTo>
                <a:lnTo>
                  <a:pt x="9167" y="290"/>
                </a:lnTo>
                <a:lnTo>
                  <a:pt x="8955" y="174"/>
                </a:lnTo>
                <a:lnTo>
                  <a:pt x="8723" y="97"/>
                </a:lnTo>
                <a:lnTo>
                  <a:pt x="8490" y="39"/>
                </a:lnTo>
                <a:lnTo>
                  <a:pt x="8258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3"/>
          <p:cNvSpPr/>
          <p:nvPr/>
        </p:nvSpPr>
        <p:spPr>
          <a:xfrm>
            <a:off x="332475" y="158137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3"/>
          <p:cNvSpPr/>
          <p:nvPr/>
        </p:nvSpPr>
        <p:spPr>
          <a:xfrm>
            <a:off x="7986500" y="158137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3"/>
          <p:cNvSpPr/>
          <p:nvPr/>
        </p:nvSpPr>
        <p:spPr>
          <a:xfrm>
            <a:off x="34177" y="862720"/>
            <a:ext cx="1135471" cy="422036"/>
          </a:xfrm>
          <a:custGeom>
            <a:avLst/>
            <a:gdLst/>
            <a:ahLst/>
            <a:cxnLst/>
            <a:rect l="l" t="t" r="r" b="b"/>
            <a:pathLst>
              <a:path w="14311" h="5319" extrusionOk="0">
                <a:moveTo>
                  <a:pt x="4293" y="1"/>
                </a:moveTo>
                <a:lnTo>
                  <a:pt x="4061" y="20"/>
                </a:lnTo>
                <a:lnTo>
                  <a:pt x="3829" y="59"/>
                </a:lnTo>
                <a:lnTo>
                  <a:pt x="3617" y="117"/>
                </a:lnTo>
                <a:lnTo>
                  <a:pt x="3404" y="194"/>
                </a:lnTo>
                <a:lnTo>
                  <a:pt x="3211" y="291"/>
                </a:lnTo>
                <a:lnTo>
                  <a:pt x="3017" y="407"/>
                </a:lnTo>
                <a:lnTo>
                  <a:pt x="2843" y="523"/>
                </a:lnTo>
                <a:lnTo>
                  <a:pt x="2669" y="678"/>
                </a:lnTo>
                <a:lnTo>
                  <a:pt x="2534" y="852"/>
                </a:lnTo>
                <a:lnTo>
                  <a:pt x="2398" y="1026"/>
                </a:lnTo>
                <a:lnTo>
                  <a:pt x="2282" y="1200"/>
                </a:lnTo>
                <a:lnTo>
                  <a:pt x="2186" y="1413"/>
                </a:lnTo>
                <a:lnTo>
                  <a:pt x="2108" y="1625"/>
                </a:lnTo>
                <a:lnTo>
                  <a:pt x="2050" y="1838"/>
                </a:lnTo>
                <a:lnTo>
                  <a:pt x="2012" y="2070"/>
                </a:lnTo>
                <a:lnTo>
                  <a:pt x="2012" y="2302"/>
                </a:lnTo>
                <a:lnTo>
                  <a:pt x="2012" y="2573"/>
                </a:lnTo>
                <a:lnTo>
                  <a:pt x="2070" y="2824"/>
                </a:lnTo>
                <a:lnTo>
                  <a:pt x="1857" y="2998"/>
                </a:lnTo>
                <a:lnTo>
                  <a:pt x="1663" y="3192"/>
                </a:lnTo>
                <a:lnTo>
                  <a:pt x="1509" y="3424"/>
                </a:lnTo>
                <a:lnTo>
                  <a:pt x="1373" y="3656"/>
                </a:lnTo>
                <a:lnTo>
                  <a:pt x="1238" y="3695"/>
                </a:lnTo>
                <a:lnTo>
                  <a:pt x="1083" y="3733"/>
                </a:lnTo>
                <a:lnTo>
                  <a:pt x="948" y="3772"/>
                </a:lnTo>
                <a:lnTo>
                  <a:pt x="813" y="3849"/>
                </a:lnTo>
                <a:lnTo>
                  <a:pt x="697" y="3927"/>
                </a:lnTo>
                <a:lnTo>
                  <a:pt x="581" y="4004"/>
                </a:lnTo>
                <a:lnTo>
                  <a:pt x="465" y="4101"/>
                </a:lnTo>
                <a:lnTo>
                  <a:pt x="368" y="4217"/>
                </a:lnTo>
                <a:lnTo>
                  <a:pt x="290" y="4333"/>
                </a:lnTo>
                <a:lnTo>
                  <a:pt x="213" y="4449"/>
                </a:lnTo>
                <a:lnTo>
                  <a:pt x="136" y="4584"/>
                </a:lnTo>
                <a:lnTo>
                  <a:pt x="78" y="4720"/>
                </a:lnTo>
                <a:lnTo>
                  <a:pt x="39" y="4855"/>
                </a:lnTo>
                <a:lnTo>
                  <a:pt x="0" y="5010"/>
                </a:lnTo>
                <a:lnTo>
                  <a:pt x="0" y="5164"/>
                </a:lnTo>
                <a:lnTo>
                  <a:pt x="0" y="5319"/>
                </a:lnTo>
                <a:lnTo>
                  <a:pt x="14311" y="5319"/>
                </a:lnTo>
                <a:lnTo>
                  <a:pt x="14214" y="5145"/>
                </a:lnTo>
                <a:lnTo>
                  <a:pt x="14098" y="4990"/>
                </a:lnTo>
                <a:lnTo>
                  <a:pt x="13963" y="4836"/>
                </a:lnTo>
                <a:lnTo>
                  <a:pt x="13808" y="4720"/>
                </a:lnTo>
                <a:lnTo>
                  <a:pt x="13653" y="4603"/>
                </a:lnTo>
                <a:lnTo>
                  <a:pt x="13479" y="4507"/>
                </a:lnTo>
                <a:lnTo>
                  <a:pt x="13286" y="4429"/>
                </a:lnTo>
                <a:lnTo>
                  <a:pt x="13092" y="4371"/>
                </a:lnTo>
                <a:lnTo>
                  <a:pt x="12880" y="4333"/>
                </a:lnTo>
                <a:lnTo>
                  <a:pt x="12648" y="4313"/>
                </a:lnTo>
                <a:lnTo>
                  <a:pt x="12396" y="4333"/>
                </a:lnTo>
                <a:lnTo>
                  <a:pt x="12145" y="4391"/>
                </a:lnTo>
                <a:lnTo>
                  <a:pt x="11913" y="4468"/>
                </a:lnTo>
                <a:lnTo>
                  <a:pt x="11700" y="4565"/>
                </a:lnTo>
                <a:lnTo>
                  <a:pt x="11661" y="4410"/>
                </a:lnTo>
                <a:lnTo>
                  <a:pt x="11603" y="4275"/>
                </a:lnTo>
                <a:lnTo>
                  <a:pt x="11545" y="4120"/>
                </a:lnTo>
                <a:lnTo>
                  <a:pt x="11468" y="3985"/>
                </a:lnTo>
                <a:lnTo>
                  <a:pt x="11371" y="3869"/>
                </a:lnTo>
                <a:lnTo>
                  <a:pt x="11275" y="3753"/>
                </a:lnTo>
                <a:lnTo>
                  <a:pt x="11178" y="3637"/>
                </a:lnTo>
                <a:lnTo>
                  <a:pt x="11043" y="3540"/>
                </a:lnTo>
                <a:lnTo>
                  <a:pt x="10927" y="3443"/>
                </a:lnTo>
                <a:lnTo>
                  <a:pt x="10791" y="3346"/>
                </a:lnTo>
                <a:lnTo>
                  <a:pt x="10656" y="3288"/>
                </a:lnTo>
                <a:lnTo>
                  <a:pt x="10501" y="3230"/>
                </a:lnTo>
                <a:lnTo>
                  <a:pt x="10366" y="3172"/>
                </a:lnTo>
                <a:lnTo>
                  <a:pt x="10211" y="3134"/>
                </a:lnTo>
                <a:lnTo>
                  <a:pt x="10037" y="3114"/>
                </a:lnTo>
                <a:lnTo>
                  <a:pt x="9882" y="3114"/>
                </a:lnTo>
                <a:lnTo>
                  <a:pt x="9650" y="3134"/>
                </a:lnTo>
                <a:lnTo>
                  <a:pt x="9437" y="3172"/>
                </a:lnTo>
                <a:lnTo>
                  <a:pt x="9225" y="3230"/>
                </a:lnTo>
                <a:lnTo>
                  <a:pt x="9031" y="3327"/>
                </a:lnTo>
                <a:lnTo>
                  <a:pt x="8838" y="3424"/>
                </a:lnTo>
                <a:lnTo>
                  <a:pt x="8664" y="3559"/>
                </a:lnTo>
                <a:lnTo>
                  <a:pt x="8509" y="3695"/>
                </a:lnTo>
                <a:lnTo>
                  <a:pt x="8374" y="3869"/>
                </a:lnTo>
                <a:lnTo>
                  <a:pt x="8258" y="3849"/>
                </a:lnTo>
                <a:lnTo>
                  <a:pt x="8103" y="3869"/>
                </a:lnTo>
                <a:lnTo>
                  <a:pt x="7929" y="3888"/>
                </a:lnTo>
                <a:lnTo>
                  <a:pt x="7755" y="3927"/>
                </a:lnTo>
                <a:lnTo>
                  <a:pt x="7600" y="3985"/>
                </a:lnTo>
                <a:lnTo>
                  <a:pt x="7504" y="3830"/>
                </a:lnTo>
                <a:lnTo>
                  <a:pt x="7368" y="3695"/>
                </a:lnTo>
                <a:lnTo>
                  <a:pt x="7252" y="3559"/>
                </a:lnTo>
                <a:lnTo>
                  <a:pt x="7098" y="3463"/>
                </a:lnTo>
                <a:lnTo>
                  <a:pt x="6943" y="3346"/>
                </a:lnTo>
                <a:lnTo>
                  <a:pt x="6788" y="3269"/>
                </a:lnTo>
                <a:lnTo>
                  <a:pt x="6614" y="3211"/>
                </a:lnTo>
                <a:lnTo>
                  <a:pt x="6421" y="3153"/>
                </a:lnTo>
                <a:lnTo>
                  <a:pt x="6498" y="2921"/>
                </a:lnTo>
                <a:lnTo>
                  <a:pt x="6556" y="2650"/>
                </a:lnTo>
                <a:lnTo>
                  <a:pt x="6595" y="2399"/>
                </a:lnTo>
                <a:lnTo>
                  <a:pt x="6575" y="2128"/>
                </a:lnTo>
                <a:lnTo>
                  <a:pt x="6556" y="1915"/>
                </a:lnTo>
                <a:lnTo>
                  <a:pt x="6517" y="1703"/>
                </a:lnTo>
                <a:lnTo>
                  <a:pt x="6440" y="1490"/>
                </a:lnTo>
                <a:lnTo>
                  <a:pt x="6363" y="1297"/>
                </a:lnTo>
                <a:lnTo>
                  <a:pt x="6247" y="1123"/>
                </a:lnTo>
                <a:lnTo>
                  <a:pt x="6131" y="949"/>
                </a:lnTo>
                <a:lnTo>
                  <a:pt x="6015" y="794"/>
                </a:lnTo>
                <a:lnTo>
                  <a:pt x="5860" y="639"/>
                </a:lnTo>
                <a:lnTo>
                  <a:pt x="5705" y="504"/>
                </a:lnTo>
                <a:lnTo>
                  <a:pt x="5531" y="368"/>
                </a:lnTo>
                <a:lnTo>
                  <a:pt x="5357" y="272"/>
                </a:lnTo>
                <a:lnTo>
                  <a:pt x="5164" y="175"/>
                </a:lnTo>
                <a:lnTo>
                  <a:pt x="4970" y="117"/>
                </a:lnTo>
                <a:lnTo>
                  <a:pt x="4758" y="59"/>
                </a:lnTo>
                <a:lnTo>
                  <a:pt x="4545" y="20"/>
                </a:lnTo>
                <a:lnTo>
                  <a:pt x="433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16"/>
          </p:nvPr>
        </p:nvSpPr>
        <p:spPr>
          <a:xfrm>
            <a:off x="1619571" y="3384091"/>
            <a:ext cx="271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17"/>
          </p:nvPr>
        </p:nvSpPr>
        <p:spPr>
          <a:xfrm>
            <a:off x="1619571" y="3600126"/>
            <a:ext cx="2715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18"/>
          </p:nvPr>
        </p:nvSpPr>
        <p:spPr>
          <a:xfrm flipH="1">
            <a:off x="5648529" y="3384086"/>
            <a:ext cx="2715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19"/>
          </p:nvPr>
        </p:nvSpPr>
        <p:spPr>
          <a:xfrm flipH="1">
            <a:off x="5648781" y="3600121"/>
            <a:ext cx="2715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title" idx="20" hasCustomPrompt="1"/>
          </p:nvPr>
        </p:nvSpPr>
        <p:spPr>
          <a:xfrm>
            <a:off x="791730" y="3537852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 idx="21" hasCustomPrompt="1"/>
          </p:nvPr>
        </p:nvSpPr>
        <p:spPr>
          <a:xfrm flipH="1">
            <a:off x="4819105" y="3537852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1" name="Google Shape;241;p13"/>
          <p:cNvSpPr/>
          <p:nvPr/>
        </p:nvSpPr>
        <p:spPr>
          <a:xfrm flipH="1">
            <a:off x="8487425" y="4440484"/>
            <a:ext cx="511591" cy="622685"/>
          </a:xfrm>
          <a:custGeom>
            <a:avLst/>
            <a:gdLst/>
            <a:ahLst/>
            <a:cxnLst/>
            <a:rect l="l" t="t" r="r" b="b"/>
            <a:pathLst>
              <a:path w="30045" h="36564" extrusionOk="0">
                <a:moveTo>
                  <a:pt x="2896" y="0"/>
                </a:moveTo>
                <a:lnTo>
                  <a:pt x="2452" y="27"/>
                </a:lnTo>
                <a:lnTo>
                  <a:pt x="3261" y="496"/>
                </a:lnTo>
                <a:lnTo>
                  <a:pt x="4017" y="1018"/>
                </a:lnTo>
                <a:lnTo>
                  <a:pt x="4747" y="1565"/>
                </a:lnTo>
                <a:lnTo>
                  <a:pt x="5452" y="2165"/>
                </a:lnTo>
                <a:lnTo>
                  <a:pt x="6103" y="2791"/>
                </a:lnTo>
                <a:lnTo>
                  <a:pt x="6729" y="3443"/>
                </a:lnTo>
                <a:lnTo>
                  <a:pt x="7303" y="4095"/>
                </a:lnTo>
                <a:lnTo>
                  <a:pt x="7851" y="4773"/>
                </a:lnTo>
                <a:lnTo>
                  <a:pt x="8372" y="5477"/>
                </a:lnTo>
                <a:lnTo>
                  <a:pt x="8842" y="6155"/>
                </a:lnTo>
                <a:lnTo>
                  <a:pt x="9285" y="6859"/>
                </a:lnTo>
                <a:lnTo>
                  <a:pt x="9702" y="7537"/>
                </a:lnTo>
                <a:lnTo>
                  <a:pt x="10094" y="8189"/>
                </a:lnTo>
                <a:lnTo>
                  <a:pt x="10433" y="8841"/>
                </a:lnTo>
                <a:lnTo>
                  <a:pt x="10772" y="9493"/>
                </a:lnTo>
                <a:lnTo>
                  <a:pt x="11059" y="10093"/>
                </a:lnTo>
                <a:lnTo>
                  <a:pt x="10720" y="9624"/>
                </a:lnTo>
                <a:lnTo>
                  <a:pt x="10354" y="9128"/>
                </a:lnTo>
                <a:lnTo>
                  <a:pt x="9937" y="8659"/>
                </a:lnTo>
                <a:lnTo>
                  <a:pt x="9468" y="8215"/>
                </a:lnTo>
                <a:lnTo>
                  <a:pt x="8972" y="7772"/>
                </a:lnTo>
                <a:lnTo>
                  <a:pt x="8425" y="7381"/>
                </a:lnTo>
                <a:lnTo>
                  <a:pt x="8138" y="7198"/>
                </a:lnTo>
                <a:lnTo>
                  <a:pt x="7825" y="7016"/>
                </a:lnTo>
                <a:lnTo>
                  <a:pt x="7512" y="6859"/>
                </a:lnTo>
                <a:lnTo>
                  <a:pt x="7173" y="6729"/>
                </a:lnTo>
                <a:lnTo>
                  <a:pt x="6834" y="6598"/>
                </a:lnTo>
                <a:lnTo>
                  <a:pt x="6469" y="6468"/>
                </a:lnTo>
                <a:lnTo>
                  <a:pt x="6103" y="6364"/>
                </a:lnTo>
                <a:lnTo>
                  <a:pt x="5738" y="6286"/>
                </a:lnTo>
                <a:lnTo>
                  <a:pt x="5321" y="6233"/>
                </a:lnTo>
                <a:lnTo>
                  <a:pt x="4930" y="6181"/>
                </a:lnTo>
                <a:lnTo>
                  <a:pt x="4043" y="6181"/>
                </a:lnTo>
                <a:lnTo>
                  <a:pt x="3600" y="6207"/>
                </a:lnTo>
                <a:lnTo>
                  <a:pt x="3130" y="6259"/>
                </a:lnTo>
                <a:lnTo>
                  <a:pt x="2661" y="6312"/>
                </a:lnTo>
                <a:lnTo>
                  <a:pt x="2166" y="6416"/>
                </a:lnTo>
                <a:lnTo>
                  <a:pt x="1644" y="6546"/>
                </a:lnTo>
                <a:lnTo>
                  <a:pt x="1122" y="6703"/>
                </a:lnTo>
                <a:lnTo>
                  <a:pt x="575" y="6911"/>
                </a:lnTo>
                <a:lnTo>
                  <a:pt x="1" y="7120"/>
                </a:lnTo>
                <a:lnTo>
                  <a:pt x="314" y="7172"/>
                </a:lnTo>
                <a:lnTo>
                  <a:pt x="1148" y="7355"/>
                </a:lnTo>
                <a:lnTo>
                  <a:pt x="1722" y="7511"/>
                </a:lnTo>
                <a:lnTo>
                  <a:pt x="2426" y="7720"/>
                </a:lnTo>
                <a:lnTo>
                  <a:pt x="3183" y="7955"/>
                </a:lnTo>
                <a:lnTo>
                  <a:pt x="4043" y="8215"/>
                </a:lnTo>
                <a:lnTo>
                  <a:pt x="4930" y="8554"/>
                </a:lnTo>
                <a:lnTo>
                  <a:pt x="5895" y="8946"/>
                </a:lnTo>
                <a:lnTo>
                  <a:pt x="6886" y="9389"/>
                </a:lnTo>
                <a:lnTo>
                  <a:pt x="7903" y="9884"/>
                </a:lnTo>
                <a:lnTo>
                  <a:pt x="8920" y="10458"/>
                </a:lnTo>
                <a:lnTo>
                  <a:pt x="9963" y="11084"/>
                </a:lnTo>
                <a:lnTo>
                  <a:pt x="10485" y="11423"/>
                </a:lnTo>
                <a:lnTo>
                  <a:pt x="10980" y="11788"/>
                </a:lnTo>
                <a:lnTo>
                  <a:pt x="11476" y="12179"/>
                </a:lnTo>
                <a:lnTo>
                  <a:pt x="11971" y="12571"/>
                </a:lnTo>
                <a:lnTo>
                  <a:pt x="11789" y="13144"/>
                </a:lnTo>
                <a:lnTo>
                  <a:pt x="11293" y="12857"/>
                </a:lnTo>
                <a:lnTo>
                  <a:pt x="10720" y="12518"/>
                </a:lnTo>
                <a:lnTo>
                  <a:pt x="10068" y="12179"/>
                </a:lnTo>
                <a:lnTo>
                  <a:pt x="9337" y="11840"/>
                </a:lnTo>
                <a:lnTo>
                  <a:pt x="8581" y="11554"/>
                </a:lnTo>
                <a:lnTo>
                  <a:pt x="8164" y="11423"/>
                </a:lnTo>
                <a:lnTo>
                  <a:pt x="7773" y="11293"/>
                </a:lnTo>
                <a:lnTo>
                  <a:pt x="7355" y="11188"/>
                </a:lnTo>
                <a:lnTo>
                  <a:pt x="6938" y="11110"/>
                </a:lnTo>
                <a:lnTo>
                  <a:pt x="6495" y="11058"/>
                </a:lnTo>
                <a:lnTo>
                  <a:pt x="6077" y="11006"/>
                </a:lnTo>
                <a:lnTo>
                  <a:pt x="5634" y="10980"/>
                </a:lnTo>
                <a:lnTo>
                  <a:pt x="5217" y="11006"/>
                </a:lnTo>
                <a:lnTo>
                  <a:pt x="4800" y="11032"/>
                </a:lnTo>
                <a:lnTo>
                  <a:pt x="4356" y="11110"/>
                </a:lnTo>
                <a:lnTo>
                  <a:pt x="3939" y="11214"/>
                </a:lnTo>
                <a:lnTo>
                  <a:pt x="3522" y="11345"/>
                </a:lnTo>
                <a:lnTo>
                  <a:pt x="3130" y="11527"/>
                </a:lnTo>
                <a:lnTo>
                  <a:pt x="2713" y="11762"/>
                </a:lnTo>
                <a:lnTo>
                  <a:pt x="2322" y="12023"/>
                </a:lnTo>
                <a:lnTo>
                  <a:pt x="1957" y="12336"/>
                </a:lnTo>
                <a:lnTo>
                  <a:pt x="1592" y="12675"/>
                </a:lnTo>
                <a:lnTo>
                  <a:pt x="1227" y="13092"/>
                </a:lnTo>
                <a:lnTo>
                  <a:pt x="914" y="13536"/>
                </a:lnTo>
                <a:lnTo>
                  <a:pt x="575" y="14057"/>
                </a:lnTo>
                <a:lnTo>
                  <a:pt x="288" y="14631"/>
                </a:lnTo>
                <a:lnTo>
                  <a:pt x="1" y="15257"/>
                </a:lnTo>
                <a:lnTo>
                  <a:pt x="236" y="15126"/>
                </a:lnTo>
                <a:lnTo>
                  <a:pt x="862" y="14839"/>
                </a:lnTo>
                <a:lnTo>
                  <a:pt x="1331" y="14631"/>
                </a:lnTo>
                <a:lnTo>
                  <a:pt x="1905" y="14422"/>
                </a:lnTo>
                <a:lnTo>
                  <a:pt x="2557" y="14188"/>
                </a:lnTo>
                <a:lnTo>
                  <a:pt x="3287" y="13979"/>
                </a:lnTo>
                <a:lnTo>
                  <a:pt x="4095" y="13770"/>
                </a:lnTo>
                <a:lnTo>
                  <a:pt x="4982" y="13588"/>
                </a:lnTo>
                <a:lnTo>
                  <a:pt x="5947" y="13457"/>
                </a:lnTo>
                <a:lnTo>
                  <a:pt x="6964" y="13353"/>
                </a:lnTo>
                <a:lnTo>
                  <a:pt x="7512" y="13327"/>
                </a:lnTo>
                <a:lnTo>
                  <a:pt x="8059" y="13301"/>
                </a:lnTo>
                <a:lnTo>
                  <a:pt x="8633" y="13301"/>
                </a:lnTo>
                <a:lnTo>
                  <a:pt x="9207" y="13327"/>
                </a:lnTo>
                <a:lnTo>
                  <a:pt x="9807" y="13353"/>
                </a:lnTo>
                <a:lnTo>
                  <a:pt x="10407" y="13405"/>
                </a:lnTo>
                <a:lnTo>
                  <a:pt x="11032" y="13483"/>
                </a:lnTo>
                <a:lnTo>
                  <a:pt x="11658" y="13562"/>
                </a:lnTo>
                <a:lnTo>
                  <a:pt x="10302" y="17813"/>
                </a:lnTo>
                <a:lnTo>
                  <a:pt x="9676" y="17578"/>
                </a:lnTo>
                <a:lnTo>
                  <a:pt x="9676" y="22298"/>
                </a:lnTo>
                <a:lnTo>
                  <a:pt x="8946" y="22298"/>
                </a:lnTo>
                <a:lnTo>
                  <a:pt x="8946" y="26966"/>
                </a:lnTo>
                <a:lnTo>
                  <a:pt x="8138" y="26966"/>
                </a:lnTo>
                <a:lnTo>
                  <a:pt x="8425" y="31348"/>
                </a:lnTo>
                <a:lnTo>
                  <a:pt x="7851" y="31348"/>
                </a:lnTo>
                <a:lnTo>
                  <a:pt x="8242" y="36563"/>
                </a:lnTo>
                <a:lnTo>
                  <a:pt x="9963" y="36563"/>
                </a:lnTo>
                <a:lnTo>
                  <a:pt x="11215" y="31348"/>
                </a:lnTo>
                <a:lnTo>
                  <a:pt x="10459" y="31348"/>
                </a:lnTo>
                <a:lnTo>
                  <a:pt x="11658" y="27201"/>
                </a:lnTo>
                <a:lnTo>
                  <a:pt x="10928" y="27201"/>
                </a:lnTo>
                <a:lnTo>
                  <a:pt x="12415" y="22481"/>
                </a:lnTo>
                <a:lnTo>
                  <a:pt x="11658" y="22481"/>
                </a:lnTo>
                <a:lnTo>
                  <a:pt x="13041" y="18047"/>
                </a:lnTo>
                <a:lnTo>
                  <a:pt x="12284" y="18256"/>
                </a:lnTo>
                <a:lnTo>
                  <a:pt x="13145" y="13744"/>
                </a:lnTo>
                <a:lnTo>
                  <a:pt x="13666" y="13822"/>
                </a:lnTo>
                <a:lnTo>
                  <a:pt x="14188" y="13927"/>
                </a:lnTo>
                <a:lnTo>
                  <a:pt x="14710" y="14031"/>
                </a:lnTo>
                <a:lnTo>
                  <a:pt x="15231" y="14188"/>
                </a:lnTo>
                <a:lnTo>
                  <a:pt x="15727" y="14344"/>
                </a:lnTo>
                <a:lnTo>
                  <a:pt x="16222" y="14527"/>
                </a:lnTo>
                <a:lnTo>
                  <a:pt x="16692" y="14735"/>
                </a:lnTo>
                <a:lnTo>
                  <a:pt x="17187" y="14970"/>
                </a:lnTo>
                <a:lnTo>
                  <a:pt x="17631" y="15205"/>
                </a:lnTo>
                <a:lnTo>
                  <a:pt x="18100" y="15439"/>
                </a:lnTo>
                <a:lnTo>
                  <a:pt x="18961" y="15987"/>
                </a:lnTo>
                <a:lnTo>
                  <a:pt x="19769" y="16535"/>
                </a:lnTo>
                <a:lnTo>
                  <a:pt x="20499" y="17082"/>
                </a:lnTo>
                <a:lnTo>
                  <a:pt x="21177" y="17656"/>
                </a:lnTo>
                <a:lnTo>
                  <a:pt x="21803" y="18178"/>
                </a:lnTo>
                <a:lnTo>
                  <a:pt x="22325" y="18673"/>
                </a:lnTo>
                <a:lnTo>
                  <a:pt x="22768" y="19116"/>
                </a:lnTo>
                <a:lnTo>
                  <a:pt x="23394" y="19768"/>
                </a:lnTo>
                <a:lnTo>
                  <a:pt x="23603" y="20003"/>
                </a:lnTo>
                <a:lnTo>
                  <a:pt x="23603" y="19273"/>
                </a:lnTo>
                <a:lnTo>
                  <a:pt x="23524" y="18621"/>
                </a:lnTo>
                <a:lnTo>
                  <a:pt x="23446" y="17969"/>
                </a:lnTo>
                <a:lnTo>
                  <a:pt x="23290" y="17395"/>
                </a:lnTo>
                <a:lnTo>
                  <a:pt x="23107" y="16874"/>
                </a:lnTo>
                <a:lnTo>
                  <a:pt x="22899" y="16378"/>
                </a:lnTo>
                <a:lnTo>
                  <a:pt x="22664" y="15935"/>
                </a:lnTo>
                <a:lnTo>
                  <a:pt x="22377" y="15518"/>
                </a:lnTo>
                <a:lnTo>
                  <a:pt x="22090" y="15152"/>
                </a:lnTo>
                <a:lnTo>
                  <a:pt x="21751" y="14839"/>
                </a:lnTo>
                <a:lnTo>
                  <a:pt x="21412" y="14527"/>
                </a:lnTo>
                <a:lnTo>
                  <a:pt x="21021" y="14292"/>
                </a:lnTo>
                <a:lnTo>
                  <a:pt x="20656" y="14057"/>
                </a:lnTo>
                <a:lnTo>
                  <a:pt x="20238" y="13848"/>
                </a:lnTo>
                <a:lnTo>
                  <a:pt x="19821" y="13692"/>
                </a:lnTo>
                <a:lnTo>
                  <a:pt x="19404" y="13536"/>
                </a:lnTo>
                <a:lnTo>
                  <a:pt x="18961" y="13431"/>
                </a:lnTo>
                <a:lnTo>
                  <a:pt x="18517" y="13327"/>
                </a:lnTo>
                <a:lnTo>
                  <a:pt x="18074" y="13275"/>
                </a:lnTo>
                <a:lnTo>
                  <a:pt x="17631" y="13223"/>
                </a:lnTo>
                <a:lnTo>
                  <a:pt x="17187" y="13197"/>
                </a:lnTo>
                <a:lnTo>
                  <a:pt x="16770" y="13170"/>
                </a:lnTo>
                <a:lnTo>
                  <a:pt x="15909" y="13170"/>
                </a:lnTo>
                <a:lnTo>
                  <a:pt x="15101" y="13223"/>
                </a:lnTo>
                <a:lnTo>
                  <a:pt x="14371" y="13327"/>
                </a:lnTo>
                <a:lnTo>
                  <a:pt x="13719" y="13431"/>
                </a:lnTo>
                <a:lnTo>
                  <a:pt x="13197" y="13536"/>
                </a:lnTo>
                <a:lnTo>
                  <a:pt x="13275" y="13118"/>
                </a:lnTo>
                <a:lnTo>
                  <a:pt x="13979" y="12779"/>
                </a:lnTo>
                <a:lnTo>
                  <a:pt x="14684" y="12466"/>
                </a:lnTo>
                <a:lnTo>
                  <a:pt x="15414" y="12205"/>
                </a:lnTo>
                <a:lnTo>
                  <a:pt x="16144" y="11945"/>
                </a:lnTo>
                <a:lnTo>
                  <a:pt x="16874" y="11736"/>
                </a:lnTo>
                <a:lnTo>
                  <a:pt x="17604" y="11527"/>
                </a:lnTo>
                <a:lnTo>
                  <a:pt x="18335" y="11345"/>
                </a:lnTo>
                <a:lnTo>
                  <a:pt x="19039" y="11214"/>
                </a:lnTo>
                <a:lnTo>
                  <a:pt x="19769" y="11084"/>
                </a:lnTo>
                <a:lnTo>
                  <a:pt x="20473" y="10954"/>
                </a:lnTo>
                <a:lnTo>
                  <a:pt x="21177" y="10875"/>
                </a:lnTo>
                <a:lnTo>
                  <a:pt x="21855" y="10797"/>
                </a:lnTo>
                <a:lnTo>
                  <a:pt x="23185" y="10693"/>
                </a:lnTo>
                <a:lnTo>
                  <a:pt x="24463" y="10641"/>
                </a:lnTo>
                <a:lnTo>
                  <a:pt x="25637" y="10641"/>
                </a:lnTo>
                <a:lnTo>
                  <a:pt x="26706" y="10667"/>
                </a:lnTo>
                <a:lnTo>
                  <a:pt x="27645" y="10719"/>
                </a:lnTo>
                <a:lnTo>
                  <a:pt x="28453" y="10797"/>
                </a:lnTo>
                <a:lnTo>
                  <a:pt x="29627" y="10928"/>
                </a:lnTo>
                <a:lnTo>
                  <a:pt x="30044" y="10980"/>
                </a:lnTo>
                <a:lnTo>
                  <a:pt x="29783" y="10615"/>
                </a:lnTo>
                <a:lnTo>
                  <a:pt x="29549" y="10276"/>
                </a:lnTo>
                <a:lnTo>
                  <a:pt x="29288" y="9963"/>
                </a:lnTo>
                <a:lnTo>
                  <a:pt x="29027" y="9650"/>
                </a:lnTo>
                <a:lnTo>
                  <a:pt x="28766" y="9389"/>
                </a:lnTo>
                <a:lnTo>
                  <a:pt x="28506" y="9128"/>
                </a:lnTo>
                <a:lnTo>
                  <a:pt x="28219" y="8867"/>
                </a:lnTo>
                <a:lnTo>
                  <a:pt x="27958" y="8659"/>
                </a:lnTo>
                <a:lnTo>
                  <a:pt x="27671" y="8450"/>
                </a:lnTo>
                <a:lnTo>
                  <a:pt x="27384" y="8268"/>
                </a:lnTo>
                <a:lnTo>
                  <a:pt x="27097" y="8111"/>
                </a:lnTo>
                <a:lnTo>
                  <a:pt x="26810" y="7955"/>
                </a:lnTo>
                <a:lnTo>
                  <a:pt x="26524" y="7824"/>
                </a:lnTo>
                <a:lnTo>
                  <a:pt x="26237" y="7694"/>
                </a:lnTo>
                <a:lnTo>
                  <a:pt x="25663" y="7511"/>
                </a:lnTo>
                <a:lnTo>
                  <a:pt x="25063" y="7381"/>
                </a:lnTo>
                <a:lnTo>
                  <a:pt x="24463" y="7303"/>
                </a:lnTo>
                <a:lnTo>
                  <a:pt x="23837" y="7277"/>
                </a:lnTo>
                <a:lnTo>
                  <a:pt x="23238" y="7303"/>
                </a:lnTo>
                <a:lnTo>
                  <a:pt x="22638" y="7355"/>
                </a:lnTo>
                <a:lnTo>
                  <a:pt x="22038" y="7485"/>
                </a:lnTo>
                <a:lnTo>
                  <a:pt x="21438" y="7642"/>
                </a:lnTo>
                <a:lnTo>
                  <a:pt x="20838" y="7824"/>
                </a:lnTo>
                <a:lnTo>
                  <a:pt x="20238" y="8033"/>
                </a:lnTo>
                <a:lnTo>
                  <a:pt x="19665" y="8268"/>
                </a:lnTo>
                <a:lnTo>
                  <a:pt x="19091" y="8554"/>
                </a:lnTo>
                <a:lnTo>
                  <a:pt x="18543" y="8841"/>
                </a:lnTo>
                <a:lnTo>
                  <a:pt x="17996" y="9128"/>
                </a:lnTo>
                <a:lnTo>
                  <a:pt x="17448" y="9467"/>
                </a:lnTo>
                <a:lnTo>
                  <a:pt x="16952" y="9780"/>
                </a:lnTo>
                <a:lnTo>
                  <a:pt x="16457" y="10119"/>
                </a:lnTo>
                <a:lnTo>
                  <a:pt x="15518" y="10797"/>
                </a:lnTo>
                <a:lnTo>
                  <a:pt x="14684" y="11475"/>
                </a:lnTo>
                <a:lnTo>
                  <a:pt x="13953" y="12075"/>
                </a:lnTo>
                <a:lnTo>
                  <a:pt x="13354" y="12623"/>
                </a:lnTo>
                <a:lnTo>
                  <a:pt x="13484" y="11945"/>
                </a:lnTo>
                <a:lnTo>
                  <a:pt x="13406" y="11945"/>
                </a:lnTo>
                <a:lnTo>
                  <a:pt x="13771" y="11397"/>
                </a:lnTo>
                <a:lnTo>
                  <a:pt x="14214" y="10771"/>
                </a:lnTo>
                <a:lnTo>
                  <a:pt x="14710" y="10093"/>
                </a:lnTo>
                <a:lnTo>
                  <a:pt x="15257" y="9389"/>
                </a:lnTo>
                <a:lnTo>
                  <a:pt x="15883" y="8633"/>
                </a:lnTo>
                <a:lnTo>
                  <a:pt x="16535" y="7876"/>
                </a:lnTo>
                <a:lnTo>
                  <a:pt x="17239" y="7094"/>
                </a:lnTo>
                <a:lnTo>
                  <a:pt x="17996" y="6338"/>
                </a:lnTo>
                <a:lnTo>
                  <a:pt x="18804" y="5581"/>
                </a:lnTo>
                <a:lnTo>
                  <a:pt x="19665" y="4825"/>
                </a:lnTo>
                <a:lnTo>
                  <a:pt x="20577" y="4121"/>
                </a:lnTo>
                <a:lnTo>
                  <a:pt x="21047" y="3782"/>
                </a:lnTo>
                <a:lnTo>
                  <a:pt x="21516" y="3443"/>
                </a:lnTo>
                <a:lnTo>
                  <a:pt x="22012" y="3130"/>
                </a:lnTo>
                <a:lnTo>
                  <a:pt x="22507" y="2843"/>
                </a:lnTo>
                <a:lnTo>
                  <a:pt x="23003" y="2556"/>
                </a:lnTo>
                <a:lnTo>
                  <a:pt x="23524" y="2269"/>
                </a:lnTo>
                <a:lnTo>
                  <a:pt x="24072" y="2035"/>
                </a:lnTo>
                <a:lnTo>
                  <a:pt x="24594" y="1800"/>
                </a:lnTo>
                <a:lnTo>
                  <a:pt x="25141" y="1565"/>
                </a:lnTo>
                <a:lnTo>
                  <a:pt x="25715" y="1383"/>
                </a:lnTo>
                <a:lnTo>
                  <a:pt x="25220" y="1226"/>
                </a:lnTo>
                <a:lnTo>
                  <a:pt x="24672" y="1122"/>
                </a:lnTo>
                <a:lnTo>
                  <a:pt x="23942" y="991"/>
                </a:lnTo>
                <a:lnTo>
                  <a:pt x="23498" y="939"/>
                </a:lnTo>
                <a:lnTo>
                  <a:pt x="23055" y="887"/>
                </a:lnTo>
                <a:lnTo>
                  <a:pt x="22559" y="861"/>
                </a:lnTo>
                <a:lnTo>
                  <a:pt x="22064" y="861"/>
                </a:lnTo>
                <a:lnTo>
                  <a:pt x="21542" y="887"/>
                </a:lnTo>
                <a:lnTo>
                  <a:pt x="20995" y="913"/>
                </a:lnTo>
                <a:lnTo>
                  <a:pt x="20447" y="991"/>
                </a:lnTo>
                <a:lnTo>
                  <a:pt x="19873" y="1096"/>
                </a:lnTo>
                <a:lnTo>
                  <a:pt x="19300" y="1252"/>
                </a:lnTo>
                <a:lnTo>
                  <a:pt x="18726" y="1461"/>
                </a:lnTo>
                <a:lnTo>
                  <a:pt x="18152" y="1696"/>
                </a:lnTo>
                <a:lnTo>
                  <a:pt x="17578" y="1982"/>
                </a:lnTo>
                <a:lnTo>
                  <a:pt x="17031" y="2321"/>
                </a:lnTo>
                <a:lnTo>
                  <a:pt x="16483" y="2739"/>
                </a:lnTo>
                <a:lnTo>
                  <a:pt x="15961" y="3208"/>
                </a:lnTo>
                <a:lnTo>
                  <a:pt x="15727" y="3469"/>
                </a:lnTo>
                <a:lnTo>
                  <a:pt x="15466" y="3730"/>
                </a:lnTo>
                <a:lnTo>
                  <a:pt x="15231" y="4017"/>
                </a:lnTo>
                <a:lnTo>
                  <a:pt x="14997" y="4330"/>
                </a:lnTo>
                <a:lnTo>
                  <a:pt x="14762" y="4669"/>
                </a:lnTo>
                <a:lnTo>
                  <a:pt x="14527" y="5008"/>
                </a:lnTo>
                <a:lnTo>
                  <a:pt x="14318" y="5373"/>
                </a:lnTo>
                <a:lnTo>
                  <a:pt x="14110" y="5764"/>
                </a:lnTo>
                <a:lnTo>
                  <a:pt x="13927" y="6181"/>
                </a:lnTo>
                <a:lnTo>
                  <a:pt x="13745" y="6598"/>
                </a:lnTo>
                <a:lnTo>
                  <a:pt x="13562" y="7042"/>
                </a:lnTo>
                <a:lnTo>
                  <a:pt x="13380" y="7511"/>
                </a:lnTo>
                <a:lnTo>
                  <a:pt x="13249" y="8007"/>
                </a:lnTo>
                <a:lnTo>
                  <a:pt x="13093" y="8528"/>
                </a:lnTo>
                <a:lnTo>
                  <a:pt x="12962" y="9076"/>
                </a:lnTo>
                <a:lnTo>
                  <a:pt x="12832" y="9624"/>
                </a:lnTo>
                <a:lnTo>
                  <a:pt x="12728" y="10223"/>
                </a:lnTo>
                <a:lnTo>
                  <a:pt x="12649" y="10823"/>
                </a:lnTo>
                <a:lnTo>
                  <a:pt x="12623" y="9780"/>
                </a:lnTo>
                <a:lnTo>
                  <a:pt x="12571" y="8789"/>
                </a:lnTo>
                <a:lnTo>
                  <a:pt x="12441" y="7876"/>
                </a:lnTo>
                <a:lnTo>
                  <a:pt x="12284" y="7042"/>
                </a:lnTo>
                <a:lnTo>
                  <a:pt x="12076" y="6259"/>
                </a:lnTo>
                <a:lnTo>
                  <a:pt x="11815" y="5529"/>
                </a:lnTo>
                <a:lnTo>
                  <a:pt x="11502" y="4877"/>
                </a:lnTo>
                <a:lnTo>
                  <a:pt x="11163" y="4251"/>
                </a:lnTo>
                <a:lnTo>
                  <a:pt x="10798" y="3704"/>
                </a:lnTo>
                <a:lnTo>
                  <a:pt x="10407" y="3182"/>
                </a:lnTo>
                <a:lnTo>
                  <a:pt x="9989" y="2739"/>
                </a:lnTo>
                <a:lnTo>
                  <a:pt x="9546" y="2321"/>
                </a:lnTo>
                <a:lnTo>
                  <a:pt x="9077" y="1956"/>
                </a:lnTo>
                <a:lnTo>
                  <a:pt x="8607" y="1617"/>
                </a:lnTo>
                <a:lnTo>
                  <a:pt x="8138" y="1330"/>
                </a:lnTo>
                <a:lnTo>
                  <a:pt x="7642" y="1096"/>
                </a:lnTo>
                <a:lnTo>
                  <a:pt x="7173" y="861"/>
                </a:lnTo>
                <a:lnTo>
                  <a:pt x="6677" y="678"/>
                </a:lnTo>
                <a:lnTo>
                  <a:pt x="6208" y="522"/>
                </a:lnTo>
                <a:lnTo>
                  <a:pt x="5738" y="392"/>
                </a:lnTo>
                <a:lnTo>
                  <a:pt x="5295" y="287"/>
                </a:lnTo>
                <a:lnTo>
                  <a:pt x="4878" y="183"/>
                </a:lnTo>
                <a:lnTo>
                  <a:pt x="4095" y="79"/>
                </a:lnTo>
                <a:lnTo>
                  <a:pt x="3417" y="27"/>
                </a:lnTo>
                <a:lnTo>
                  <a:pt x="289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5"/>
          <p:cNvSpPr/>
          <p:nvPr/>
        </p:nvSpPr>
        <p:spPr>
          <a:xfrm>
            <a:off x="-57425" y="4518578"/>
            <a:ext cx="9201795" cy="548663"/>
          </a:xfrm>
          <a:custGeom>
            <a:avLst/>
            <a:gdLst/>
            <a:ahLst/>
            <a:cxnLst/>
            <a:rect l="l" t="t" r="r" b="b"/>
            <a:pathLst>
              <a:path w="258550" h="34764" extrusionOk="0">
                <a:moveTo>
                  <a:pt x="56462" y="0"/>
                </a:moveTo>
                <a:lnTo>
                  <a:pt x="54271" y="52"/>
                </a:lnTo>
                <a:lnTo>
                  <a:pt x="52132" y="130"/>
                </a:lnTo>
                <a:lnTo>
                  <a:pt x="50020" y="287"/>
                </a:lnTo>
                <a:lnTo>
                  <a:pt x="47934" y="496"/>
                </a:lnTo>
                <a:lnTo>
                  <a:pt x="45926" y="730"/>
                </a:lnTo>
                <a:lnTo>
                  <a:pt x="43943" y="1017"/>
                </a:lnTo>
                <a:lnTo>
                  <a:pt x="41988" y="1356"/>
                </a:lnTo>
                <a:lnTo>
                  <a:pt x="40084" y="1721"/>
                </a:lnTo>
                <a:lnTo>
                  <a:pt x="38232" y="2138"/>
                </a:lnTo>
                <a:lnTo>
                  <a:pt x="36407" y="2608"/>
                </a:lnTo>
                <a:lnTo>
                  <a:pt x="34633" y="3077"/>
                </a:lnTo>
                <a:lnTo>
                  <a:pt x="32912" y="3599"/>
                </a:lnTo>
                <a:lnTo>
                  <a:pt x="31217" y="4147"/>
                </a:lnTo>
                <a:lnTo>
                  <a:pt x="29574" y="4720"/>
                </a:lnTo>
                <a:lnTo>
                  <a:pt x="27957" y="5320"/>
                </a:lnTo>
                <a:lnTo>
                  <a:pt x="26392" y="5946"/>
                </a:lnTo>
                <a:lnTo>
                  <a:pt x="24880" y="6572"/>
                </a:lnTo>
                <a:lnTo>
                  <a:pt x="23419" y="7224"/>
                </a:lnTo>
                <a:lnTo>
                  <a:pt x="21985" y="7902"/>
                </a:lnTo>
                <a:lnTo>
                  <a:pt x="20603" y="8606"/>
                </a:lnTo>
                <a:lnTo>
                  <a:pt x="19273" y="9284"/>
                </a:lnTo>
                <a:lnTo>
                  <a:pt x="17969" y="9988"/>
                </a:lnTo>
                <a:lnTo>
                  <a:pt x="16717" y="10692"/>
                </a:lnTo>
                <a:lnTo>
                  <a:pt x="15517" y="11423"/>
                </a:lnTo>
                <a:lnTo>
                  <a:pt x="14344" y="12127"/>
                </a:lnTo>
                <a:lnTo>
                  <a:pt x="13248" y="12831"/>
                </a:lnTo>
                <a:lnTo>
                  <a:pt x="12179" y="13561"/>
                </a:lnTo>
                <a:lnTo>
                  <a:pt x="11136" y="14239"/>
                </a:lnTo>
                <a:lnTo>
                  <a:pt x="10171" y="14943"/>
                </a:lnTo>
                <a:lnTo>
                  <a:pt x="9232" y="15621"/>
                </a:lnTo>
                <a:lnTo>
                  <a:pt x="8345" y="16300"/>
                </a:lnTo>
                <a:lnTo>
                  <a:pt x="6702" y="17577"/>
                </a:lnTo>
                <a:lnTo>
                  <a:pt x="5268" y="18803"/>
                </a:lnTo>
                <a:lnTo>
                  <a:pt x="4016" y="19898"/>
                </a:lnTo>
                <a:lnTo>
                  <a:pt x="2947" y="20889"/>
                </a:lnTo>
                <a:lnTo>
                  <a:pt x="2060" y="21750"/>
                </a:lnTo>
                <a:lnTo>
                  <a:pt x="1382" y="22454"/>
                </a:lnTo>
                <a:lnTo>
                  <a:pt x="887" y="22976"/>
                </a:lnTo>
                <a:lnTo>
                  <a:pt x="496" y="23419"/>
                </a:lnTo>
                <a:lnTo>
                  <a:pt x="0" y="34764"/>
                </a:lnTo>
                <a:lnTo>
                  <a:pt x="258549" y="34764"/>
                </a:lnTo>
                <a:lnTo>
                  <a:pt x="258549" y="10536"/>
                </a:lnTo>
                <a:lnTo>
                  <a:pt x="257245" y="10223"/>
                </a:lnTo>
                <a:lnTo>
                  <a:pt x="255968" y="9910"/>
                </a:lnTo>
                <a:lnTo>
                  <a:pt x="254690" y="9649"/>
                </a:lnTo>
                <a:lnTo>
                  <a:pt x="253438" y="9415"/>
                </a:lnTo>
                <a:lnTo>
                  <a:pt x="252212" y="9180"/>
                </a:lnTo>
                <a:lnTo>
                  <a:pt x="250986" y="8997"/>
                </a:lnTo>
                <a:lnTo>
                  <a:pt x="249787" y="8841"/>
                </a:lnTo>
                <a:lnTo>
                  <a:pt x="248587" y="8710"/>
                </a:lnTo>
                <a:lnTo>
                  <a:pt x="247414" y="8606"/>
                </a:lnTo>
                <a:lnTo>
                  <a:pt x="246240" y="8528"/>
                </a:lnTo>
                <a:lnTo>
                  <a:pt x="245093" y="8450"/>
                </a:lnTo>
                <a:lnTo>
                  <a:pt x="243971" y="8424"/>
                </a:lnTo>
                <a:lnTo>
                  <a:pt x="242824" y="8398"/>
                </a:lnTo>
                <a:lnTo>
                  <a:pt x="241702" y="8398"/>
                </a:lnTo>
                <a:lnTo>
                  <a:pt x="240607" y="8424"/>
                </a:lnTo>
                <a:lnTo>
                  <a:pt x="239485" y="8476"/>
                </a:lnTo>
                <a:lnTo>
                  <a:pt x="238390" y="8554"/>
                </a:lnTo>
                <a:lnTo>
                  <a:pt x="237295" y="8632"/>
                </a:lnTo>
                <a:lnTo>
                  <a:pt x="236226" y="8737"/>
                </a:lnTo>
                <a:lnTo>
                  <a:pt x="235130" y="8841"/>
                </a:lnTo>
                <a:lnTo>
                  <a:pt x="234061" y="8971"/>
                </a:lnTo>
                <a:lnTo>
                  <a:pt x="232992" y="9128"/>
                </a:lnTo>
                <a:lnTo>
                  <a:pt x="230827" y="9467"/>
                </a:lnTo>
                <a:lnTo>
                  <a:pt x="228689" y="9858"/>
                </a:lnTo>
                <a:lnTo>
                  <a:pt x="226550" y="10301"/>
                </a:lnTo>
                <a:lnTo>
                  <a:pt x="224386" y="10797"/>
                </a:lnTo>
                <a:lnTo>
                  <a:pt x="222195" y="11318"/>
                </a:lnTo>
                <a:lnTo>
                  <a:pt x="219978" y="11866"/>
                </a:lnTo>
                <a:lnTo>
                  <a:pt x="217735" y="12440"/>
                </a:lnTo>
                <a:lnTo>
                  <a:pt x="213145" y="13666"/>
                </a:lnTo>
                <a:lnTo>
                  <a:pt x="208321" y="14891"/>
                </a:lnTo>
                <a:lnTo>
                  <a:pt x="205817" y="15517"/>
                </a:lnTo>
                <a:lnTo>
                  <a:pt x="203235" y="16143"/>
                </a:lnTo>
                <a:lnTo>
                  <a:pt x="200575" y="16717"/>
                </a:lnTo>
                <a:lnTo>
                  <a:pt x="197837" y="17291"/>
                </a:lnTo>
                <a:lnTo>
                  <a:pt x="194994" y="17838"/>
                </a:lnTo>
                <a:lnTo>
                  <a:pt x="192047" y="18360"/>
                </a:lnTo>
                <a:lnTo>
                  <a:pt x="189022" y="18829"/>
                </a:lnTo>
                <a:lnTo>
                  <a:pt x="187457" y="19064"/>
                </a:lnTo>
                <a:lnTo>
                  <a:pt x="185867" y="19273"/>
                </a:lnTo>
                <a:lnTo>
                  <a:pt x="184250" y="19481"/>
                </a:lnTo>
                <a:lnTo>
                  <a:pt x="182581" y="19664"/>
                </a:lnTo>
                <a:lnTo>
                  <a:pt x="180912" y="19820"/>
                </a:lnTo>
                <a:lnTo>
                  <a:pt x="179190" y="19977"/>
                </a:lnTo>
                <a:lnTo>
                  <a:pt x="176817" y="20159"/>
                </a:lnTo>
                <a:lnTo>
                  <a:pt x="174366" y="20316"/>
                </a:lnTo>
                <a:lnTo>
                  <a:pt x="171888" y="20394"/>
                </a:lnTo>
                <a:lnTo>
                  <a:pt x="169332" y="20472"/>
                </a:lnTo>
                <a:lnTo>
                  <a:pt x="166724" y="20472"/>
                </a:lnTo>
                <a:lnTo>
                  <a:pt x="164064" y="20446"/>
                </a:lnTo>
                <a:lnTo>
                  <a:pt x="161378" y="20394"/>
                </a:lnTo>
                <a:lnTo>
                  <a:pt x="158666" y="20290"/>
                </a:lnTo>
                <a:lnTo>
                  <a:pt x="155902" y="20159"/>
                </a:lnTo>
                <a:lnTo>
                  <a:pt x="153137" y="19977"/>
                </a:lnTo>
                <a:lnTo>
                  <a:pt x="150321" y="19768"/>
                </a:lnTo>
                <a:lnTo>
                  <a:pt x="147504" y="19507"/>
                </a:lnTo>
                <a:lnTo>
                  <a:pt x="144661" y="19220"/>
                </a:lnTo>
                <a:lnTo>
                  <a:pt x="141819" y="18907"/>
                </a:lnTo>
                <a:lnTo>
                  <a:pt x="138950" y="18542"/>
                </a:lnTo>
                <a:lnTo>
                  <a:pt x="136107" y="18151"/>
                </a:lnTo>
                <a:lnTo>
                  <a:pt x="133265" y="17734"/>
                </a:lnTo>
                <a:lnTo>
                  <a:pt x="130422" y="17264"/>
                </a:lnTo>
                <a:lnTo>
                  <a:pt x="127606" y="16769"/>
                </a:lnTo>
                <a:lnTo>
                  <a:pt x="124789" y="16247"/>
                </a:lnTo>
                <a:lnTo>
                  <a:pt x="121999" y="15700"/>
                </a:lnTo>
                <a:lnTo>
                  <a:pt x="119260" y="15100"/>
                </a:lnTo>
                <a:lnTo>
                  <a:pt x="116522" y="14500"/>
                </a:lnTo>
                <a:lnTo>
                  <a:pt x="113836" y="13848"/>
                </a:lnTo>
                <a:lnTo>
                  <a:pt x="111176" y="13170"/>
                </a:lnTo>
                <a:lnTo>
                  <a:pt x="108568" y="12466"/>
                </a:lnTo>
                <a:lnTo>
                  <a:pt x="106012" y="11736"/>
                </a:lnTo>
                <a:lnTo>
                  <a:pt x="103535" y="10979"/>
                </a:lnTo>
                <a:lnTo>
                  <a:pt x="101083" y="10197"/>
                </a:lnTo>
                <a:lnTo>
                  <a:pt x="98710" y="9362"/>
                </a:lnTo>
                <a:lnTo>
                  <a:pt x="96389" y="8528"/>
                </a:lnTo>
                <a:lnTo>
                  <a:pt x="94146" y="7667"/>
                </a:lnTo>
                <a:lnTo>
                  <a:pt x="92764" y="7120"/>
                </a:lnTo>
                <a:lnTo>
                  <a:pt x="91356" y="6598"/>
                </a:lnTo>
                <a:lnTo>
                  <a:pt x="89999" y="6076"/>
                </a:lnTo>
                <a:lnTo>
                  <a:pt x="88617" y="5607"/>
                </a:lnTo>
                <a:lnTo>
                  <a:pt x="87261" y="5138"/>
                </a:lnTo>
                <a:lnTo>
                  <a:pt x="85905" y="4720"/>
                </a:lnTo>
                <a:lnTo>
                  <a:pt x="84575" y="4303"/>
                </a:lnTo>
                <a:lnTo>
                  <a:pt x="83245" y="3912"/>
                </a:lnTo>
                <a:lnTo>
                  <a:pt x="81915" y="3521"/>
                </a:lnTo>
                <a:lnTo>
                  <a:pt x="80611" y="3182"/>
                </a:lnTo>
                <a:lnTo>
                  <a:pt x="79307" y="2843"/>
                </a:lnTo>
                <a:lnTo>
                  <a:pt x="78029" y="2530"/>
                </a:lnTo>
                <a:lnTo>
                  <a:pt x="76725" y="2243"/>
                </a:lnTo>
                <a:lnTo>
                  <a:pt x="75473" y="1982"/>
                </a:lnTo>
                <a:lnTo>
                  <a:pt x="74195" y="1721"/>
                </a:lnTo>
                <a:lnTo>
                  <a:pt x="72944" y="1487"/>
                </a:lnTo>
                <a:lnTo>
                  <a:pt x="71718" y="1278"/>
                </a:lnTo>
                <a:lnTo>
                  <a:pt x="70466" y="1069"/>
                </a:lnTo>
                <a:lnTo>
                  <a:pt x="69266" y="887"/>
                </a:lnTo>
                <a:lnTo>
                  <a:pt x="68041" y="730"/>
                </a:lnTo>
                <a:lnTo>
                  <a:pt x="66841" y="574"/>
                </a:lnTo>
                <a:lnTo>
                  <a:pt x="65641" y="443"/>
                </a:lnTo>
                <a:lnTo>
                  <a:pt x="63294" y="235"/>
                </a:lnTo>
                <a:lnTo>
                  <a:pt x="60973" y="104"/>
                </a:lnTo>
                <a:lnTo>
                  <a:pt x="58704" y="26"/>
                </a:lnTo>
                <a:lnTo>
                  <a:pt x="5646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5"/>
          <p:cNvSpPr/>
          <p:nvPr/>
        </p:nvSpPr>
        <p:spPr>
          <a:xfrm flipH="1">
            <a:off x="-269" y="4658128"/>
            <a:ext cx="9201795" cy="485392"/>
          </a:xfrm>
          <a:custGeom>
            <a:avLst/>
            <a:gdLst/>
            <a:ahLst/>
            <a:cxnLst/>
            <a:rect l="l" t="t" r="r" b="b"/>
            <a:pathLst>
              <a:path w="258550" h="34764" extrusionOk="0">
                <a:moveTo>
                  <a:pt x="56462" y="0"/>
                </a:moveTo>
                <a:lnTo>
                  <a:pt x="54271" y="52"/>
                </a:lnTo>
                <a:lnTo>
                  <a:pt x="52132" y="130"/>
                </a:lnTo>
                <a:lnTo>
                  <a:pt x="50020" y="287"/>
                </a:lnTo>
                <a:lnTo>
                  <a:pt x="47934" y="496"/>
                </a:lnTo>
                <a:lnTo>
                  <a:pt x="45926" y="730"/>
                </a:lnTo>
                <a:lnTo>
                  <a:pt x="43943" y="1017"/>
                </a:lnTo>
                <a:lnTo>
                  <a:pt x="41988" y="1356"/>
                </a:lnTo>
                <a:lnTo>
                  <a:pt x="40084" y="1721"/>
                </a:lnTo>
                <a:lnTo>
                  <a:pt x="38232" y="2138"/>
                </a:lnTo>
                <a:lnTo>
                  <a:pt x="36407" y="2608"/>
                </a:lnTo>
                <a:lnTo>
                  <a:pt x="34633" y="3077"/>
                </a:lnTo>
                <a:lnTo>
                  <a:pt x="32912" y="3599"/>
                </a:lnTo>
                <a:lnTo>
                  <a:pt x="31217" y="4147"/>
                </a:lnTo>
                <a:lnTo>
                  <a:pt x="29574" y="4720"/>
                </a:lnTo>
                <a:lnTo>
                  <a:pt x="27957" y="5320"/>
                </a:lnTo>
                <a:lnTo>
                  <a:pt x="26392" y="5946"/>
                </a:lnTo>
                <a:lnTo>
                  <a:pt x="24880" y="6572"/>
                </a:lnTo>
                <a:lnTo>
                  <a:pt x="23419" y="7224"/>
                </a:lnTo>
                <a:lnTo>
                  <a:pt x="21985" y="7902"/>
                </a:lnTo>
                <a:lnTo>
                  <a:pt x="20603" y="8606"/>
                </a:lnTo>
                <a:lnTo>
                  <a:pt x="19273" y="9284"/>
                </a:lnTo>
                <a:lnTo>
                  <a:pt x="17969" y="9988"/>
                </a:lnTo>
                <a:lnTo>
                  <a:pt x="16717" y="10692"/>
                </a:lnTo>
                <a:lnTo>
                  <a:pt x="15517" y="11423"/>
                </a:lnTo>
                <a:lnTo>
                  <a:pt x="14344" y="12127"/>
                </a:lnTo>
                <a:lnTo>
                  <a:pt x="13248" y="12831"/>
                </a:lnTo>
                <a:lnTo>
                  <a:pt x="12179" y="13561"/>
                </a:lnTo>
                <a:lnTo>
                  <a:pt x="11136" y="14239"/>
                </a:lnTo>
                <a:lnTo>
                  <a:pt x="10171" y="14943"/>
                </a:lnTo>
                <a:lnTo>
                  <a:pt x="9232" y="15621"/>
                </a:lnTo>
                <a:lnTo>
                  <a:pt x="8345" y="16300"/>
                </a:lnTo>
                <a:lnTo>
                  <a:pt x="6702" y="17577"/>
                </a:lnTo>
                <a:lnTo>
                  <a:pt x="5268" y="18803"/>
                </a:lnTo>
                <a:lnTo>
                  <a:pt x="4016" y="19898"/>
                </a:lnTo>
                <a:lnTo>
                  <a:pt x="2947" y="20889"/>
                </a:lnTo>
                <a:lnTo>
                  <a:pt x="2060" y="21750"/>
                </a:lnTo>
                <a:lnTo>
                  <a:pt x="1382" y="22454"/>
                </a:lnTo>
                <a:lnTo>
                  <a:pt x="887" y="22976"/>
                </a:lnTo>
                <a:lnTo>
                  <a:pt x="496" y="23419"/>
                </a:lnTo>
                <a:lnTo>
                  <a:pt x="0" y="34764"/>
                </a:lnTo>
                <a:lnTo>
                  <a:pt x="258549" y="34764"/>
                </a:lnTo>
                <a:lnTo>
                  <a:pt x="258549" y="10536"/>
                </a:lnTo>
                <a:lnTo>
                  <a:pt x="257245" y="10223"/>
                </a:lnTo>
                <a:lnTo>
                  <a:pt x="255968" y="9910"/>
                </a:lnTo>
                <a:lnTo>
                  <a:pt x="254690" y="9649"/>
                </a:lnTo>
                <a:lnTo>
                  <a:pt x="253438" y="9415"/>
                </a:lnTo>
                <a:lnTo>
                  <a:pt x="252212" y="9180"/>
                </a:lnTo>
                <a:lnTo>
                  <a:pt x="250986" y="8997"/>
                </a:lnTo>
                <a:lnTo>
                  <a:pt x="249787" y="8841"/>
                </a:lnTo>
                <a:lnTo>
                  <a:pt x="248587" y="8710"/>
                </a:lnTo>
                <a:lnTo>
                  <a:pt x="247414" y="8606"/>
                </a:lnTo>
                <a:lnTo>
                  <a:pt x="246240" y="8528"/>
                </a:lnTo>
                <a:lnTo>
                  <a:pt x="245093" y="8450"/>
                </a:lnTo>
                <a:lnTo>
                  <a:pt x="243971" y="8424"/>
                </a:lnTo>
                <a:lnTo>
                  <a:pt x="242824" y="8398"/>
                </a:lnTo>
                <a:lnTo>
                  <a:pt x="241702" y="8398"/>
                </a:lnTo>
                <a:lnTo>
                  <a:pt x="240607" y="8424"/>
                </a:lnTo>
                <a:lnTo>
                  <a:pt x="239485" y="8476"/>
                </a:lnTo>
                <a:lnTo>
                  <a:pt x="238390" y="8554"/>
                </a:lnTo>
                <a:lnTo>
                  <a:pt x="237295" y="8632"/>
                </a:lnTo>
                <a:lnTo>
                  <a:pt x="236226" y="8737"/>
                </a:lnTo>
                <a:lnTo>
                  <a:pt x="235130" y="8841"/>
                </a:lnTo>
                <a:lnTo>
                  <a:pt x="234061" y="8971"/>
                </a:lnTo>
                <a:lnTo>
                  <a:pt x="232992" y="9128"/>
                </a:lnTo>
                <a:lnTo>
                  <a:pt x="230827" y="9467"/>
                </a:lnTo>
                <a:lnTo>
                  <a:pt x="228689" y="9858"/>
                </a:lnTo>
                <a:lnTo>
                  <a:pt x="226550" y="10301"/>
                </a:lnTo>
                <a:lnTo>
                  <a:pt x="224386" y="10797"/>
                </a:lnTo>
                <a:lnTo>
                  <a:pt x="222195" y="11318"/>
                </a:lnTo>
                <a:lnTo>
                  <a:pt x="219978" y="11866"/>
                </a:lnTo>
                <a:lnTo>
                  <a:pt x="217735" y="12440"/>
                </a:lnTo>
                <a:lnTo>
                  <a:pt x="213145" y="13666"/>
                </a:lnTo>
                <a:lnTo>
                  <a:pt x="208321" y="14891"/>
                </a:lnTo>
                <a:lnTo>
                  <a:pt x="205817" y="15517"/>
                </a:lnTo>
                <a:lnTo>
                  <a:pt x="203235" y="16143"/>
                </a:lnTo>
                <a:lnTo>
                  <a:pt x="200575" y="16717"/>
                </a:lnTo>
                <a:lnTo>
                  <a:pt x="197837" y="17291"/>
                </a:lnTo>
                <a:lnTo>
                  <a:pt x="194994" y="17838"/>
                </a:lnTo>
                <a:lnTo>
                  <a:pt x="192047" y="18360"/>
                </a:lnTo>
                <a:lnTo>
                  <a:pt x="189022" y="18829"/>
                </a:lnTo>
                <a:lnTo>
                  <a:pt x="187457" y="19064"/>
                </a:lnTo>
                <a:lnTo>
                  <a:pt x="185867" y="19273"/>
                </a:lnTo>
                <a:lnTo>
                  <a:pt x="184250" y="19481"/>
                </a:lnTo>
                <a:lnTo>
                  <a:pt x="182581" y="19664"/>
                </a:lnTo>
                <a:lnTo>
                  <a:pt x="180912" y="19820"/>
                </a:lnTo>
                <a:lnTo>
                  <a:pt x="179190" y="19977"/>
                </a:lnTo>
                <a:lnTo>
                  <a:pt x="176817" y="20159"/>
                </a:lnTo>
                <a:lnTo>
                  <a:pt x="174366" y="20316"/>
                </a:lnTo>
                <a:lnTo>
                  <a:pt x="171888" y="20394"/>
                </a:lnTo>
                <a:lnTo>
                  <a:pt x="169332" y="20472"/>
                </a:lnTo>
                <a:lnTo>
                  <a:pt x="166724" y="20472"/>
                </a:lnTo>
                <a:lnTo>
                  <a:pt x="164064" y="20446"/>
                </a:lnTo>
                <a:lnTo>
                  <a:pt x="161378" y="20394"/>
                </a:lnTo>
                <a:lnTo>
                  <a:pt x="158666" y="20290"/>
                </a:lnTo>
                <a:lnTo>
                  <a:pt x="155902" y="20159"/>
                </a:lnTo>
                <a:lnTo>
                  <a:pt x="153137" y="19977"/>
                </a:lnTo>
                <a:lnTo>
                  <a:pt x="150321" y="19768"/>
                </a:lnTo>
                <a:lnTo>
                  <a:pt x="147504" y="19507"/>
                </a:lnTo>
                <a:lnTo>
                  <a:pt x="144661" y="19220"/>
                </a:lnTo>
                <a:lnTo>
                  <a:pt x="141819" y="18907"/>
                </a:lnTo>
                <a:lnTo>
                  <a:pt x="138950" y="18542"/>
                </a:lnTo>
                <a:lnTo>
                  <a:pt x="136107" y="18151"/>
                </a:lnTo>
                <a:lnTo>
                  <a:pt x="133265" y="17734"/>
                </a:lnTo>
                <a:lnTo>
                  <a:pt x="130422" y="17264"/>
                </a:lnTo>
                <a:lnTo>
                  <a:pt x="127606" y="16769"/>
                </a:lnTo>
                <a:lnTo>
                  <a:pt x="124789" y="16247"/>
                </a:lnTo>
                <a:lnTo>
                  <a:pt x="121999" y="15700"/>
                </a:lnTo>
                <a:lnTo>
                  <a:pt x="119260" y="15100"/>
                </a:lnTo>
                <a:lnTo>
                  <a:pt x="116522" y="14500"/>
                </a:lnTo>
                <a:lnTo>
                  <a:pt x="113836" y="13848"/>
                </a:lnTo>
                <a:lnTo>
                  <a:pt x="111176" y="13170"/>
                </a:lnTo>
                <a:lnTo>
                  <a:pt x="108568" y="12466"/>
                </a:lnTo>
                <a:lnTo>
                  <a:pt x="106012" y="11736"/>
                </a:lnTo>
                <a:lnTo>
                  <a:pt x="103535" y="10979"/>
                </a:lnTo>
                <a:lnTo>
                  <a:pt x="101083" y="10197"/>
                </a:lnTo>
                <a:lnTo>
                  <a:pt x="98710" y="9362"/>
                </a:lnTo>
                <a:lnTo>
                  <a:pt x="96389" y="8528"/>
                </a:lnTo>
                <a:lnTo>
                  <a:pt x="94146" y="7667"/>
                </a:lnTo>
                <a:lnTo>
                  <a:pt x="92764" y="7120"/>
                </a:lnTo>
                <a:lnTo>
                  <a:pt x="91356" y="6598"/>
                </a:lnTo>
                <a:lnTo>
                  <a:pt x="89999" y="6076"/>
                </a:lnTo>
                <a:lnTo>
                  <a:pt x="88617" y="5607"/>
                </a:lnTo>
                <a:lnTo>
                  <a:pt x="87261" y="5138"/>
                </a:lnTo>
                <a:lnTo>
                  <a:pt x="85905" y="4720"/>
                </a:lnTo>
                <a:lnTo>
                  <a:pt x="84575" y="4303"/>
                </a:lnTo>
                <a:lnTo>
                  <a:pt x="83245" y="3912"/>
                </a:lnTo>
                <a:lnTo>
                  <a:pt x="81915" y="3521"/>
                </a:lnTo>
                <a:lnTo>
                  <a:pt x="80611" y="3182"/>
                </a:lnTo>
                <a:lnTo>
                  <a:pt x="79307" y="2843"/>
                </a:lnTo>
                <a:lnTo>
                  <a:pt x="78029" y="2530"/>
                </a:lnTo>
                <a:lnTo>
                  <a:pt x="76725" y="2243"/>
                </a:lnTo>
                <a:lnTo>
                  <a:pt x="75473" y="1982"/>
                </a:lnTo>
                <a:lnTo>
                  <a:pt x="74195" y="1721"/>
                </a:lnTo>
                <a:lnTo>
                  <a:pt x="72944" y="1487"/>
                </a:lnTo>
                <a:lnTo>
                  <a:pt x="71718" y="1278"/>
                </a:lnTo>
                <a:lnTo>
                  <a:pt x="70466" y="1069"/>
                </a:lnTo>
                <a:lnTo>
                  <a:pt x="69266" y="887"/>
                </a:lnTo>
                <a:lnTo>
                  <a:pt x="68041" y="730"/>
                </a:lnTo>
                <a:lnTo>
                  <a:pt x="66841" y="574"/>
                </a:lnTo>
                <a:lnTo>
                  <a:pt x="65641" y="443"/>
                </a:lnTo>
                <a:lnTo>
                  <a:pt x="63294" y="235"/>
                </a:lnTo>
                <a:lnTo>
                  <a:pt x="60973" y="104"/>
                </a:lnTo>
                <a:lnTo>
                  <a:pt x="58704" y="26"/>
                </a:lnTo>
                <a:lnTo>
                  <a:pt x="5646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5"/>
          <p:cNvSpPr/>
          <p:nvPr/>
        </p:nvSpPr>
        <p:spPr>
          <a:xfrm>
            <a:off x="8147226" y="30060"/>
            <a:ext cx="806277" cy="259495"/>
          </a:xfrm>
          <a:custGeom>
            <a:avLst/>
            <a:gdLst/>
            <a:ahLst/>
            <a:cxnLst/>
            <a:rect l="l" t="t" r="r" b="b"/>
            <a:pathLst>
              <a:path w="11720" h="3772" extrusionOk="0">
                <a:moveTo>
                  <a:pt x="7775" y="0"/>
                </a:moveTo>
                <a:lnTo>
                  <a:pt x="7543" y="39"/>
                </a:lnTo>
                <a:lnTo>
                  <a:pt x="7330" y="97"/>
                </a:lnTo>
                <a:lnTo>
                  <a:pt x="7117" y="155"/>
                </a:lnTo>
                <a:lnTo>
                  <a:pt x="6924" y="252"/>
                </a:lnTo>
                <a:lnTo>
                  <a:pt x="6731" y="368"/>
                </a:lnTo>
                <a:lnTo>
                  <a:pt x="6537" y="484"/>
                </a:lnTo>
                <a:lnTo>
                  <a:pt x="6383" y="639"/>
                </a:lnTo>
                <a:lnTo>
                  <a:pt x="6228" y="793"/>
                </a:lnTo>
                <a:lnTo>
                  <a:pt x="6073" y="948"/>
                </a:lnTo>
                <a:lnTo>
                  <a:pt x="5957" y="1141"/>
                </a:lnTo>
                <a:lnTo>
                  <a:pt x="5841" y="1335"/>
                </a:lnTo>
                <a:lnTo>
                  <a:pt x="5764" y="1528"/>
                </a:lnTo>
                <a:lnTo>
                  <a:pt x="5686" y="1741"/>
                </a:lnTo>
                <a:lnTo>
                  <a:pt x="5628" y="1973"/>
                </a:lnTo>
                <a:lnTo>
                  <a:pt x="5609" y="2186"/>
                </a:lnTo>
                <a:lnTo>
                  <a:pt x="5435" y="2244"/>
                </a:lnTo>
                <a:lnTo>
                  <a:pt x="5280" y="2302"/>
                </a:lnTo>
                <a:lnTo>
                  <a:pt x="5164" y="2166"/>
                </a:lnTo>
                <a:lnTo>
                  <a:pt x="5029" y="2031"/>
                </a:lnTo>
                <a:lnTo>
                  <a:pt x="4894" y="1934"/>
                </a:lnTo>
                <a:lnTo>
                  <a:pt x="4739" y="1837"/>
                </a:lnTo>
                <a:lnTo>
                  <a:pt x="4565" y="1760"/>
                </a:lnTo>
                <a:lnTo>
                  <a:pt x="4391" y="1702"/>
                </a:lnTo>
                <a:lnTo>
                  <a:pt x="4217" y="1683"/>
                </a:lnTo>
                <a:lnTo>
                  <a:pt x="4023" y="1663"/>
                </a:lnTo>
                <a:lnTo>
                  <a:pt x="3869" y="1663"/>
                </a:lnTo>
                <a:lnTo>
                  <a:pt x="3733" y="1683"/>
                </a:lnTo>
                <a:lnTo>
                  <a:pt x="3482" y="1760"/>
                </a:lnTo>
                <a:lnTo>
                  <a:pt x="3250" y="1876"/>
                </a:lnTo>
                <a:lnTo>
                  <a:pt x="3037" y="2012"/>
                </a:lnTo>
                <a:lnTo>
                  <a:pt x="2844" y="2186"/>
                </a:lnTo>
                <a:lnTo>
                  <a:pt x="2689" y="2398"/>
                </a:lnTo>
                <a:lnTo>
                  <a:pt x="2554" y="2630"/>
                </a:lnTo>
                <a:lnTo>
                  <a:pt x="2476" y="2882"/>
                </a:lnTo>
                <a:lnTo>
                  <a:pt x="2302" y="2959"/>
                </a:lnTo>
                <a:lnTo>
                  <a:pt x="2148" y="3075"/>
                </a:lnTo>
                <a:lnTo>
                  <a:pt x="1973" y="2959"/>
                </a:lnTo>
                <a:lnTo>
                  <a:pt x="1780" y="2901"/>
                </a:lnTo>
                <a:lnTo>
                  <a:pt x="1567" y="2843"/>
                </a:lnTo>
                <a:lnTo>
                  <a:pt x="1355" y="2824"/>
                </a:lnTo>
                <a:lnTo>
                  <a:pt x="1123" y="2843"/>
                </a:lnTo>
                <a:lnTo>
                  <a:pt x="910" y="2901"/>
                </a:lnTo>
                <a:lnTo>
                  <a:pt x="697" y="2978"/>
                </a:lnTo>
                <a:lnTo>
                  <a:pt x="523" y="3094"/>
                </a:lnTo>
                <a:lnTo>
                  <a:pt x="349" y="3230"/>
                </a:lnTo>
                <a:lnTo>
                  <a:pt x="214" y="3385"/>
                </a:lnTo>
                <a:lnTo>
                  <a:pt x="98" y="3578"/>
                </a:lnTo>
                <a:lnTo>
                  <a:pt x="1" y="3771"/>
                </a:lnTo>
                <a:lnTo>
                  <a:pt x="11720" y="3771"/>
                </a:lnTo>
                <a:lnTo>
                  <a:pt x="11662" y="3520"/>
                </a:lnTo>
                <a:lnTo>
                  <a:pt x="11565" y="3288"/>
                </a:lnTo>
                <a:lnTo>
                  <a:pt x="11449" y="3075"/>
                </a:lnTo>
                <a:lnTo>
                  <a:pt x="11295" y="2882"/>
                </a:lnTo>
                <a:lnTo>
                  <a:pt x="11101" y="2727"/>
                </a:lnTo>
                <a:lnTo>
                  <a:pt x="10888" y="2592"/>
                </a:lnTo>
                <a:lnTo>
                  <a:pt x="10676" y="2495"/>
                </a:lnTo>
                <a:lnTo>
                  <a:pt x="10424" y="2437"/>
                </a:lnTo>
                <a:lnTo>
                  <a:pt x="10424" y="2398"/>
                </a:lnTo>
                <a:lnTo>
                  <a:pt x="10424" y="2166"/>
                </a:lnTo>
                <a:lnTo>
                  <a:pt x="10386" y="1915"/>
                </a:lnTo>
                <a:lnTo>
                  <a:pt x="10328" y="1683"/>
                </a:lnTo>
                <a:lnTo>
                  <a:pt x="10231" y="1470"/>
                </a:lnTo>
                <a:lnTo>
                  <a:pt x="10134" y="1257"/>
                </a:lnTo>
                <a:lnTo>
                  <a:pt x="10018" y="1064"/>
                </a:lnTo>
                <a:lnTo>
                  <a:pt x="9883" y="871"/>
                </a:lnTo>
                <a:lnTo>
                  <a:pt x="9728" y="697"/>
                </a:lnTo>
                <a:lnTo>
                  <a:pt x="9554" y="542"/>
                </a:lnTo>
                <a:lnTo>
                  <a:pt x="9361" y="406"/>
                </a:lnTo>
                <a:lnTo>
                  <a:pt x="9167" y="290"/>
                </a:lnTo>
                <a:lnTo>
                  <a:pt x="8955" y="174"/>
                </a:lnTo>
                <a:lnTo>
                  <a:pt x="8723" y="97"/>
                </a:lnTo>
                <a:lnTo>
                  <a:pt x="8490" y="39"/>
                </a:lnTo>
                <a:lnTo>
                  <a:pt x="8258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5"/>
          <p:cNvSpPr/>
          <p:nvPr/>
        </p:nvSpPr>
        <p:spPr>
          <a:xfrm>
            <a:off x="271397" y="87688"/>
            <a:ext cx="806275" cy="260708"/>
          </a:xfrm>
          <a:custGeom>
            <a:avLst/>
            <a:gdLst/>
            <a:ahLst/>
            <a:cxnLst/>
            <a:rect l="l" t="t" r="r" b="b"/>
            <a:pathLst>
              <a:path w="11604" h="3752" extrusionOk="0">
                <a:moveTo>
                  <a:pt x="7929" y="0"/>
                </a:moveTo>
                <a:lnTo>
                  <a:pt x="7697" y="20"/>
                </a:lnTo>
                <a:lnTo>
                  <a:pt x="7465" y="58"/>
                </a:lnTo>
                <a:lnTo>
                  <a:pt x="7252" y="97"/>
                </a:lnTo>
                <a:lnTo>
                  <a:pt x="7039" y="174"/>
                </a:lnTo>
                <a:lnTo>
                  <a:pt x="6846" y="271"/>
                </a:lnTo>
                <a:lnTo>
                  <a:pt x="6653" y="387"/>
                </a:lnTo>
                <a:lnTo>
                  <a:pt x="6479" y="503"/>
                </a:lnTo>
                <a:lnTo>
                  <a:pt x="6305" y="639"/>
                </a:lnTo>
                <a:lnTo>
                  <a:pt x="6150" y="793"/>
                </a:lnTo>
                <a:lnTo>
                  <a:pt x="6015" y="967"/>
                </a:lnTo>
                <a:lnTo>
                  <a:pt x="5899" y="1141"/>
                </a:lnTo>
                <a:lnTo>
                  <a:pt x="5783" y="1335"/>
                </a:lnTo>
                <a:lnTo>
                  <a:pt x="5705" y="1528"/>
                </a:lnTo>
                <a:lnTo>
                  <a:pt x="5628" y="1741"/>
                </a:lnTo>
                <a:lnTo>
                  <a:pt x="5589" y="1973"/>
                </a:lnTo>
                <a:lnTo>
                  <a:pt x="5550" y="2186"/>
                </a:lnTo>
                <a:lnTo>
                  <a:pt x="5376" y="2224"/>
                </a:lnTo>
                <a:lnTo>
                  <a:pt x="5222" y="2302"/>
                </a:lnTo>
                <a:lnTo>
                  <a:pt x="5106" y="2166"/>
                </a:lnTo>
                <a:lnTo>
                  <a:pt x="4990" y="2031"/>
                </a:lnTo>
                <a:lnTo>
                  <a:pt x="4835" y="1934"/>
                </a:lnTo>
                <a:lnTo>
                  <a:pt x="4680" y="1837"/>
                </a:lnTo>
                <a:lnTo>
                  <a:pt x="4526" y="1760"/>
                </a:lnTo>
                <a:lnTo>
                  <a:pt x="4351" y="1721"/>
                </a:lnTo>
                <a:lnTo>
                  <a:pt x="4158" y="1683"/>
                </a:lnTo>
                <a:lnTo>
                  <a:pt x="3984" y="1663"/>
                </a:lnTo>
                <a:lnTo>
                  <a:pt x="3829" y="1683"/>
                </a:lnTo>
                <a:lnTo>
                  <a:pt x="3694" y="1683"/>
                </a:lnTo>
                <a:lnTo>
                  <a:pt x="3443" y="1760"/>
                </a:lnTo>
                <a:lnTo>
                  <a:pt x="3211" y="1876"/>
                </a:lnTo>
                <a:lnTo>
                  <a:pt x="2998" y="2012"/>
                </a:lnTo>
                <a:lnTo>
                  <a:pt x="2804" y="2186"/>
                </a:lnTo>
                <a:lnTo>
                  <a:pt x="2650" y="2398"/>
                </a:lnTo>
                <a:lnTo>
                  <a:pt x="2534" y="2630"/>
                </a:lnTo>
                <a:lnTo>
                  <a:pt x="2456" y="2882"/>
                </a:lnTo>
                <a:lnTo>
                  <a:pt x="2282" y="2959"/>
                </a:lnTo>
                <a:lnTo>
                  <a:pt x="2128" y="3056"/>
                </a:lnTo>
                <a:lnTo>
                  <a:pt x="1954" y="2959"/>
                </a:lnTo>
                <a:lnTo>
                  <a:pt x="1760" y="2882"/>
                </a:lnTo>
                <a:lnTo>
                  <a:pt x="1547" y="2843"/>
                </a:lnTo>
                <a:lnTo>
                  <a:pt x="1335" y="2824"/>
                </a:lnTo>
                <a:lnTo>
                  <a:pt x="1103" y="2843"/>
                </a:lnTo>
                <a:lnTo>
                  <a:pt x="890" y="2882"/>
                </a:lnTo>
                <a:lnTo>
                  <a:pt x="697" y="2978"/>
                </a:lnTo>
                <a:lnTo>
                  <a:pt x="503" y="3075"/>
                </a:lnTo>
                <a:lnTo>
                  <a:pt x="348" y="3211"/>
                </a:lnTo>
                <a:lnTo>
                  <a:pt x="213" y="3385"/>
                </a:lnTo>
                <a:lnTo>
                  <a:pt x="78" y="3559"/>
                </a:lnTo>
                <a:lnTo>
                  <a:pt x="0" y="3752"/>
                </a:lnTo>
                <a:lnTo>
                  <a:pt x="11603" y="3752"/>
                </a:lnTo>
                <a:lnTo>
                  <a:pt x="11545" y="3501"/>
                </a:lnTo>
                <a:lnTo>
                  <a:pt x="11449" y="3288"/>
                </a:lnTo>
                <a:lnTo>
                  <a:pt x="11333" y="3075"/>
                </a:lnTo>
                <a:lnTo>
                  <a:pt x="11178" y="2882"/>
                </a:lnTo>
                <a:lnTo>
                  <a:pt x="10985" y="2727"/>
                </a:lnTo>
                <a:lnTo>
                  <a:pt x="10791" y="2592"/>
                </a:lnTo>
                <a:lnTo>
                  <a:pt x="10559" y="2495"/>
                </a:lnTo>
                <a:lnTo>
                  <a:pt x="10327" y="2437"/>
                </a:lnTo>
                <a:lnTo>
                  <a:pt x="10327" y="2398"/>
                </a:lnTo>
                <a:lnTo>
                  <a:pt x="10308" y="2166"/>
                </a:lnTo>
                <a:lnTo>
                  <a:pt x="10269" y="1915"/>
                </a:lnTo>
                <a:lnTo>
                  <a:pt x="10211" y="1683"/>
                </a:lnTo>
                <a:lnTo>
                  <a:pt x="10134" y="1470"/>
                </a:lnTo>
                <a:lnTo>
                  <a:pt x="10037" y="1257"/>
                </a:lnTo>
                <a:lnTo>
                  <a:pt x="9921" y="1064"/>
                </a:lnTo>
                <a:lnTo>
                  <a:pt x="9786" y="890"/>
                </a:lnTo>
                <a:lnTo>
                  <a:pt x="9631" y="716"/>
                </a:lnTo>
                <a:lnTo>
                  <a:pt x="9457" y="561"/>
                </a:lnTo>
                <a:lnTo>
                  <a:pt x="9263" y="426"/>
                </a:lnTo>
                <a:lnTo>
                  <a:pt x="9070" y="290"/>
                </a:lnTo>
                <a:lnTo>
                  <a:pt x="8857" y="194"/>
                </a:lnTo>
                <a:lnTo>
                  <a:pt x="8645" y="116"/>
                </a:lnTo>
                <a:lnTo>
                  <a:pt x="8413" y="58"/>
                </a:lnTo>
                <a:lnTo>
                  <a:pt x="8180" y="20"/>
                </a:lnTo>
                <a:lnTo>
                  <a:pt x="7929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5"/>
          <p:cNvSpPr/>
          <p:nvPr/>
        </p:nvSpPr>
        <p:spPr>
          <a:xfrm>
            <a:off x="1855775" y="115862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5"/>
          <p:cNvSpPr/>
          <p:nvPr/>
        </p:nvSpPr>
        <p:spPr>
          <a:xfrm flipH="1">
            <a:off x="8424000" y="4071734"/>
            <a:ext cx="511591" cy="622685"/>
          </a:xfrm>
          <a:custGeom>
            <a:avLst/>
            <a:gdLst/>
            <a:ahLst/>
            <a:cxnLst/>
            <a:rect l="l" t="t" r="r" b="b"/>
            <a:pathLst>
              <a:path w="30045" h="36564" extrusionOk="0">
                <a:moveTo>
                  <a:pt x="2896" y="0"/>
                </a:moveTo>
                <a:lnTo>
                  <a:pt x="2452" y="27"/>
                </a:lnTo>
                <a:lnTo>
                  <a:pt x="3261" y="496"/>
                </a:lnTo>
                <a:lnTo>
                  <a:pt x="4017" y="1018"/>
                </a:lnTo>
                <a:lnTo>
                  <a:pt x="4747" y="1565"/>
                </a:lnTo>
                <a:lnTo>
                  <a:pt x="5452" y="2165"/>
                </a:lnTo>
                <a:lnTo>
                  <a:pt x="6103" y="2791"/>
                </a:lnTo>
                <a:lnTo>
                  <a:pt x="6729" y="3443"/>
                </a:lnTo>
                <a:lnTo>
                  <a:pt x="7303" y="4095"/>
                </a:lnTo>
                <a:lnTo>
                  <a:pt x="7851" y="4773"/>
                </a:lnTo>
                <a:lnTo>
                  <a:pt x="8372" y="5477"/>
                </a:lnTo>
                <a:lnTo>
                  <a:pt x="8842" y="6155"/>
                </a:lnTo>
                <a:lnTo>
                  <a:pt x="9285" y="6859"/>
                </a:lnTo>
                <a:lnTo>
                  <a:pt x="9702" y="7537"/>
                </a:lnTo>
                <a:lnTo>
                  <a:pt x="10094" y="8189"/>
                </a:lnTo>
                <a:lnTo>
                  <a:pt x="10433" y="8841"/>
                </a:lnTo>
                <a:lnTo>
                  <a:pt x="10772" y="9493"/>
                </a:lnTo>
                <a:lnTo>
                  <a:pt x="11059" y="10093"/>
                </a:lnTo>
                <a:lnTo>
                  <a:pt x="10720" y="9624"/>
                </a:lnTo>
                <a:lnTo>
                  <a:pt x="10354" y="9128"/>
                </a:lnTo>
                <a:lnTo>
                  <a:pt x="9937" y="8659"/>
                </a:lnTo>
                <a:lnTo>
                  <a:pt x="9468" y="8215"/>
                </a:lnTo>
                <a:lnTo>
                  <a:pt x="8972" y="7772"/>
                </a:lnTo>
                <a:lnTo>
                  <a:pt x="8425" y="7381"/>
                </a:lnTo>
                <a:lnTo>
                  <a:pt x="8138" y="7198"/>
                </a:lnTo>
                <a:lnTo>
                  <a:pt x="7825" y="7016"/>
                </a:lnTo>
                <a:lnTo>
                  <a:pt x="7512" y="6859"/>
                </a:lnTo>
                <a:lnTo>
                  <a:pt x="7173" y="6729"/>
                </a:lnTo>
                <a:lnTo>
                  <a:pt x="6834" y="6598"/>
                </a:lnTo>
                <a:lnTo>
                  <a:pt x="6469" y="6468"/>
                </a:lnTo>
                <a:lnTo>
                  <a:pt x="6103" y="6364"/>
                </a:lnTo>
                <a:lnTo>
                  <a:pt x="5738" y="6286"/>
                </a:lnTo>
                <a:lnTo>
                  <a:pt x="5321" y="6233"/>
                </a:lnTo>
                <a:lnTo>
                  <a:pt x="4930" y="6181"/>
                </a:lnTo>
                <a:lnTo>
                  <a:pt x="4043" y="6181"/>
                </a:lnTo>
                <a:lnTo>
                  <a:pt x="3600" y="6207"/>
                </a:lnTo>
                <a:lnTo>
                  <a:pt x="3130" y="6259"/>
                </a:lnTo>
                <a:lnTo>
                  <a:pt x="2661" y="6312"/>
                </a:lnTo>
                <a:lnTo>
                  <a:pt x="2166" y="6416"/>
                </a:lnTo>
                <a:lnTo>
                  <a:pt x="1644" y="6546"/>
                </a:lnTo>
                <a:lnTo>
                  <a:pt x="1122" y="6703"/>
                </a:lnTo>
                <a:lnTo>
                  <a:pt x="575" y="6911"/>
                </a:lnTo>
                <a:lnTo>
                  <a:pt x="1" y="7120"/>
                </a:lnTo>
                <a:lnTo>
                  <a:pt x="314" y="7172"/>
                </a:lnTo>
                <a:lnTo>
                  <a:pt x="1148" y="7355"/>
                </a:lnTo>
                <a:lnTo>
                  <a:pt x="1722" y="7511"/>
                </a:lnTo>
                <a:lnTo>
                  <a:pt x="2426" y="7720"/>
                </a:lnTo>
                <a:lnTo>
                  <a:pt x="3183" y="7955"/>
                </a:lnTo>
                <a:lnTo>
                  <a:pt x="4043" y="8215"/>
                </a:lnTo>
                <a:lnTo>
                  <a:pt x="4930" y="8554"/>
                </a:lnTo>
                <a:lnTo>
                  <a:pt x="5895" y="8946"/>
                </a:lnTo>
                <a:lnTo>
                  <a:pt x="6886" y="9389"/>
                </a:lnTo>
                <a:lnTo>
                  <a:pt x="7903" y="9884"/>
                </a:lnTo>
                <a:lnTo>
                  <a:pt x="8920" y="10458"/>
                </a:lnTo>
                <a:lnTo>
                  <a:pt x="9963" y="11084"/>
                </a:lnTo>
                <a:lnTo>
                  <a:pt x="10485" y="11423"/>
                </a:lnTo>
                <a:lnTo>
                  <a:pt x="10980" y="11788"/>
                </a:lnTo>
                <a:lnTo>
                  <a:pt x="11476" y="12179"/>
                </a:lnTo>
                <a:lnTo>
                  <a:pt x="11971" y="12571"/>
                </a:lnTo>
                <a:lnTo>
                  <a:pt x="11789" y="13144"/>
                </a:lnTo>
                <a:lnTo>
                  <a:pt x="11293" y="12857"/>
                </a:lnTo>
                <a:lnTo>
                  <a:pt x="10720" y="12518"/>
                </a:lnTo>
                <a:lnTo>
                  <a:pt x="10068" y="12179"/>
                </a:lnTo>
                <a:lnTo>
                  <a:pt x="9337" y="11840"/>
                </a:lnTo>
                <a:lnTo>
                  <a:pt x="8581" y="11554"/>
                </a:lnTo>
                <a:lnTo>
                  <a:pt x="8164" y="11423"/>
                </a:lnTo>
                <a:lnTo>
                  <a:pt x="7773" y="11293"/>
                </a:lnTo>
                <a:lnTo>
                  <a:pt x="7355" y="11188"/>
                </a:lnTo>
                <a:lnTo>
                  <a:pt x="6938" y="11110"/>
                </a:lnTo>
                <a:lnTo>
                  <a:pt x="6495" y="11058"/>
                </a:lnTo>
                <a:lnTo>
                  <a:pt x="6077" y="11006"/>
                </a:lnTo>
                <a:lnTo>
                  <a:pt x="5634" y="10980"/>
                </a:lnTo>
                <a:lnTo>
                  <a:pt x="5217" y="11006"/>
                </a:lnTo>
                <a:lnTo>
                  <a:pt x="4800" y="11032"/>
                </a:lnTo>
                <a:lnTo>
                  <a:pt x="4356" y="11110"/>
                </a:lnTo>
                <a:lnTo>
                  <a:pt x="3939" y="11214"/>
                </a:lnTo>
                <a:lnTo>
                  <a:pt x="3522" y="11345"/>
                </a:lnTo>
                <a:lnTo>
                  <a:pt x="3130" y="11527"/>
                </a:lnTo>
                <a:lnTo>
                  <a:pt x="2713" y="11762"/>
                </a:lnTo>
                <a:lnTo>
                  <a:pt x="2322" y="12023"/>
                </a:lnTo>
                <a:lnTo>
                  <a:pt x="1957" y="12336"/>
                </a:lnTo>
                <a:lnTo>
                  <a:pt x="1592" y="12675"/>
                </a:lnTo>
                <a:lnTo>
                  <a:pt x="1227" y="13092"/>
                </a:lnTo>
                <a:lnTo>
                  <a:pt x="914" y="13536"/>
                </a:lnTo>
                <a:lnTo>
                  <a:pt x="575" y="14057"/>
                </a:lnTo>
                <a:lnTo>
                  <a:pt x="288" y="14631"/>
                </a:lnTo>
                <a:lnTo>
                  <a:pt x="1" y="15257"/>
                </a:lnTo>
                <a:lnTo>
                  <a:pt x="236" y="15126"/>
                </a:lnTo>
                <a:lnTo>
                  <a:pt x="862" y="14839"/>
                </a:lnTo>
                <a:lnTo>
                  <a:pt x="1331" y="14631"/>
                </a:lnTo>
                <a:lnTo>
                  <a:pt x="1905" y="14422"/>
                </a:lnTo>
                <a:lnTo>
                  <a:pt x="2557" y="14188"/>
                </a:lnTo>
                <a:lnTo>
                  <a:pt x="3287" y="13979"/>
                </a:lnTo>
                <a:lnTo>
                  <a:pt x="4095" y="13770"/>
                </a:lnTo>
                <a:lnTo>
                  <a:pt x="4982" y="13588"/>
                </a:lnTo>
                <a:lnTo>
                  <a:pt x="5947" y="13457"/>
                </a:lnTo>
                <a:lnTo>
                  <a:pt x="6964" y="13353"/>
                </a:lnTo>
                <a:lnTo>
                  <a:pt x="7512" y="13327"/>
                </a:lnTo>
                <a:lnTo>
                  <a:pt x="8059" y="13301"/>
                </a:lnTo>
                <a:lnTo>
                  <a:pt x="8633" y="13301"/>
                </a:lnTo>
                <a:lnTo>
                  <a:pt x="9207" y="13327"/>
                </a:lnTo>
                <a:lnTo>
                  <a:pt x="9807" y="13353"/>
                </a:lnTo>
                <a:lnTo>
                  <a:pt x="10407" y="13405"/>
                </a:lnTo>
                <a:lnTo>
                  <a:pt x="11032" y="13483"/>
                </a:lnTo>
                <a:lnTo>
                  <a:pt x="11658" y="13562"/>
                </a:lnTo>
                <a:lnTo>
                  <a:pt x="10302" y="17813"/>
                </a:lnTo>
                <a:lnTo>
                  <a:pt x="9676" y="17578"/>
                </a:lnTo>
                <a:lnTo>
                  <a:pt x="9676" y="22298"/>
                </a:lnTo>
                <a:lnTo>
                  <a:pt x="8946" y="22298"/>
                </a:lnTo>
                <a:lnTo>
                  <a:pt x="8946" y="26966"/>
                </a:lnTo>
                <a:lnTo>
                  <a:pt x="8138" y="26966"/>
                </a:lnTo>
                <a:lnTo>
                  <a:pt x="8425" y="31348"/>
                </a:lnTo>
                <a:lnTo>
                  <a:pt x="7851" y="31348"/>
                </a:lnTo>
                <a:lnTo>
                  <a:pt x="8242" y="36563"/>
                </a:lnTo>
                <a:lnTo>
                  <a:pt x="9963" y="36563"/>
                </a:lnTo>
                <a:lnTo>
                  <a:pt x="11215" y="31348"/>
                </a:lnTo>
                <a:lnTo>
                  <a:pt x="10459" y="31348"/>
                </a:lnTo>
                <a:lnTo>
                  <a:pt x="11658" y="27201"/>
                </a:lnTo>
                <a:lnTo>
                  <a:pt x="10928" y="27201"/>
                </a:lnTo>
                <a:lnTo>
                  <a:pt x="12415" y="22481"/>
                </a:lnTo>
                <a:lnTo>
                  <a:pt x="11658" y="22481"/>
                </a:lnTo>
                <a:lnTo>
                  <a:pt x="13041" y="18047"/>
                </a:lnTo>
                <a:lnTo>
                  <a:pt x="12284" y="18256"/>
                </a:lnTo>
                <a:lnTo>
                  <a:pt x="13145" y="13744"/>
                </a:lnTo>
                <a:lnTo>
                  <a:pt x="13666" y="13822"/>
                </a:lnTo>
                <a:lnTo>
                  <a:pt x="14188" y="13927"/>
                </a:lnTo>
                <a:lnTo>
                  <a:pt x="14710" y="14031"/>
                </a:lnTo>
                <a:lnTo>
                  <a:pt x="15231" y="14188"/>
                </a:lnTo>
                <a:lnTo>
                  <a:pt x="15727" y="14344"/>
                </a:lnTo>
                <a:lnTo>
                  <a:pt x="16222" y="14527"/>
                </a:lnTo>
                <a:lnTo>
                  <a:pt x="16692" y="14735"/>
                </a:lnTo>
                <a:lnTo>
                  <a:pt x="17187" y="14970"/>
                </a:lnTo>
                <a:lnTo>
                  <a:pt x="17631" y="15205"/>
                </a:lnTo>
                <a:lnTo>
                  <a:pt x="18100" y="15439"/>
                </a:lnTo>
                <a:lnTo>
                  <a:pt x="18961" y="15987"/>
                </a:lnTo>
                <a:lnTo>
                  <a:pt x="19769" y="16535"/>
                </a:lnTo>
                <a:lnTo>
                  <a:pt x="20499" y="17082"/>
                </a:lnTo>
                <a:lnTo>
                  <a:pt x="21177" y="17656"/>
                </a:lnTo>
                <a:lnTo>
                  <a:pt x="21803" y="18178"/>
                </a:lnTo>
                <a:lnTo>
                  <a:pt x="22325" y="18673"/>
                </a:lnTo>
                <a:lnTo>
                  <a:pt x="22768" y="19116"/>
                </a:lnTo>
                <a:lnTo>
                  <a:pt x="23394" y="19768"/>
                </a:lnTo>
                <a:lnTo>
                  <a:pt x="23603" y="20003"/>
                </a:lnTo>
                <a:lnTo>
                  <a:pt x="23603" y="19273"/>
                </a:lnTo>
                <a:lnTo>
                  <a:pt x="23524" y="18621"/>
                </a:lnTo>
                <a:lnTo>
                  <a:pt x="23446" y="17969"/>
                </a:lnTo>
                <a:lnTo>
                  <a:pt x="23290" y="17395"/>
                </a:lnTo>
                <a:lnTo>
                  <a:pt x="23107" y="16874"/>
                </a:lnTo>
                <a:lnTo>
                  <a:pt x="22899" y="16378"/>
                </a:lnTo>
                <a:lnTo>
                  <a:pt x="22664" y="15935"/>
                </a:lnTo>
                <a:lnTo>
                  <a:pt x="22377" y="15518"/>
                </a:lnTo>
                <a:lnTo>
                  <a:pt x="22090" y="15152"/>
                </a:lnTo>
                <a:lnTo>
                  <a:pt x="21751" y="14839"/>
                </a:lnTo>
                <a:lnTo>
                  <a:pt x="21412" y="14527"/>
                </a:lnTo>
                <a:lnTo>
                  <a:pt x="21021" y="14292"/>
                </a:lnTo>
                <a:lnTo>
                  <a:pt x="20656" y="14057"/>
                </a:lnTo>
                <a:lnTo>
                  <a:pt x="20238" y="13848"/>
                </a:lnTo>
                <a:lnTo>
                  <a:pt x="19821" y="13692"/>
                </a:lnTo>
                <a:lnTo>
                  <a:pt x="19404" y="13536"/>
                </a:lnTo>
                <a:lnTo>
                  <a:pt x="18961" y="13431"/>
                </a:lnTo>
                <a:lnTo>
                  <a:pt x="18517" y="13327"/>
                </a:lnTo>
                <a:lnTo>
                  <a:pt x="18074" y="13275"/>
                </a:lnTo>
                <a:lnTo>
                  <a:pt x="17631" y="13223"/>
                </a:lnTo>
                <a:lnTo>
                  <a:pt x="17187" y="13197"/>
                </a:lnTo>
                <a:lnTo>
                  <a:pt x="16770" y="13170"/>
                </a:lnTo>
                <a:lnTo>
                  <a:pt x="15909" y="13170"/>
                </a:lnTo>
                <a:lnTo>
                  <a:pt x="15101" y="13223"/>
                </a:lnTo>
                <a:lnTo>
                  <a:pt x="14371" y="13327"/>
                </a:lnTo>
                <a:lnTo>
                  <a:pt x="13719" y="13431"/>
                </a:lnTo>
                <a:lnTo>
                  <a:pt x="13197" y="13536"/>
                </a:lnTo>
                <a:lnTo>
                  <a:pt x="13275" y="13118"/>
                </a:lnTo>
                <a:lnTo>
                  <a:pt x="13979" y="12779"/>
                </a:lnTo>
                <a:lnTo>
                  <a:pt x="14684" y="12466"/>
                </a:lnTo>
                <a:lnTo>
                  <a:pt x="15414" y="12205"/>
                </a:lnTo>
                <a:lnTo>
                  <a:pt x="16144" y="11945"/>
                </a:lnTo>
                <a:lnTo>
                  <a:pt x="16874" y="11736"/>
                </a:lnTo>
                <a:lnTo>
                  <a:pt x="17604" y="11527"/>
                </a:lnTo>
                <a:lnTo>
                  <a:pt x="18335" y="11345"/>
                </a:lnTo>
                <a:lnTo>
                  <a:pt x="19039" y="11214"/>
                </a:lnTo>
                <a:lnTo>
                  <a:pt x="19769" y="11084"/>
                </a:lnTo>
                <a:lnTo>
                  <a:pt x="20473" y="10954"/>
                </a:lnTo>
                <a:lnTo>
                  <a:pt x="21177" y="10875"/>
                </a:lnTo>
                <a:lnTo>
                  <a:pt x="21855" y="10797"/>
                </a:lnTo>
                <a:lnTo>
                  <a:pt x="23185" y="10693"/>
                </a:lnTo>
                <a:lnTo>
                  <a:pt x="24463" y="10641"/>
                </a:lnTo>
                <a:lnTo>
                  <a:pt x="25637" y="10641"/>
                </a:lnTo>
                <a:lnTo>
                  <a:pt x="26706" y="10667"/>
                </a:lnTo>
                <a:lnTo>
                  <a:pt x="27645" y="10719"/>
                </a:lnTo>
                <a:lnTo>
                  <a:pt x="28453" y="10797"/>
                </a:lnTo>
                <a:lnTo>
                  <a:pt x="29627" y="10928"/>
                </a:lnTo>
                <a:lnTo>
                  <a:pt x="30044" y="10980"/>
                </a:lnTo>
                <a:lnTo>
                  <a:pt x="29783" y="10615"/>
                </a:lnTo>
                <a:lnTo>
                  <a:pt x="29549" y="10276"/>
                </a:lnTo>
                <a:lnTo>
                  <a:pt x="29288" y="9963"/>
                </a:lnTo>
                <a:lnTo>
                  <a:pt x="29027" y="9650"/>
                </a:lnTo>
                <a:lnTo>
                  <a:pt x="28766" y="9389"/>
                </a:lnTo>
                <a:lnTo>
                  <a:pt x="28506" y="9128"/>
                </a:lnTo>
                <a:lnTo>
                  <a:pt x="28219" y="8867"/>
                </a:lnTo>
                <a:lnTo>
                  <a:pt x="27958" y="8659"/>
                </a:lnTo>
                <a:lnTo>
                  <a:pt x="27671" y="8450"/>
                </a:lnTo>
                <a:lnTo>
                  <a:pt x="27384" y="8268"/>
                </a:lnTo>
                <a:lnTo>
                  <a:pt x="27097" y="8111"/>
                </a:lnTo>
                <a:lnTo>
                  <a:pt x="26810" y="7955"/>
                </a:lnTo>
                <a:lnTo>
                  <a:pt x="26524" y="7824"/>
                </a:lnTo>
                <a:lnTo>
                  <a:pt x="26237" y="7694"/>
                </a:lnTo>
                <a:lnTo>
                  <a:pt x="25663" y="7511"/>
                </a:lnTo>
                <a:lnTo>
                  <a:pt x="25063" y="7381"/>
                </a:lnTo>
                <a:lnTo>
                  <a:pt x="24463" y="7303"/>
                </a:lnTo>
                <a:lnTo>
                  <a:pt x="23837" y="7277"/>
                </a:lnTo>
                <a:lnTo>
                  <a:pt x="23238" y="7303"/>
                </a:lnTo>
                <a:lnTo>
                  <a:pt x="22638" y="7355"/>
                </a:lnTo>
                <a:lnTo>
                  <a:pt x="22038" y="7485"/>
                </a:lnTo>
                <a:lnTo>
                  <a:pt x="21438" y="7642"/>
                </a:lnTo>
                <a:lnTo>
                  <a:pt x="20838" y="7824"/>
                </a:lnTo>
                <a:lnTo>
                  <a:pt x="20238" y="8033"/>
                </a:lnTo>
                <a:lnTo>
                  <a:pt x="19665" y="8268"/>
                </a:lnTo>
                <a:lnTo>
                  <a:pt x="19091" y="8554"/>
                </a:lnTo>
                <a:lnTo>
                  <a:pt x="18543" y="8841"/>
                </a:lnTo>
                <a:lnTo>
                  <a:pt x="17996" y="9128"/>
                </a:lnTo>
                <a:lnTo>
                  <a:pt x="17448" y="9467"/>
                </a:lnTo>
                <a:lnTo>
                  <a:pt x="16952" y="9780"/>
                </a:lnTo>
                <a:lnTo>
                  <a:pt x="16457" y="10119"/>
                </a:lnTo>
                <a:lnTo>
                  <a:pt x="15518" y="10797"/>
                </a:lnTo>
                <a:lnTo>
                  <a:pt x="14684" y="11475"/>
                </a:lnTo>
                <a:lnTo>
                  <a:pt x="13953" y="12075"/>
                </a:lnTo>
                <a:lnTo>
                  <a:pt x="13354" y="12623"/>
                </a:lnTo>
                <a:lnTo>
                  <a:pt x="13484" y="11945"/>
                </a:lnTo>
                <a:lnTo>
                  <a:pt x="13406" y="11945"/>
                </a:lnTo>
                <a:lnTo>
                  <a:pt x="13771" y="11397"/>
                </a:lnTo>
                <a:lnTo>
                  <a:pt x="14214" y="10771"/>
                </a:lnTo>
                <a:lnTo>
                  <a:pt x="14710" y="10093"/>
                </a:lnTo>
                <a:lnTo>
                  <a:pt x="15257" y="9389"/>
                </a:lnTo>
                <a:lnTo>
                  <a:pt x="15883" y="8633"/>
                </a:lnTo>
                <a:lnTo>
                  <a:pt x="16535" y="7876"/>
                </a:lnTo>
                <a:lnTo>
                  <a:pt x="17239" y="7094"/>
                </a:lnTo>
                <a:lnTo>
                  <a:pt x="17996" y="6338"/>
                </a:lnTo>
                <a:lnTo>
                  <a:pt x="18804" y="5581"/>
                </a:lnTo>
                <a:lnTo>
                  <a:pt x="19665" y="4825"/>
                </a:lnTo>
                <a:lnTo>
                  <a:pt x="20577" y="4121"/>
                </a:lnTo>
                <a:lnTo>
                  <a:pt x="21047" y="3782"/>
                </a:lnTo>
                <a:lnTo>
                  <a:pt x="21516" y="3443"/>
                </a:lnTo>
                <a:lnTo>
                  <a:pt x="22012" y="3130"/>
                </a:lnTo>
                <a:lnTo>
                  <a:pt x="22507" y="2843"/>
                </a:lnTo>
                <a:lnTo>
                  <a:pt x="23003" y="2556"/>
                </a:lnTo>
                <a:lnTo>
                  <a:pt x="23524" y="2269"/>
                </a:lnTo>
                <a:lnTo>
                  <a:pt x="24072" y="2035"/>
                </a:lnTo>
                <a:lnTo>
                  <a:pt x="24594" y="1800"/>
                </a:lnTo>
                <a:lnTo>
                  <a:pt x="25141" y="1565"/>
                </a:lnTo>
                <a:lnTo>
                  <a:pt x="25715" y="1383"/>
                </a:lnTo>
                <a:lnTo>
                  <a:pt x="25220" y="1226"/>
                </a:lnTo>
                <a:lnTo>
                  <a:pt x="24672" y="1122"/>
                </a:lnTo>
                <a:lnTo>
                  <a:pt x="23942" y="991"/>
                </a:lnTo>
                <a:lnTo>
                  <a:pt x="23498" y="939"/>
                </a:lnTo>
                <a:lnTo>
                  <a:pt x="23055" y="887"/>
                </a:lnTo>
                <a:lnTo>
                  <a:pt x="22559" y="861"/>
                </a:lnTo>
                <a:lnTo>
                  <a:pt x="22064" y="861"/>
                </a:lnTo>
                <a:lnTo>
                  <a:pt x="21542" y="887"/>
                </a:lnTo>
                <a:lnTo>
                  <a:pt x="20995" y="913"/>
                </a:lnTo>
                <a:lnTo>
                  <a:pt x="20447" y="991"/>
                </a:lnTo>
                <a:lnTo>
                  <a:pt x="19873" y="1096"/>
                </a:lnTo>
                <a:lnTo>
                  <a:pt x="19300" y="1252"/>
                </a:lnTo>
                <a:lnTo>
                  <a:pt x="18726" y="1461"/>
                </a:lnTo>
                <a:lnTo>
                  <a:pt x="18152" y="1696"/>
                </a:lnTo>
                <a:lnTo>
                  <a:pt x="17578" y="1982"/>
                </a:lnTo>
                <a:lnTo>
                  <a:pt x="17031" y="2321"/>
                </a:lnTo>
                <a:lnTo>
                  <a:pt x="16483" y="2739"/>
                </a:lnTo>
                <a:lnTo>
                  <a:pt x="15961" y="3208"/>
                </a:lnTo>
                <a:lnTo>
                  <a:pt x="15727" y="3469"/>
                </a:lnTo>
                <a:lnTo>
                  <a:pt x="15466" y="3730"/>
                </a:lnTo>
                <a:lnTo>
                  <a:pt x="15231" y="4017"/>
                </a:lnTo>
                <a:lnTo>
                  <a:pt x="14997" y="4330"/>
                </a:lnTo>
                <a:lnTo>
                  <a:pt x="14762" y="4669"/>
                </a:lnTo>
                <a:lnTo>
                  <a:pt x="14527" y="5008"/>
                </a:lnTo>
                <a:lnTo>
                  <a:pt x="14318" y="5373"/>
                </a:lnTo>
                <a:lnTo>
                  <a:pt x="14110" y="5764"/>
                </a:lnTo>
                <a:lnTo>
                  <a:pt x="13927" y="6181"/>
                </a:lnTo>
                <a:lnTo>
                  <a:pt x="13745" y="6598"/>
                </a:lnTo>
                <a:lnTo>
                  <a:pt x="13562" y="7042"/>
                </a:lnTo>
                <a:lnTo>
                  <a:pt x="13380" y="7511"/>
                </a:lnTo>
                <a:lnTo>
                  <a:pt x="13249" y="8007"/>
                </a:lnTo>
                <a:lnTo>
                  <a:pt x="13093" y="8528"/>
                </a:lnTo>
                <a:lnTo>
                  <a:pt x="12962" y="9076"/>
                </a:lnTo>
                <a:lnTo>
                  <a:pt x="12832" y="9624"/>
                </a:lnTo>
                <a:lnTo>
                  <a:pt x="12728" y="10223"/>
                </a:lnTo>
                <a:lnTo>
                  <a:pt x="12649" y="10823"/>
                </a:lnTo>
                <a:lnTo>
                  <a:pt x="12623" y="9780"/>
                </a:lnTo>
                <a:lnTo>
                  <a:pt x="12571" y="8789"/>
                </a:lnTo>
                <a:lnTo>
                  <a:pt x="12441" y="7876"/>
                </a:lnTo>
                <a:lnTo>
                  <a:pt x="12284" y="7042"/>
                </a:lnTo>
                <a:lnTo>
                  <a:pt x="12076" y="6259"/>
                </a:lnTo>
                <a:lnTo>
                  <a:pt x="11815" y="5529"/>
                </a:lnTo>
                <a:lnTo>
                  <a:pt x="11502" y="4877"/>
                </a:lnTo>
                <a:lnTo>
                  <a:pt x="11163" y="4251"/>
                </a:lnTo>
                <a:lnTo>
                  <a:pt x="10798" y="3704"/>
                </a:lnTo>
                <a:lnTo>
                  <a:pt x="10407" y="3182"/>
                </a:lnTo>
                <a:lnTo>
                  <a:pt x="9989" y="2739"/>
                </a:lnTo>
                <a:lnTo>
                  <a:pt x="9546" y="2321"/>
                </a:lnTo>
                <a:lnTo>
                  <a:pt x="9077" y="1956"/>
                </a:lnTo>
                <a:lnTo>
                  <a:pt x="8607" y="1617"/>
                </a:lnTo>
                <a:lnTo>
                  <a:pt x="8138" y="1330"/>
                </a:lnTo>
                <a:lnTo>
                  <a:pt x="7642" y="1096"/>
                </a:lnTo>
                <a:lnTo>
                  <a:pt x="7173" y="861"/>
                </a:lnTo>
                <a:lnTo>
                  <a:pt x="6677" y="678"/>
                </a:lnTo>
                <a:lnTo>
                  <a:pt x="6208" y="522"/>
                </a:lnTo>
                <a:lnTo>
                  <a:pt x="5738" y="392"/>
                </a:lnTo>
                <a:lnTo>
                  <a:pt x="5295" y="287"/>
                </a:lnTo>
                <a:lnTo>
                  <a:pt x="4878" y="183"/>
                </a:lnTo>
                <a:lnTo>
                  <a:pt x="4095" y="79"/>
                </a:lnTo>
                <a:lnTo>
                  <a:pt x="3417" y="27"/>
                </a:lnTo>
                <a:lnTo>
                  <a:pt x="289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5"/>
          <p:cNvSpPr/>
          <p:nvPr/>
        </p:nvSpPr>
        <p:spPr>
          <a:xfrm flipH="1">
            <a:off x="57375" y="4140559"/>
            <a:ext cx="511591" cy="622685"/>
          </a:xfrm>
          <a:custGeom>
            <a:avLst/>
            <a:gdLst/>
            <a:ahLst/>
            <a:cxnLst/>
            <a:rect l="l" t="t" r="r" b="b"/>
            <a:pathLst>
              <a:path w="30045" h="36564" extrusionOk="0">
                <a:moveTo>
                  <a:pt x="2896" y="0"/>
                </a:moveTo>
                <a:lnTo>
                  <a:pt x="2452" y="27"/>
                </a:lnTo>
                <a:lnTo>
                  <a:pt x="3261" y="496"/>
                </a:lnTo>
                <a:lnTo>
                  <a:pt x="4017" y="1018"/>
                </a:lnTo>
                <a:lnTo>
                  <a:pt x="4747" y="1565"/>
                </a:lnTo>
                <a:lnTo>
                  <a:pt x="5452" y="2165"/>
                </a:lnTo>
                <a:lnTo>
                  <a:pt x="6103" y="2791"/>
                </a:lnTo>
                <a:lnTo>
                  <a:pt x="6729" y="3443"/>
                </a:lnTo>
                <a:lnTo>
                  <a:pt x="7303" y="4095"/>
                </a:lnTo>
                <a:lnTo>
                  <a:pt x="7851" y="4773"/>
                </a:lnTo>
                <a:lnTo>
                  <a:pt x="8372" y="5477"/>
                </a:lnTo>
                <a:lnTo>
                  <a:pt x="8842" y="6155"/>
                </a:lnTo>
                <a:lnTo>
                  <a:pt x="9285" y="6859"/>
                </a:lnTo>
                <a:lnTo>
                  <a:pt x="9702" y="7537"/>
                </a:lnTo>
                <a:lnTo>
                  <a:pt x="10094" y="8189"/>
                </a:lnTo>
                <a:lnTo>
                  <a:pt x="10433" y="8841"/>
                </a:lnTo>
                <a:lnTo>
                  <a:pt x="10772" y="9493"/>
                </a:lnTo>
                <a:lnTo>
                  <a:pt x="11059" y="10093"/>
                </a:lnTo>
                <a:lnTo>
                  <a:pt x="10720" y="9624"/>
                </a:lnTo>
                <a:lnTo>
                  <a:pt x="10354" y="9128"/>
                </a:lnTo>
                <a:lnTo>
                  <a:pt x="9937" y="8659"/>
                </a:lnTo>
                <a:lnTo>
                  <a:pt x="9468" y="8215"/>
                </a:lnTo>
                <a:lnTo>
                  <a:pt x="8972" y="7772"/>
                </a:lnTo>
                <a:lnTo>
                  <a:pt x="8425" y="7381"/>
                </a:lnTo>
                <a:lnTo>
                  <a:pt x="8138" y="7198"/>
                </a:lnTo>
                <a:lnTo>
                  <a:pt x="7825" y="7016"/>
                </a:lnTo>
                <a:lnTo>
                  <a:pt x="7512" y="6859"/>
                </a:lnTo>
                <a:lnTo>
                  <a:pt x="7173" y="6729"/>
                </a:lnTo>
                <a:lnTo>
                  <a:pt x="6834" y="6598"/>
                </a:lnTo>
                <a:lnTo>
                  <a:pt x="6469" y="6468"/>
                </a:lnTo>
                <a:lnTo>
                  <a:pt x="6103" y="6364"/>
                </a:lnTo>
                <a:lnTo>
                  <a:pt x="5738" y="6286"/>
                </a:lnTo>
                <a:lnTo>
                  <a:pt x="5321" y="6233"/>
                </a:lnTo>
                <a:lnTo>
                  <a:pt x="4930" y="6181"/>
                </a:lnTo>
                <a:lnTo>
                  <a:pt x="4043" y="6181"/>
                </a:lnTo>
                <a:lnTo>
                  <a:pt x="3600" y="6207"/>
                </a:lnTo>
                <a:lnTo>
                  <a:pt x="3130" y="6259"/>
                </a:lnTo>
                <a:lnTo>
                  <a:pt x="2661" y="6312"/>
                </a:lnTo>
                <a:lnTo>
                  <a:pt x="2166" y="6416"/>
                </a:lnTo>
                <a:lnTo>
                  <a:pt x="1644" y="6546"/>
                </a:lnTo>
                <a:lnTo>
                  <a:pt x="1122" y="6703"/>
                </a:lnTo>
                <a:lnTo>
                  <a:pt x="575" y="6911"/>
                </a:lnTo>
                <a:lnTo>
                  <a:pt x="1" y="7120"/>
                </a:lnTo>
                <a:lnTo>
                  <a:pt x="314" y="7172"/>
                </a:lnTo>
                <a:lnTo>
                  <a:pt x="1148" y="7355"/>
                </a:lnTo>
                <a:lnTo>
                  <a:pt x="1722" y="7511"/>
                </a:lnTo>
                <a:lnTo>
                  <a:pt x="2426" y="7720"/>
                </a:lnTo>
                <a:lnTo>
                  <a:pt x="3183" y="7955"/>
                </a:lnTo>
                <a:lnTo>
                  <a:pt x="4043" y="8215"/>
                </a:lnTo>
                <a:lnTo>
                  <a:pt x="4930" y="8554"/>
                </a:lnTo>
                <a:lnTo>
                  <a:pt x="5895" y="8946"/>
                </a:lnTo>
                <a:lnTo>
                  <a:pt x="6886" y="9389"/>
                </a:lnTo>
                <a:lnTo>
                  <a:pt x="7903" y="9884"/>
                </a:lnTo>
                <a:lnTo>
                  <a:pt x="8920" y="10458"/>
                </a:lnTo>
                <a:lnTo>
                  <a:pt x="9963" y="11084"/>
                </a:lnTo>
                <a:lnTo>
                  <a:pt x="10485" y="11423"/>
                </a:lnTo>
                <a:lnTo>
                  <a:pt x="10980" y="11788"/>
                </a:lnTo>
                <a:lnTo>
                  <a:pt x="11476" y="12179"/>
                </a:lnTo>
                <a:lnTo>
                  <a:pt x="11971" y="12571"/>
                </a:lnTo>
                <a:lnTo>
                  <a:pt x="11789" y="13144"/>
                </a:lnTo>
                <a:lnTo>
                  <a:pt x="11293" y="12857"/>
                </a:lnTo>
                <a:lnTo>
                  <a:pt x="10720" y="12518"/>
                </a:lnTo>
                <a:lnTo>
                  <a:pt x="10068" y="12179"/>
                </a:lnTo>
                <a:lnTo>
                  <a:pt x="9337" y="11840"/>
                </a:lnTo>
                <a:lnTo>
                  <a:pt x="8581" y="11554"/>
                </a:lnTo>
                <a:lnTo>
                  <a:pt x="8164" y="11423"/>
                </a:lnTo>
                <a:lnTo>
                  <a:pt x="7773" y="11293"/>
                </a:lnTo>
                <a:lnTo>
                  <a:pt x="7355" y="11188"/>
                </a:lnTo>
                <a:lnTo>
                  <a:pt x="6938" y="11110"/>
                </a:lnTo>
                <a:lnTo>
                  <a:pt x="6495" y="11058"/>
                </a:lnTo>
                <a:lnTo>
                  <a:pt x="6077" y="11006"/>
                </a:lnTo>
                <a:lnTo>
                  <a:pt x="5634" y="10980"/>
                </a:lnTo>
                <a:lnTo>
                  <a:pt x="5217" y="11006"/>
                </a:lnTo>
                <a:lnTo>
                  <a:pt x="4800" y="11032"/>
                </a:lnTo>
                <a:lnTo>
                  <a:pt x="4356" y="11110"/>
                </a:lnTo>
                <a:lnTo>
                  <a:pt x="3939" y="11214"/>
                </a:lnTo>
                <a:lnTo>
                  <a:pt x="3522" y="11345"/>
                </a:lnTo>
                <a:lnTo>
                  <a:pt x="3130" y="11527"/>
                </a:lnTo>
                <a:lnTo>
                  <a:pt x="2713" y="11762"/>
                </a:lnTo>
                <a:lnTo>
                  <a:pt x="2322" y="12023"/>
                </a:lnTo>
                <a:lnTo>
                  <a:pt x="1957" y="12336"/>
                </a:lnTo>
                <a:lnTo>
                  <a:pt x="1592" y="12675"/>
                </a:lnTo>
                <a:lnTo>
                  <a:pt x="1227" y="13092"/>
                </a:lnTo>
                <a:lnTo>
                  <a:pt x="914" y="13536"/>
                </a:lnTo>
                <a:lnTo>
                  <a:pt x="575" y="14057"/>
                </a:lnTo>
                <a:lnTo>
                  <a:pt x="288" y="14631"/>
                </a:lnTo>
                <a:lnTo>
                  <a:pt x="1" y="15257"/>
                </a:lnTo>
                <a:lnTo>
                  <a:pt x="236" y="15126"/>
                </a:lnTo>
                <a:lnTo>
                  <a:pt x="862" y="14839"/>
                </a:lnTo>
                <a:lnTo>
                  <a:pt x="1331" y="14631"/>
                </a:lnTo>
                <a:lnTo>
                  <a:pt x="1905" y="14422"/>
                </a:lnTo>
                <a:lnTo>
                  <a:pt x="2557" y="14188"/>
                </a:lnTo>
                <a:lnTo>
                  <a:pt x="3287" y="13979"/>
                </a:lnTo>
                <a:lnTo>
                  <a:pt x="4095" y="13770"/>
                </a:lnTo>
                <a:lnTo>
                  <a:pt x="4982" y="13588"/>
                </a:lnTo>
                <a:lnTo>
                  <a:pt x="5947" y="13457"/>
                </a:lnTo>
                <a:lnTo>
                  <a:pt x="6964" y="13353"/>
                </a:lnTo>
                <a:lnTo>
                  <a:pt x="7512" y="13327"/>
                </a:lnTo>
                <a:lnTo>
                  <a:pt x="8059" y="13301"/>
                </a:lnTo>
                <a:lnTo>
                  <a:pt x="8633" y="13301"/>
                </a:lnTo>
                <a:lnTo>
                  <a:pt x="9207" y="13327"/>
                </a:lnTo>
                <a:lnTo>
                  <a:pt x="9807" y="13353"/>
                </a:lnTo>
                <a:lnTo>
                  <a:pt x="10407" y="13405"/>
                </a:lnTo>
                <a:lnTo>
                  <a:pt x="11032" y="13483"/>
                </a:lnTo>
                <a:lnTo>
                  <a:pt x="11658" y="13562"/>
                </a:lnTo>
                <a:lnTo>
                  <a:pt x="10302" y="17813"/>
                </a:lnTo>
                <a:lnTo>
                  <a:pt x="9676" y="17578"/>
                </a:lnTo>
                <a:lnTo>
                  <a:pt x="9676" y="22298"/>
                </a:lnTo>
                <a:lnTo>
                  <a:pt x="8946" y="22298"/>
                </a:lnTo>
                <a:lnTo>
                  <a:pt x="8946" y="26966"/>
                </a:lnTo>
                <a:lnTo>
                  <a:pt x="8138" y="26966"/>
                </a:lnTo>
                <a:lnTo>
                  <a:pt x="8425" y="31348"/>
                </a:lnTo>
                <a:lnTo>
                  <a:pt x="7851" y="31348"/>
                </a:lnTo>
                <a:lnTo>
                  <a:pt x="8242" y="36563"/>
                </a:lnTo>
                <a:lnTo>
                  <a:pt x="9963" y="36563"/>
                </a:lnTo>
                <a:lnTo>
                  <a:pt x="11215" y="31348"/>
                </a:lnTo>
                <a:lnTo>
                  <a:pt x="10459" y="31348"/>
                </a:lnTo>
                <a:lnTo>
                  <a:pt x="11658" y="27201"/>
                </a:lnTo>
                <a:lnTo>
                  <a:pt x="10928" y="27201"/>
                </a:lnTo>
                <a:lnTo>
                  <a:pt x="12415" y="22481"/>
                </a:lnTo>
                <a:lnTo>
                  <a:pt x="11658" y="22481"/>
                </a:lnTo>
                <a:lnTo>
                  <a:pt x="13041" y="18047"/>
                </a:lnTo>
                <a:lnTo>
                  <a:pt x="12284" y="18256"/>
                </a:lnTo>
                <a:lnTo>
                  <a:pt x="13145" y="13744"/>
                </a:lnTo>
                <a:lnTo>
                  <a:pt x="13666" y="13822"/>
                </a:lnTo>
                <a:lnTo>
                  <a:pt x="14188" y="13927"/>
                </a:lnTo>
                <a:lnTo>
                  <a:pt x="14710" y="14031"/>
                </a:lnTo>
                <a:lnTo>
                  <a:pt x="15231" y="14188"/>
                </a:lnTo>
                <a:lnTo>
                  <a:pt x="15727" y="14344"/>
                </a:lnTo>
                <a:lnTo>
                  <a:pt x="16222" y="14527"/>
                </a:lnTo>
                <a:lnTo>
                  <a:pt x="16692" y="14735"/>
                </a:lnTo>
                <a:lnTo>
                  <a:pt x="17187" y="14970"/>
                </a:lnTo>
                <a:lnTo>
                  <a:pt x="17631" y="15205"/>
                </a:lnTo>
                <a:lnTo>
                  <a:pt x="18100" y="15439"/>
                </a:lnTo>
                <a:lnTo>
                  <a:pt x="18961" y="15987"/>
                </a:lnTo>
                <a:lnTo>
                  <a:pt x="19769" y="16535"/>
                </a:lnTo>
                <a:lnTo>
                  <a:pt x="20499" y="17082"/>
                </a:lnTo>
                <a:lnTo>
                  <a:pt x="21177" y="17656"/>
                </a:lnTo>
                <a:lnTo>
                  <a:pt x="21803" y="18178"/>
                </a:lnTo>
                <a:lnTo>
                  <a:pt x="22325" y="18673"/>
                </a:lnTo>
                <a:lnTo>
                  <a:pt x="22768" y="19116"/>
                </a:lnTo>
                <a:lnTo>
                  <a:pt x="23394" y="19768"/>
                </a:lnTo>
                <a:lnTo>
                  <a:pt x="23603" y="20003"/>
                </a:lnTo>
                <a:lnTo>
                  <a:pt x="23603" y="19273"/>
                </a:lnTo>
                <a:lnTo>
                  <a:pt x="23524" y="18621"/>
                </a:lnTo>
                <a:lnTo>
                  <a:pt x="23446" y="17969"/>
                </a:lnTo>
                <a:lnTo>
                  <a:pt x="23290" y="17395"/>
                </a:lnTo>
                <a:lnTo>
                  <a:pt x="23107" y="16874"/>
                </a:lnTo>
                <a:lnTo>
                  <a:pt x="22899" y="16378"/>
                </a:lnTo>
                <a:lnTo>
                  <a:pt x="22664" y="15935"/>
                </a:lnTo>
                <a:lnTo>
                  <a:pt x="22377" y="15518"/>
                </a:lnTo>
                <a:lnTo>
                  <a:pt x="22090" y="15152"/>
                </a:lnTo>
                <a:lnTo>
                  <a:pt x="21751" y="14839"/>
                </a:lnTo>
                <a:lnTo>
                  <a:pt x="21412" y="14527"/>
                </a:lnTo>
                <a:lnTo>
                  <a:pt x="21021" y="14292"/>
                </a:lnTo>
                <a:lnTo>
                  <a:pt x="20656" y="14057"/>
                </a:lnTo>
                <a:lnTo>
                  <a:pt x="20238" y="13848"/>
                </a:lnTo>
                <a:lnTo>
                  <a:pt x="19821" y="13692"/>
                </a:lnTo>
                <a:lnTo>
                  <a:pt x="19404" y="13536"/>
                </a:lnTo>
                <a:lnTo>
                  <a:pt x="18961" y="13431"/>
                </a:lnTo>
                <a:lnTo>
                  <a:pt x="18517" y="13327"/>
                </a:lnTo>
                <a:lnTo>
                  <a:pt x="18074" y="13275"/>
                </a:lnTo>
                <a:lnTo>
                  <a:pt x="17631" y="13223"/>
                </a:lnTo>
                <a:lnTo>
                  <a:pt x="17187" y="13197"/>
                </a:lnTo>
                <a:lnTo>
                  <a:pt x="16770" y="13170"/>
                </a:lnTo>
                <a:lnTo>
                  <a:pt x="15909" y="13170"/>
                </a:lnTo>
                <a:lnTo>
                  <a:pt x="15101" y="13223"/>
                </a:lnTo>
                <a:lnTo>
                  <a:pt x="14371" y="13327"/>
                </a:lnTo>
                <a:lnTo>
                  <a:pt x="13719" y="13431"/>
                </a:lnTo>
                <a:lnTo>
                  <a:pt x="13197" y="13536"/>
                </a:lnTo>
                <a:lnTo>
                  <a:pt x="13275" y="13118"/>
                </a:lnTo>
                <a:lnTo>
                  <a:pt x="13979" y="12779"/>
                </a:lnTo>
                <a:lnTo>
                  <a:pt x="14684" y="12466"/>
                </a:lnTo>
                <a:lnTo>
                  <a:pt x="15414" y="12205"/>
                </a:lnTo>
                <a:lnTo>
                  <a:pt x="16144" y="11945"/>
                </a:lnTo>
                <a:lnTo>
                  <a:pt x="16874" y="11736"/>
                </a:lnTo>
                <a:lnTo>
                  <a:pt x="17604" y="11527"/>
                </a:lnTo>
                <a:lnTo>
                  <a:pt x="18335" y="11345"/>
                </a:lnTo>
                <a:lnTo>
                  <a:pt x="19039" y="11214"/>
                </a:lnTo>
                <a:lnTo>
                  <a:pt x="19769" y="11084"/>
                </a:lnTo>
                <a:lnTo>
                  <a:pt x="20473" y="10954"/>
                </a:lnTo>
                <a:lnTo>
                  <a:pt x="21177" y="10875"/>
                </a:lnTo>
                <a:lnTo>
                  <a:pt x="21855" y="10797"/>
                </a:lnTo>
                <a:lnTo>
                  <a:pt x="23185" y="10693"/>
                </a:lnTo>
                <a:lnTo>
                  <a:pt x="24463" y="10641"/>
                </a:lnTo>
                <a:lnTo>
                  <a:pt x="25637" y="10641"/>
                </a:lnTo>
                <a:lnTo>
                  <a:pt x="26706" y="10667"/>
                </a:lnTo>
                <a:lnTo>
                  <a:pt x="27645" y="10719"/>
                </a:lnTo>
                <a:lnTo>
                  <a:pt x="28453" y="10797"/>
                </a:lnTo>
                <a:lnTo>
                  <a:pt x="29627" y="10928"/>
                </a:lnTo>
                <a:lnTo>
                  <a:pt x="30044" y="10980"/>
                </a:lnTo>
                <a:lnTo>
                  <a:pt x="29783" y="10615"/>
                </a:lnTo>
                <a:lnTo>
                  <a:pt x="29549" y="10276"/>
                </a:lnTo>
                <a:lnTo>
                  <a:pt x="29288" y="9963"/>
                </a:lnTo>
                <a:lnTo>
                  <a:pt x="29027" y="9650"/>
                </a:lnTo>
                <a:lnTo>
                  <a:pt x="28766" y="9389"/>
                </a:lnTo>
                <a:lnTo>
                  <a:pt x="28506" y="9128"/>
                </a:lnTo>
                <a:lnTo>
                  <a:pt x="28219" y="8867"/>
                </a:lnTo>
                <a:lnTo>
                  <a:pt x="27958" y="8659"/>
                </a:lnTo>
                <a:lnTo>
                  <a:pt x="27671" y="8450"/>
                </a:lnTo>
                <a:lnTo>
                  <a:pt x="27384" y="8268"/>
                </a:lnTo>
                <a:lnTo>
                  <a:pt x="27097" y="8111"/>
                </a:lnTo>
                <a:lnTo>
                  <a:pt x="26810" y="7955"/>
                </a:lnTo>
                <a:lnTo>
                  <a:pt x="26524" y="7824"/>
                </a:lnTo>
                <a:lnTo>
                  <a:pt x="26237" y="7694"/>
                </a:lnTo>
                <a:lnTo>
                  <a:pt x="25663" y="7511"/>
                </a:lnTo>
                <a:lnTo>
                  <a:pt x="25063" y="7381"/>
                </a:lnTo>
                <a:lnTo>
                  <a:pt x="24463" y="7303"/>
                </a:lnTo>
                <a:lnTo>
                  <a:pt x="23837" y="7277"/>
                </a:lnTo>
                <a:lnTo>
                  <a:pt x="23238" y="7303"/>
                </a:lnTo>
                <a:lnTo>
                  <a:pt x="22638" y="7355"/>
                </a:lnTo>
                <a:lnTo>
                  <a:pt x="22038" y="7485"/>
                </a:lnTo>
                <a:lnTo>
                  <a:pt x="21438" y="7642"/>
                </a:lnTo>
                <a:lnTo>
                  <a:pt x="20838" y="7824"/>
                </a:lnTo>
                <a:lnTo>
                  <a:pt x="20238" y="8033"/>
                </a:lnTo>
                <a:lnTo>
                  <a:pt x="19665" y="8268"/>
                </a:lnTo>
                <a:lnTo>
                  <a:pt x="19091" y="8554"/>
                </a:lnTo>
                <a:lnTo>
                  <a:pt x="18543" y="8841"/>
                </a:lnTo>
                <a:lnTo>
                  <a:pt x="17996" y="9128"/>
                </a:lnTo>
                <a:lnTo>
                  <a:pt x="17448" y="9467"/>
                </a:lnTo>
                <a:lnTo>
                  <a:pt x="16952" y="9780"/>
                </a:lnTo>
                <a:lnTo>
                  <a:pt x="16457" y="10119"/>
                </a:lnTo>
                <a:lnTo>
                  <a:pt x="15518" y="10797"/>
                </a:lnTo>
                <a:lnTo>
                  <a:pt x="14684" y="11475"/>
                </a:lnTo>
                <a:lnTo>
                  <a:pt x="13953" y="12075"/>
                </a:lnTo>
                <a:lnTo>
                  <a:pt x="13354" y="12623"/>
                </a:lnTo>
                <a:lnTo>
                  <a:pt x="13484" y="11945"/>
                </a:lnTo>
                <a:lnTo>
                  <a:pt x="13406" y="11945"/>
                </a:lnTo>
                <a:lnTo>
                  <a:pt x="13771" y="11397"/>
                </a:lnTo>
                <a:lnTo>
                  <a:pt x="14214" y="10771"/>
                </a:lnTo>
                <a:lnTo>
                  <a:pt x="14710" y="10093"/>
                </a:lnTo>
                <a:lnTo>
                  <a:pt x="15257" y="9389"/>
                </a:lnTo>
                <a:lnTo>
                  <a:pt x="15883" y="8633"/>
                </a:lnTo>
                <a:lnTo>
                  <a:pt x="16535" y="7876"/>
                </a:lnTo>
                <a:lnTo>
                  <a:pt x="17239" y="7094"/>
                </a:lnTo>
                <a:lnTo>
                  <a:pt x="17996" y="6338"/>
                </a:lnTo>
                <a:lnTo>
                  <a:pt x="18804" y="5581"/>
                </a:lnTo>
                <a:lnTo>
                  <a:pt x="19665" y="4825"/>
                </a:lnTo>
                <a:lnTo>
                  <a:pt x="20577" y="4121"/>
                </a:lnTo>
                <a:lnTo>
                  <a:pt x="21047" y="3782"/>
                </a:lnTo>
                <a:lnTo>
                  <a:pt x="21516" y="3443"/>
                </a:lnTo>
                <a:lnTo>
                  <a:pt x="22012" y="3130"/>
                </a:lnTo>
                <a:lnTo>
                  <a:pt x="22507" y="2843"/>
                </a:lnTo>
                <a:lnTo>
                  <a:pt x="23003" y="2556"/>
                </a:lnTo>
                <a:lnTo>
                  <a:pt x="23524" y="2269"/>
                </a:lnTo>
                <a:lnTo>
                  <a:pt x="24072" y="2035"/>
                </a:lnTo>
                <a:lnTo>
                  <a:pt x="24594" y="1800"/>
                </a:lnTo>
                <a:lnTo>
                  <a:pt x="25141" y="1565"/>
                </a:lnTo>
                <a:lnTo>
                  <a:pt x="25715" y="1383"/>
                </a:lnTo>
                <a:lnTo>
                  <a:pt x="25220" y="1226"/>
                </a:lnTo>
                <a:lnTo>
                  <a:pt x="24672" y="1122"/>
                </a:lnTo>
                <a:lnTo>
                  <a:pt x="23942" y="991"/>
                </a:lnTo>
                <a:lnTo>
                  <a:pt x="23498" y="939"/>
                </a:lnTo>
                <a:lnTo>
                  <a:pt x="23055" y="887"/>
                </a:lnTo>
                <a:lnTo>
                  <a:pt x="22559" y="861"/>
                </a:lnTo>
                <a:lnTo>
                  <a:pt x="22064" y="861"/>
                </a:lnTo>
                <a:lnTo>
                  <a:pt x="21542" y="887"/>
                </a:lnTo>
                <a:lnTo>
                  <a:pt x="20995" y="913"/>
                </a:lnTo>
                <a:lnTo>
                  <a:pt x="20447" y="991"/>
                </a:lnTo>
                <a:lnTo>
                  <a:pt x="19873" y="1096"/>
                </a:lnTo>
                <a:lnTo>
                  <a:pt x="19300" y="1252"/>
                </a:lnTo>
                <a:lnTo>
                  <a:pt x="18726" y="1461"/>
                </a:lnTo>
                <a:lnTo>
                  <a:pt x="18152" y="1696"/>
                </a:lnTo>
                <a:lnTo>
                  <a:pt x="17578" y="1982"/>
                </a:lnTo>
                <a:lnTo>
                  <a:pt x="17031" y="2321"/>
                </a:lnTo>
                <a:lnTo>
                  <a:pt x="16483" y="2739"/>
                </a:lnTo>
                <a:lnTo>
                  <a:pt x="15961" y="3208"/>
                </a:lnTo>
                <a:lnTo>
                  <a:pt x="15727" y="3469"/>
                </a:lnTo>
                <a:lnTo>
                  <a:pt x="15466" y="3730"/>
                </a:lnTo>
                <a:lnTo>
                  <a:pt x="15231" y="4017"/>
                </a:lnTo>
                <a:lnTo>
                  <a:pt x="14997" y="4330"/>
                </a:lnTo>
                <a:lnTo>
                  <a:pt x="14762" y="4669"/>
                </a:lnTo>
                <a:lnTo>
                  <a:pt x="14527" y="5008"/>
                </a:lnTo>
                <a:lnTo>
                  <a:pt x="14318" y="5373"/>
                </a:lnTo>
                <a:lnTo>
                  <a:pt x="14110" y="5764"/>
                </a:lnTo>
                <a:lnTo>
                  <a:pt x="13927" y="6181"/>
                </a:lnTo>
                <a:lnTo>
                  <a:pt x="13745" y="6598"/>
                </a:lnTo>
                <a:lnTo>
                  <a:pt x="13562" y="7042"/>
                </a:lnTo>
                <a:lnTo>
                  <a:pt x="13380" y="7511"/>
                </a:lnTo>
                <a:lnTo>
                  <a:pt x="13249" y="8007"/>
                </a:lnTo>
                <a:lnTo>
                  <a:pt x="13093" y="8528"/>
                </a:lnTo>
                <a:lnTo>
                  <a:pt x="12962" y="9076"/>
                </a:lnTo>
                <a:lnTo>
                  <a:pt x="12832" y="9624"/>
                </a:lnTo>
                <a:lnTo>
                  <a:pt x="12728" y="10223"/>
                </a:lnTo>
                <a:lnTo>
                  <a:pt x="12649" y="10823"/>
                </a:lnTo>
                <a:lnTo>
                  <a:pt x="12623" y="9780"/>
                </a:lnTo>
                <a:lnTo>
                  <a:pt x="12571" y="8789"/>
                </a:lnTo>
                <a:lnTo>
                  <a:pt x="12441" y="7876"/>
                </a:lnTo>
                <a:lnTo>
                  <a:pt x="12284" y="7042"/>
                </a:lnTo>
                <a:lnTo>
                  <a:pt x="12076" y="6259"/>
                </a:lnTo>
                <a:lnTo>
                  <a:pt x="11815" y="5529"/>
                </a:lnTo>
                <a:lnTo>
                  <a:pt x="11502" y="4877"/>
                </a:lnTo>
                <a:lnTo>
                  <a:pt x="11163" y="4251"/>
                </a:lnTo>
                <a:lnTo>
                  <a:pt x="10798" y="3704"/>
                </a:lnTo>
                <a:lnTo>
                  <a:pt x="10407" y="3182"/>
                </a:lnTo>
                <a:lnTo>
                  <a:pt x="9989" y="2739"/>
                </a:lnTo>
                <a:lnTo>
                  <a:pt x="9546" y="2321"/>
                </a:lnTo>
                <a:lnTo>
                  <a:pt x="9077" y="1956"/>
                </a:lnTo>
                <a:lnTo>
                  <a:pt x="8607" y="1617"/>
                </a:lnTo>
                <a:lnTo>
                  <a:pt x="8138" y="1330"/>
                </a:lnTo>
                <a:lnTo>
                  <a:pt x="7642" y="1096"/>
                </a:lnTo>
                <a:lnTo>
                  <a:pt x="7173" y="861"/>
                </a:lnTo>
                <a:lnTo>
                  <a:pt x="6677" y="678"/>
                </a:lnTo>
                <a:lnTo>
                  <a:pt x="6208" y="522"/>
                </a:lnTo>
                <a:lnTo>
                  <a:pt x="5738" y="392"/>
                </a:lnTo>
                <a:lnTo>
                  <a:pt x="5295" y="287"/>
                </a:lnTo>
                <a:lnTo>
                  <a:pt x="4878" y="183"/>
                </a:lnTo>
                <a:lnTo>
                  <a:pt x="4095" y="79"/>
                </a:lnTo>
                <a:lnTo>
                  <a:pt x="3417" y="27"/>
                </a:lnTo>
                <a:lnTo>
                  <a:pt x="289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"/>
          <p:cNvSpPr txBox="1">
            <a:spLocks noGrp="1"/>
          </p:cNvSpPr>
          <p:nvPr>
            <p:ph type="title"/>
          </p:nvPr>
        </p:nvSpPr>
        <p:spPr>
          <a:xfrm flipH="1">
            <a:off x="5238417" y="1836851"/>
            <a:ext cx="29148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1"/>
          </p:nvPr>
        </p:nvSpPr>
        <p:spPr>
          <a:xfrm flipH="1">
            <a:off x="5238828" y="2300749"/>
            <a:ext cx="2913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7"/>
          <p:cNvSpPr/>
          <p:nvPr/>
        </p:nvSpPr>
        <p:spPr>
          <a:xfrm>
            <a:off x="8076926" y="854485"/>
            <a:ext cx="806277" cy="259495"/>
          </a:xfrm>
          <a:custGeom>
            <a:avLst/>
            <a:gdLst/>
            <a:ahLst/>
            <a:cxnLst/>
            <a:rect l="l" t="t" r="r" b="b"/>
            <a:pathLst>
              <a:path w="11720" h="3772" extrusionOk="0">
                <a:moveTo>
                  <a:pt x="7775" y="0"/>
                </a:moveTo>
                <a:lnTo>
                  <a:pt x="7543" y="39"/>
                </a:lnTo>
                <a:lnTo>
                  <a:pt x="7330" y="97"/>
                </a:lnTo>
                <a:lnTo>
                  <a:pt x="7117" y="155"/>
                </a:lnTo>
                <a:lnTo>
                  <a:pt x="6924" y="252"/>
                </a:lnTo>
                <a:lnTo>
                  <a:pt x="6731" y="368"/>
                </a:lnTo>
                <a:lnTo>
                  <a:pt x="6537" y="484"/>
                </a:lnTo>
                <a:lnTo>
                  <a:pt x="6383" y="639"/>
                </a:lnTo>
                <a:lnTo>
                  <a:pt x="6228" y="793"/>
                </a:lnTo>
                <a:lnTo>
                  <a:pt x="6073" y="948"/>
                </a:lnTo>
                <a:lnTo>
                  <a:pt x="5957" y="1141"/>
                </a:lnTo>
                <a:lnTo>
                  <a:pt x="5841" y="1335"/>
                </a:lnTo>
                <a:lnTo>
                  <a:pt x="5764" y="1528"/>
                </a:lnTo>
                <a:lnTo>
                  <a:pt x="5686" y="1741"/>
                </a:lnTo>
                <a:lnTo>
                  <a:pt x="5628" y="1973"/>
                </a:lnTo>
                <a:lnTo>
                  <a:pt x="5609" y="2186"/>
                </a:lnTo>
                <a:lnTo>
                  <a:pt x="5435" y="2244"/>
                </a:lnTo>
                <a:lnTo>
                  <a:pt x="5280" y="2302"/>
                </a:lnTo>
                <a:lnTo>
                  <a:pt x="5164" y="2166"/>
                </a:lnTo>
                <a:lnTo>
                  <a:pt x="5029" y="2031"/>
                </a:lnTo>
                <a:lnTo>
                  <a:pt x="4894" y="1934"/>
                </a:lnTo>
                <a:lnTo>
                  <a:pt x="4739" y="1837"/>
                </a:lnTo>
                <a:lnTo>
                  <a:pt x="4565" y="1760"/>
                </a:lnTo>
                <a:lnTo>
                  <a:pt x="4391" y="1702"/>
                </a:lnTo>
                <a:lnTo>
                  <a:pt x="4217" y="1683"/>
                </a:lnTo>
                <a:lnTo>
                  <a:pt x="4023" y="1663"/>
                </a:lnTo>
                <a:lnTo>
                  <a:pt x="3869" y="1663"/>
                </a:lnTo>
                <a:lnTo>
                  <a:pt x="3733" y="1683"/>
                </a:lnTo>
                <a:lnTo>
                  <a:pt x="3482" y="1760"/>
                </a:lnTo>
                <a:lnTo>
                  <a:pt x="3250" y="1876"/>
                </a:lnTo>
                <a:lnTo>
                  <a:pt x="3037" y="2012"/>
                </a:lnTo>
                <a:lnTo>
                  <a:pt x="2844" y="2186"/>
                </a:lnTo>
                <a:lnTo>
                  <a:pt x="2689" y="2398"/>
                </a:lnTo>
                <a:lnTo>
                  <a:pt x="2554" y="2630"/>
                </a:lnTo>
                <a:lnTo>
                  <a:pt x="2476" y="2882"/>
                </a:lnTo>
                <a:lnTo>
                  <a:pt x="2302" y="2959"/>
                </a:lnTo>
                <a:lnTo>
                  <a:pt x="2148" y="3075"/>
                </a:lnTo>
                <a:lnTo>
                  <a:pt x="1973" y="2959"/>
                </a:lnTo>
                <a:lnTo>
                  <a:pt x="1780" y="2901"/>
                </a:lnTo>
                <a:lnTo>
                  <a:pt x="1567" y="2843"/>
                </a:lnTo>
                <a:lnTo>
                  <a:pt x="1355" y="2824"/>
                </a:lnTo>
                <a:lnTo>
                  <a:pt x="1123" y="2843"/>
                </a:lnTo>
                <a:lnTo>
                  <a:pt x="910" y="2901"/>
                </a:lnTo>
                <a:lnTo>
                  <a:pt x="697" y="2978"/>
                </a:lnTo>
                <a:lnTo>
                  <a:pt x="523" y="3094"/>
                </a:lnTo>
                <a:lnTo>
                  <a:pt x="349" y="3230"/>
                </a:lnTo>
                <a:lnTo>
                  <a:pt x="214" y="3385"/>
                </a:lnTo>
                <a:lnTo>
                  <a:pt x="98" y="3578"/>
                </a:lnTo>
                <a:lnTo>
                  <a:pt x="1" y="3771"/>
                </a:lnTo>
                <a:lnTo>
                  <a:pt x="11720" y="3771"/>
                </a:lnTo>
                <a:lnTo>
                  <a:pt x="11662" y="3520"/>
                </a:lnTo>
                <a:lnTo>
                  <a:pt x="11565" y="3288"/>
                </a:lnTo>
                <a:lnTo>
                  <a:pt x="11449" y="3075"/>
                </a:lnTo>
                <a:lnTo>
                  <a:pt x="11295" y="2882"/>
                </a:lnTo>
                <a:lnTo>
                  <a:pt x="11101" y="2727"/>
                </a:lnTo>
                <a:lnTo>
                  <a:pt x="10888" y="2592"/>
                </a:lnTo>
                <a:lnTo>
                  <a:pt x="10676" y="2495"/>
                </a:lnTo>
                <a:lnTo>
                  <a:pt x="10424" y="2437"/>
                </a:lnTo>
                <a:lnTo>
                  <a:pt x="10424" y="2398"/>
                </a:lnTo>
                <a:lnTo>
                  <a:pt x="10424" y="2166"/>
                </a:lnTo>
                <a:lnTo>
                  <a:pt x="10386" y="1915"/>
                </a:lnTo>
                <a:lnTo>
                  <a:pt x="10328" y="1683"/>
                </a:lnTo>
                <a:lnTo>
                  <a:pt x="10231" y="1470"/>
                </a:lnTo>
                <a:lnTo>
                  <a:pt x="10134" y="1257"/>
                </a:lnTo>
                <a:lnTo>
                  <a:pt x="10018" y="1064"/>
                </a:lnTo>
                <a:lnTo>
                  <a:pt x="9883" y="871"/>
                </a:lnTo>
                <a:lnTo>
                  <a:pt x="9728" y="697"/>
                </a:lnTo>
                <a:lnTo>
                  <a:pt x="9554" y="542"/>
                </a:lnTo>
                <a:lnTo>
                  <a:pt x="9361" y="406"/>
                </a:lnTo>
                <a:lnTo>
                  <a:pt x="9167" y="290"/>
                </a:lnTo>
                <a:lnTo>
                  <a:pt x="8955" y="174"/>
                </a:lnTo>
                <a:lnTo>
                  <a:pt x="8723" y="97"/>
                </a:lnTo>
                <a:lnTo>
                  <a:pt x="8490" y="39"/>
                </a:lnTo>
                <a:lnTo>
                  <a:pt x="8258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7"/>
          <p:cNvSpPr/>
          <p:nvPr/>
        </p:nvSpPr>
        <p:spPr>
          <a:xfrm>
            <a:off x="-153053" y="278788"/>
            <a:ext cx="806275" cy="260708"/>
          </a:xfrm>
          <a:custGeom>
            <a:avLst/>
            <a:gdLst/>
            <a:ahLst/>
            <a:cxnLst/>
            <a:rect l="l" t="t" r="r" b="b"/>
            <a:pathLst>
              <a:path w="11604" h="3752" extrusionOk="0">
                <a:moveTo>
                  <a:pt x="7929" y="0"/>
                </a:moveTo>
                <a:lnTo>
                  <a:pt x="7697" y="20"/>
                </a:lnTo>
                <a:lnTo>
                  <a:pt x="7465" y="58"/>
                </a:lnTo>
                <a:lnTo>
                  <a:pt x="7252" y="97"/>
                </a:lnTo>
                <a:lnTo>
                  <a:pt x="7039" y="174"/>
                </a:lnTo>
                <a:lnTo>
                  <a:pt x="6846" y="271"/>
                </a:lnTo>
                <a:lnTo>
                  <a:pt x="6653" y="387"/>
                </a:lnTo>
                <a:lnTo>
                  <a:pt x="6479" y="503"/>
                </a:lnTo>
                <a:lnTo>
                  <a:pt x="6305" y="639"/>
                </a:lnTo>
                <a:lnTo>
                  <a:pt x="6150" y="793"/>
                </a:lnTo>
                <a:lnTo>
                  <a:pt x="6015" y="967"/>
                </a:lnTo>
                <a:lnTo>
                  <a:pt x="5899" y="1141"/>
                </a:lnTo>
                <a:lnTo>
                  <a:pt x="5783" y="1335"/>
                </a:lnTo>
                <a:lnTo>
                  <a:pt x="5705" y="1528"/>
                </a:lnTo>
                <a:lnTo>
                  <a:pt x="5628" y="1741"/>
                </a:lnTo>
                <a:lnTo>
                  <a:pt x="5589" y="1973"/>
                </a:lnTo>
                <a:lnTo>
                  <a:pt x="5550" y="2186"/>
                </a:lnTo>
                <a:lnTo>
                  <a:pt x="5376" y="2224"/>
                </a:lnTo>
                <a:lnTo>
                  <a:pt x="5222" y="2302"/>
                </a:lnTo>
                <a:lnTo>
                  <a:pt x="5106" y="2166"/>
                </a:lnTo>
                <a:lnTo>
                  <a:pt x="4990" y="2031"/>
                </a:lnTo>
                <a:lnTo>
                  <a:pt x="4835" y="1934"/>
                </a:lnTo>
                <a:lnTo>
                  <a:pt x="4680" y="1837"/>
                </a:lnTo>
                <a:lnTo>
                  <a:pt x="4526" y="1760"/>
                </a:lnTo>
                <a:lnTo>
                  <a:pt x="4351" y="1721"/>
                </a:lnTo>
                <a:lnTo>
                  <a:pt x="4158" y="1683"/>
                </a:lnTo>
                <a:lnTo>
                  <a:pt x="3984" y="1663"/>
                </a:lnTo>
                <a:lnTo>
                  <a:pt x="3829" y="1683"/>
                </a:lnTo>
                <a:lnTo>
                  <a:pt x="3694" y="1683"/>
                </a:lnTo>
                <a:lnTo>
                  <a:pt x="3443" y="1760"/>
                </a:lnTo>
                <a:lnTo>
                  <a:pt x="3211" y="1876"/>
                </a:lnTo>
                <a:lnTo>
                  <a:pt x="2998" y="2012"/>
                </a:lnTo>
                <a:lnTo>
                  <a:pt x="2804" y="2186"/>
                </a:lnTo>
                <a:lnTo>
                  <a:pt x="2650" y="2398"/>
                </a:lnTo>
                <a:lnTo>
                  <a:pt x="2534" y="2630"/>
                </a:lnTo>
                <a:lnTo>
                  <a:pt x="2456" y="2882"/>
                </a:lnTo>
                <a:lnTo>
                  <a:pt x="2282" y="2959"/>
                </a:lnTo>
                <a:lnTo>
                  <a:pt x="2128" y="3056"/>
                </a:lnTo>
                <a:lnTo>
                  <a:pt x="1954" y="2959"/>
                </a:lnTo>
                <a:lnTo>
                  <a:pt x="1760" y="2882"/>
                </a:lnTo>
                <a:lnTo>
                  <a:pt x="1547" y="2843"/>
                </a:lnTo>
                <a:lnTo>
                  <a:pt x="1335" y="2824"/>
                </a:lnTo>
                <a:lnTo>
                  <a:pt x="1103" y="2843"/>
                </a:lnTo>
                <a:lnTo>
                  <a:pt x="890" y="2882"/>
                </a:lnTo>
                <a:lnTo>
                  <a:pt x="697" y="2978"/>
                </a:lnTo>
                <a:lnTo>
                  <a:pt x="503" y="3075"/>
                </a:lnTo>
                <a:lnTo>
                  <a:pt x="348" y="3211"/>
                </a:lnTo>
                <a:lnTo>
                  <a:pt x="213" y="3385"/>
                </a:lnTo>
                <a:lnTo>
                  <a:pt x="78" y="3559"/>
                </a:lnTo>
                <a:lnTo>
                  <a:pt x="0" y="3752"/>
                </a:lnTo>
                <a:lnTo>
                  <a:pt x="11603" y="3752"/>
                </a:lnTo>
                <a:lnTo>
                  <a:pt x="11545" y="3501"/>
                </a:lnTo>
                <a:lnTo>
                  <a:pt x="11449" y="3288"/>
                </a:lnTo>
                <a:lnTo>
                  <a:pt x="11333" y="3075"/>
                </a:lnTo>
                <a:lnTo>
                  <a:pt x="11178" y="2882"/>
                </a:lnTo>
                <a:lnTo>
                  <a:pt x="10985" y="2727"/>
                </a:lnTo>
                <a:lnTo>
                  <a:pt x="10791" y="2592"/>
                </a:lnTo>
                <a:lnTo>
                  <a:pt x="10559" y="2495"/>
                </a:lnTo>
                <a:lnTo>
                  <a:pt x="10327" y="2437"/>
                </a:lnTo>
                <a:lnTo>
                  <a:pt x="10327" y="2398"/>
                </a:lnTo>
                <a:lnTo>
                  <a:pt x="10308" y="2166"/>
                </a:lnTo>
                <a:lnTo>
                  <a:pt x="10269" y="1915"/>
                </a:lnTo>
                <a:lnTo>
                  <a:pt x="10211" y="1683"/>
                </a:lnTo>
                <a:lnTo>
                  <a:pt x="10134" y="1470"/>
                </a:lnTo>
                <a:lnTo>
                  <a:pt x="10037" y="1257"/>
                </a:lnTo>
                <a:lnTo>
                  <a:pt x="9921" y="1064"/>
                </a:lnTo>
                <a:lnTo>
                  <a:pt x="9786" y="890"/>
                </a:lnTo>
                <a:lnTo>
                  <a:pt x="9631" y="716"/>
                </a:lnTo>
                <a:lnTo>
                  <a:pt x="9457" y="561"/>
                </a:lnTo>
                <a:lnTo>
                  <a:pt x="9263" y="426"/>
                </a:lnTo>
                <a:lnTo>
                  <a:pt x="9070" y="290"/>
                </a:lnTo>
                <a:lnTo>
                  <a:pt x="8857" y="194"/>
                </a:lnTo>
                <a:lnTo>
                  <a:pt x="8645" y="116"/>
                </a:lnTo>
                <a:lnTo>
                  <a:pt x="8413" y="58"/>
                </a:lnTo>
                <a:lnTo>
                  <a:pt x="8180" y="20"/>
                </a:lnTo>
                <a:lnTo>
                  <a:pt x="7929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7"/>
          <p:cNvSpPr/>
          <p:nvPr/>
        </p:nvSpPr>
        <p:spPr>
          <a:xfrm>
            <a:off x="2124075" y="158137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7"/>
          <p:cNvSpPr/>
          <p:nvPr/>
        </p:nvSpPr>
        <p:spPr>
          <a:xfrm>
            <a:off x="6740225" y="463312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7"/>
          <p:cNvSpPr/>
          <p:nvPr/>
        </p:nvSpPr>
        <p:spPr>
          <a:xfrm>
            <a:off x="184118" y="1465949"/>
            <a:ext cx="1305160" cy="422025"/>
          </a:xfrm>
          <a:custGeom>
            <a:avLst/>
            <a:gdLst/>
            <a:ahLst/>
            <a:cxnLst/>
            <a:rect l="l" t="t" r="r" b="b"/>
            <a:pathLst>
              <a:path w="11604" h="3752" extrusionOk="0">
                <a:moveTo>
                  <a:pt x="7929" y="0"/>
                </a:moveTo>
                <a:lnTo>
                  <a:pt x="7697" y="20"/>
                </a:lnTo>
                <a:lnTo>
                  <a:pt x="7465" y="58"/>
                </a:lnTo>
                <a:lnTo>
                  <a:pt x="7252" y="97"/>
                </a:lnTo>
                <a:lnTo>
                  <a:pt x="7039" y="174"/>
                </a:lnTo>
                <a:lnTo>
                  <a:pt x="6846" y="271"/>
                </a:lnTo>
                <a:lnTo>
                  <a:pt x="6653" y="387"/>
                </a:lnTo>
                <a:lnTo>
                  <a:pt x="6479" y="503"/>
                </a:lnTo>
                <a:lnTo>
                  <a:pt x="6305" y="639"/>
                </a:lnTo>
                <a:lnTo>
                  <a:pt x="6150" y="793"/>
                </a:lnTo>
                <a:lnTo>
                  <a:pt x="6015" y="967"/>
                </a:lnTo>
                <a:lnTo>
                  <a:pt x="5899" y="1141"/>
                </a:lnTo>
                <a:lnTo>
                  <a:pt x="5783" y="1335"/>
                </a:lnTo>
                <a:lnTo>
                  <a:pt x="5705" y="1528"/>
                </a:lnTo>
                <a:lnTo>
                  <a:pt x="5628" y="1741"/>
                </a:lnTo>
                <a:lnTo>
                  <a:pt x="5589" y="1973"/>
                </a:lnTo>
                <a:lnTo>
                  <a:pt x="5550" y="2186"/>
                </a:lnTo>
                <a:lnTo>
                  <a:pt x="5376" y="2224"/>
                </a:lnTo>
                <a:lnTo>
                  <a:pt x="5222" y="2302"/>
                </a:lnTo>
                <a:lnTo>
                  <a:pt x="5106" y="2166"/>
                </a:lnTo>
                <a:lnTo>
                  <a:pt x="4990" y="2031"/>
                </a:lnTo>
                <a:lnTo>
                  <a:pt x="4835" y="1934"/>
                </a:lnTo>
                <a:lnTo>
                  <a:pt x="4680" y="1837"/>
                </a:lnTo>
                <a:lnTo>
                  <a:pt x="4526" y="1760"/>
                </a:lnTo>
                <a:lnTo>
                  <a:pt x="4351" y="1721"/>
                </a:lnTo>
                <a:lnTo>
                  <a:pt x="4158" y="1683"/>
                </a:lnTo>
                <a:lnTo>
                  <a:pt x="3984" y="1663"/>
                </a:lnTo>
                <a:lnTo>
                  <a:pt x="3829" y="1683"/>
                </a:lnTo>
                <a:lnTo>
                  <a:pt x="3694" y="1683"/>
                </a:lnTo>
                <a:lnTo>
                  <a:pt x="3443" y="1760"/>
                </a:lnTo>
                <a:lnTo>
                  <a:pt x="3211" y="1876"/>
                </a:lnTo>
                <a:lnTo>
                  <a:pt x="2998" y="2012"/>
                </a:lnTo>
                <a:lnTo>
                  <a:pt x="2804" y="2186"/>
                </a:lnTo>
                <a:lnTo>
                  <a:pt x="2650" y="2398"/>
                </a:lnTo>
                <a:lnTo>
                  <a:pt x="2534" y="2630"/>
                </a:lnTo>
                <a:lnTo>
                  <a:pt x="2456" y="2882"/>
                </a:lnTo>
                <a:lnTo>
                  <a:pt x="2282" y="2959"/>
                </a:lnTo>
                <a:lnTo>
                  <a:pt x="2128" y="3056"/>
                </a:lnTo>
                <a:lnTo>
                  <a:pt x="1954" y="2959"/>
                </a:lnTo>
                <a:lnTo>
                  <a:pt x="1760" y="2882"/>
                </a:lnTo>
                <a:lnTo>
                  <a:pt x="1547" y="2843"/>
                </a:lnTo>
                <a:lnTo>
                  <a:pt x="1335" y="2824"/>
                </a:lnTo>
                <a:lnTo>
                  <a:pt x="1103" y="2843"/>
                </a:lnTo>
                <a:lnTo>
                  <a:pt x="890" y="2882"/>
                </a:lnTo>
                <a:lnTo>
                  <a:pt x="697" y="2978"/>
                </a:lnTo>
                <a:lnTo>
                  <a:pt x="503" y="3075"/>
                </a:lnTo>
                <a:lnTo>
                  <a:pt x="348" y="3211"/>
                </a:lnTo>
                <a:lnTo>
                  <a:pt x="213" y="3385"/>
                </a:lnTo>
                <a:lnTo>
                  <a:pt x="78" y="3559"/>
                </a:lnTo>
                <a:lnTo>
                  <a:pt x="0" y="3752"/>
                </a:lnTo>
                <a:lnTo>
                  <a:pt x="11603" y="3752"/>
                </a:lnTo>
                <a:lnTo>
                  <a:pt x="11545" y="3501"/>
                </a:lnTo>
                <a:lnTo>
                  <a:pt x="11449" y="3288"/>
                </a:lnTo>
                <a:lnTo>
                  <a:pt x="11333" y="3075"/>
                </a:lnTo>
                <a:lnTo>
                  <a:pt x="11178" y="2882"/>
                </a:lnTo>
                <a:lnTo>
                  <a:pt x="10985" y="2727"/>
                </a:lnTo>
                <a:lnTo>
                  <a:pt x="10791" y="2592"/>
                </a:lnTo>
                <a:lnTo>
                  <a:pt x="10559" y="2495"/>
                </a:lnTo>
                <a:lnTo>
                  <a:pt x="10327" y="2437"/>
                </a:lnTo>
                <a:lnTo>
                  <a:pt x="10327" y="2398"/>
                </a:lnTo>
                <a:lnTo>
                  <a:pt x="10308" y="2166"/>
                </a:lnTo>
                <a:lnTo>
                  <a:pt x="10269" y="1915"/>
                </a:lnTo>
                <a:lnTo>
                  <a:pt x="10211" y="1683"/>
                </a:lnTo>
                <a:lnTo>
                  <a:pt x="10134" y="1470"/>
                </a:lnTo>
                <a:lnTo>
                  <a:pt x="10037" y="1257"/>
                </a:lnTo>
                <a:lnTo>
                  <a:pt x="9921" y="1064"/>
                </a:lnTo>
                <a:lnTo>
                  <a:pt x="9786" y="890"/>
                </a:lnTo>
                <a:lnTo>
                  <a:pt x="9631" y="716"/>
                </a:lnTo>
                <a:lnTo>
                  <a:pt x="9457" y="561"/>
                </a:lnTo>
                <a:lnTo>
                  <a:pt x="9263" y="426"/>
                </a:lnTo>
                <a:lnTo>
                  <a:pt x="9070" y="290"/>
                </a:lnTo>
                <a:lnTo>
                  <a:pt x="8857" y="194"/>
                </a:lnTo>
                <a:lnTo>
                  <a:pt x="8645" y="116"/>
                </a:lnTo>
                <a:lnTo>
                  <a:pt x="8413" y="58"/>
                </a:lnTo>
                <a:lnTo>
                  <a:pt x="8180" y="20"/>
                </a:lnTo>
                <a:lnTo>
                  <a:pt x="7929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ef Ruqaa"/>
              <a:buNone/>
              <a:defRPr sz="33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●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■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●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■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●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■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8" r:id="rId6"/>
    <p:sldLayoutId id="2147483659" r:id="rId7"/>
    <p:sldLayoutId id="2147483661" r:id="rId8"/>
    <p:sldLayoutId id="2147483663" r:id="rId9"/>
    <p:sldLayoutId id="2147483664" r:id="rId10"/>
    <p:sldLayoutId id="2147483665" r:id="rId11"/>
    <p:sldLayoutId id="2147483669" r:id="rId12"/>
    <p:sldLayoutId id="2147483670" r:id="rId13"/>
    <p:sldLayoutId id="2147483675" r:id="rId14"/>
    <p:sldLayoutId id="214748367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todorovicstefan1101@gmail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hyperlink" Target="https://sr.wikipedia.org/wiki/&#1041;&#1080;&#1082;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sr.wikipedia.org/wiki/&#1063;&#1086;&#1074;&#1077;&#1082;" TargetMode="External"/><Relationship Id="rId5" Type="http://schemas.openxmlformats.org/officeDocument/2006/relationships/hyperlink" Target="https://sr.wikipedia.org/wiki/&#1054;&#1088;&#1072;&#1086;" TargetMode="External"/><Relationship Id="rId4" Type="http://schemas.openxmlformats.org/officeDocument/2006/relationships/hyperlink" Target="https://sr.wikipedia.org/wiki/&#1051;&#1072;&#1074;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4;p35">
            <a:extLst>
              <a:ext uri="{FF2B5EF4-FFF2-40B4-BE49-F238E27FC236}">
                <a16:creationId xmlns:a16="http://schemas.microsoft.com/office/drawing/2014/main" id="{867514D2-D206-9E20-1124-1C132123E43D}"/>
              </a:ext>
            </a:extLst>
          </p:cNvPr>
          <p:cNvSpPr txBox="1">
            <a:spLocks/>
          </p:cNvSpPr>
          <p:nvPr/>
        </p:nvSpPr>
        <p:spPr>
          <a:xfrm>
            <a:off x="2470699" y="4933429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oved by the King"/>
              <a:buNone/>
              <a:defRPr sz="60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sr-Cyrl-RS" sz="8800" dirty="0"/>
              <a:t>ЕГИПАТ</a:t>
            </a:r>
            <a:endParaRPr lang="en-GB" dirty="0"/>
          </a:p>
        </p:txBody>
      </p:sp>
      <p:grpSp>
        <p:nvGrpSpPr>
          <p:cNvPr id="540" name="Google Shape;540;p34"/>
          <p:cNvGrpSpPr/>
          <p:nvPr/>
        </p:nvGrpSpPr>
        <p:grpSpPr>
          <a:xfrm flipH="1">
            <a:off x="1047461" y="3078959"/>
            <a:ext cx="3362962" cy="1854470"/>
            <a:chOff x="-1213550" y="1112775"/>
            <a:chExt cx="3717212" cy="2049818"/>
          </a:xfrm>
        </p:grpSpPr>
        <p:sp>
          <p:nvSpPr>
            <p:cNvPr id="541" name="Google Shape;541;p34"/>
            <p:cNvSpPr/>
            <p:nvPr/>
          </p:nvSpPr>
          <p:spPr>
            <a:xfrm>
              <a:off x="-1213550" y="1112775"/>
              <a:ext cx="2774431" cy="2049818"/>
            </a:xfrm>
            <a:custGeom>
              <a:avLst/>
              <a:gdLst/>
              <a:ahLst/>
              <a:cxnLst/>
              <a:rect l="l" t="t" r="r" b="b"/>
              <a:pathLst>
                <a:path w="66641" h="49236" extrusionOk="0">
                  <a:moveTo>
                    <a:pt x="43976" y="0"/>
                  </a:moveTo>
                  <a:lnTo>
                    <a:pt x="1" y="49235"/>
                  </a:lnTo>
                  <a:lnTo>
                    <a:pt x="66641" y="49235"/>
                  </a:lnTo>
                  <a:lnTo>
                    <a:pt x="4397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-1213550" y="1112775"/>
              <a:ext cx="2774431" cy="2049818"/>
            </a:xfrm>
            <a:custGeom>
              <a:avLst/>
              <a:gdLst/>
              <a:ahLst/>
              <a:cxnLst/>
              <a:rect l="l" t="t" r="r" b="b"/>
              <a:pathLst>
                <a:path w="66641" h="49236" fill="none" extrusionOk="0">
                  <a:moveTo>
                    <a:pt x="43976" y="0"/>
                  </a:moveTo>
                  <a:lnTo>
                    <a:pt x="1" y="49235"/>
                  </a:lnTo>
                  <a:lnTo>
                    <a:pt x="66641" y="49235"/>
                  </a:lnTo>
                  <a:lnTo>
                    <a:pt x="43976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617293" y="1112775"/>
              <a:ext cx="1886369" cy="2049818"/>
            </a:xfrm>
            <a:custGeom>
              <a:avLst/>
              <a:gdLst/>
              <a:ahLst/>
              <a:cxnLst/>
              <a:rect l="l" t="t" r="r" b="b"/>
              <a:pathLst>
                <a:path w="45310" h="49236" extrusionOk="0">
                  <a:moveTo>
                    <a:pt x="0" y="0"/>
                  </a:moveTo>
                  <a:lnTo>
                    <a:pt x="22665" y="49235"/>
                  </a:lnTo>
                  <a:lnTo>
                    <a:pt x="45310" y="4409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617293" y="1112775"/>
              <a:ext cx="1886369" cy="2049818"/>
            </a:xfrm>
            <a:custGeom>
              <a:avLst/>
              <a:gdLst/>
              <a:ahLst/>
              <a:cxnLst/>
              <a:rect l="l" t="t" r="r" b="b"/>
              <a:pathLst>
                <a:path w="45310" h="49236" fill="none" extrusionOk="0">
                  <a:moveTo>
                    <a:pt x="0" y="0"/>
                  </a:moveTo>
                  <a:lnTo>
                    <a:pt x="45310" y="44091"/>
                  </a:lnTo>
                  <a:lnTo>
                    <a:pt x="22665" y="49235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-125852" y="2117537"/>
              <a:ext cx="467033" cy="10491"/>
            </a:xfrm>
            <a:custGeom>
              <a:avLst/>
              <a:gdLst/>
              <a:ahLst/>
              <a:cxnLst/>
              <a:rect l="l" t="t" r="r" b="b"/>
              <a:pathLst>
                <a:path w="11218" h="252" extrusionOk="0">
                  <a:moveTo>
                    <a:pt x="3211" y="0"/>
                  </a:moveTo>
                  <a:lnTo>
                    <a:pt x="2128" y="39"/>
                  </a:lnTo>
                  <a:lnTo>
                    <a:pt x="1045" y="78"/>
                  </a:lnTo>
                  <a:lnTo>
                    <a:pt x="1" y="155"/>
                  </a:lnTo>
                  <a:lnTo>
                    <a:pt x="2476" y="174"/>
                  </a:lnTo>
                  <a:lnTo>
                    <a:pt x="4429" y="213"/>
                  </a:lnTo>
                  <a:lnTo>
                    <a:pt x="5802" y="252"/>
                  </a:lnTo>
                  <a:lnTo>
                    <a:pt x="6344" y="252"/>
                  </a:lnTo>
                  <a:lnTo>
                    <a:pt x="7775" y="232"/>
                  </a:lnTo>
                  <a:lnTo>
                    <a:pt x="9361" y="194"/>
                  </a:lnTo>
                  <a:lnTo>
                    <a:pt x="11217" y="116"/>
                  </a:lnTo>
                  <a:lnTo>
                    <a:pt x="10115" y="58"/>
                  </a:lnTo>
                  <a:lnTo>
                    <a:pt x="9090" y="20"/>
                  </a:lnTo>
                  <a:lnTo>
                    <a:pt x="8026" y="0"/>
                  </a:lnTo>
                  <a:lnTo>
                    <a:pt x="7485" y="0"/>
                  </a:lnTo>
                  <a:lnTo>
                    <a:pt x="6673" y="20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-125852" y="2117537"/>
              <a:ext cx="467033" cy="10491"/>
            </a:xfrm>
            <a:custGeom>
              <a:avLst/>
              <a:gdLst/>
              <a:ahLst/>
              <a:cxnLst/>
              <a:rect l="l" t="t" r="r" b="b"/>
              <a:pathLst>
                <a:path w="11218" h="252" fill="none" extrusionOk="0">
                  <a:moveTo>
                    <a:pt x="8026" y="0"/>
                  </a:moveTo>
                  <a:lnTo>
                    <a:pt x="8026" y="0"/>
                  </a:lnTo>
                  <a:lnTo>
                    <a:pt x="7485" y="0"/>
                  </a:lnTo>
                  <a:lnTo>
                    <a:pt x="7485" y="0"/>
                  </a:lnTo>
                  <a:lnTo>
                    <a:pt x="6673" y="20"/>
                  </a:lnTo>
                  <a:lnTo>
                    <a:pt x="6673" y="20"/>
                  </a:lnTo>
                  <a:lnTo>
                    <a:pt x="5570" y="0"/>
                  </a:lnTo>
                  <a:lnTo>
                    <a:pt x="5570" y="0"/>
                  </a:lnTo>
                  <a:lnTo>
                    <a:pt x="4275" y="0"/>
                  </a:lnTo>
                  <a:lnTo>
                    <a:pt x="4275" y="0"/>
                  </a:lnTo>
                  <a:lnTo>
                    <a:pt x="3211" y="0"/>
                  </a:lnTo>
                  <a:lnTo>
                    <a:pt x="2128" y="39"/>
                  </a:lnTo>
                  <a:lnTo>
                    <a:pt x="1045" y="78"/>
                  </a:lnTo>
                  <a:lnTo>
                    <a:pt x="1" y="155"/>
                  </a:lnTo>
                  <a:lnTo>
                    <a:pt x="1" y="155"/>
                  </a:lnTo>
                  <a:lnTo>
                    <a:pt x="2476" y="174"/>
                  </a:lnTo>
                  <a:lnTo>
                    <a:pt x="4429" y="213"/>
                  </a:lnTo>
                  <a:lnTo>
                    <a:pt x="5802" y="252"/>
                  </a:lnTo>
                  <a:lnTo>
                    <a:pt x="5802" y="252"/>
                  </a:lnTo>
                  <a:lnTo>
                    <a:pt x="6344" y="252"/>
                  </a:lnTo>
                  <a:lnTo>
                    <a:pt x="6344" y="252"/>
                  </a:lnTo>
                  <a:lnTo>
                    <a:pt x="7775" y="232"/>
                  </a:lnTo>
                  <a:lnTo>
                    <a:pt x="9361" y="194"/>
                  </a:lnTo>
                  <a:lnTo>
                    <a:pt x="11217" y="116"/>
                  </a:lnTo>
                  <a:lnTo>
                    <a:pt x="11217" y="116"/>
                  </a:lnTo>
                  <a:lnTo>
                    <a:pt x="10115" y="58"/>
                  </a:lnTo>
                  <a:lnTo>
                    <a:pt x="9090" y="20"/>
                  </a:lnTo>
                  <a:lnTo>
                    <a:pt x="8026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158375" y="2468542"/>
              <a:ext cx="879195" cy="16153"/>
            </a:xfrm>
            <a:custGeom>
              <a:avLst/>
              <a:gdLst/>
              <a:ahLst/>
              <a:cxnLst/>
              <a:rect l="l" t="t" r="r" b="b"/>
              <a:pathLst>
                <a:path w="21118" h="388" extrusionOk="0">
                  <a:moveTo>
                    <a:pt x="15123" y="1"/>
                  </a:moveTo>
                  <a:lnTo>
                    <a:pt x="14117" y="20"/>
                  </a:lnTo>
                  <a:lnTo>
                    <a:pt x="13421" y="20"/>
                  </a:lnTo>
                  <a:lnTo>
                    <a:pt x="12570" y="39"/>
                  </a:lnTo>
                  <a:lnTo>
                    <a:pt x="10501" y="20"/>
                  </a:lnTo>
                  <a:lnTo>
                    <a:pt x="6053" y="20"/>
                  </a:lnTo>
                  <a:lnTo>
                    <a:pt x="4003" y="59"/>
                  </a:lnTo>
                  <a:lnTo>
                    <a:pt x="1973" y="117"/>
                  </a:lnTo>
                  <a:lnTo>
                    <a:pt x="967" y="175"/>
                  </a:lnTo>
                  <a:lnTo>
                    <a:pt x="0" y="233"/>
                  </a:lnTo>
                  <a:lnTo>
                    <a:pt x="4680" y="271"/>
                  </a:lnTo>
                  <a:lnTo>
                    <a:pt x="8335" y="329"/>
                  </a:lnTo>
                  <a:lnTo>
                    <a:pt x="10926" y="368"/>
                  </a:lnTo>
                  <a:lnTo>
                    <a:pt x="11971" y="387"/>
                  </a:lnTo>
                  <a:lnTo>
                    <a:pt x="13208" y="387"/>
                  </a:lnTo>
                  <a:lnTo>
                    <a:pt x="14639" y="368"/>
                  </a:lnTo>
                  <a:lnTo>
                    <a:pt x="17656" y="291"/>
                  </a:lnTo>
                  <a:lnTo>
                    <a:pt x="21118" y="194"/>
                  </a:lnTo>
                  <a:lnTo>
                    <a:pt x="19068" y="97"/>
                  </a:lnTo>
                  <a:lnTo>
                    <a:pt x="17115" y="39"/>
                  </a:lnTo>
                  <a:lnTo>
                    <a:pt x="16109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158375" y="2468542"/>
              <a:ext cx="879195" cy="16153"/>
            </a:xfrm>
            <a:custGeom>
              <a:avLst/>
              <a:gdLst/>
              <a:ahLst/>
              <a:cxnLst/>
              <a:rect l="l" t="t" r="r" b="b"/>
              <a:pathLst>
                <a:path w="21118" h="388" fill="none" extrusionOk="0">
                  <a:moveTo>
                    <a:pt x="15123" y="1"/>
                  </a:moveTo>
                  <a:lnTo>
                    <a:pt x="15123" y="1"/>
                  </a:lnTo>
                  <a:lnTo>
                    <a:pt x="14117" y="20"/>
                  </a:lnTo>
                  <a:lnTo>
                    <a:pt x="14117" y="20"/>
                  </a:lnTo>
                  <a:lnTo>
                    <a:pt x="13421" y="20"/>
                  </a:lnTo>
                  <a:lnTo>
                    <a:pt x="12570" y="39"/>
                  </a:lnTo>
                  <a:lnTo>
                    <a:pt x="12570" y="39"/>
                  </a:lnTo>
                  <a:lnTo>
                    <a:pt x="10501" y="20"/>
                  </a:lnTo>
                  <a:lnTo>
                    <a:pt x="10501" y="20"/>
                  </a:lnTo>
                  <a:lnTo>
                    <a:pt x="8045" y="20"/>
                  </a:lnTo>
                  <a:lnTo>
                    <a:pt x="8045" y="20"/>
                  </a:lnTo>
                  <a:lnTo>
                    <a:pt x="6053" y="20"/>
                  </a:lnTo>
                  <a:lnTo>
                    <a:pt x="4003" y="59"/>
                  </a:lnTo>
                  <a:lnTo>
                    <a:pt x="1973" y="117"/>
                  </a:lnTo>
                  <a:lnTo>
                    <a:pt x="967" y="175"/>
                  </a:lnTo>
                  <a:lnTo>
                    <a:pt x="0" y="233"/>
                  </a:lnTo>
                  <a:lnTo>
                    <a:pt x="0" y="233"/>
                  </a:lnTo>
                  <a:lnTo>
                    <a:pt x="4680" y="271"/>
                  </a:lnTo>
                  <a:lnTo>
                    <a:pt x="8335" y="329"/>
                  </a:lnTo>
                  <a:lnTo>
                    <a:pt x="10926" y="368"/>
                  </a:lnTo>
                  <a:lnTo>
                    <a:pt x="10926" y="368"/>
                  </a:lnTo>
                  <a:lnTo>
                    <a:pt x="11971" y="387"/>
                  </a:lnTo>
                  <a:lnTo>
                    <a:pt x="11971" y="387"/>
                  </a:lnTo>
                  <a:lnTo>
                    <a:pt x="13208" y="387"/>
                  </a:lnTo>
                  <a:lnTo>
                    <a:pt x="14639" y="368"/>
                  </a:lnTo>
                  <a:lnTo>
                    <a:pt x="17656" y="291"/>
                  </a:lnTo>
                  <a:lnTo>
                    <a:pt x="21118" y="194"/>
                  </a:lnTo>
                  <a:lnTo>
                    <a:pt x="21118" y="194"/>
                  </a:lnTo>
                  <a:lnTo>
                    <a:pt x="19068" y="97"/>
                  </a:lnTo>
                  <a:lnTo>
                    <a:pt x="17115" y="39"/>
                  </a:lnTo>
                  <a:lnTo>
                    <a:pt x="16109" y="1"/>
                  </a:lnTo>
                  <a:lnTo>
                    <a:pt x="1512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421619" y="1917034"/>
              <a:ext cx="466201" cy="10533"/>
            </a:xfrm>
            <a:custGeom>
              <a:avLst/>
              <a:gdLst/>
              <a:ahLst/>
              <a:cxnLst/>
              <a:rect l="l" t="t" r="r" b="b"/>
              <a:pathLst>
                <a:path w="11198" h="253" extrusionOk="0">
                  <a:moveTo>
                    <a:pt x="3211" y="1"/>
                  </a:moveTo>
                  <a:lnTo>
                    <a:pt x="2128" y="40"/>
                  </a:lnTo>
                  <a:lnTo>
                    <a:pt x="1045" y="78"/>
                  </a:lnTo>
                  <a:lnTo>
                    <a:pt x="1" y="156"/>
                  </a:lnTo>
                  <a:lnTo>
                    <a:pt x="2476" y="175"/>
                  </a:lnTo>
                  <a:lnTo>
                    <a:pt x="4410" y="214"/>
                  </a:lnTo>
                  <a:lnTo>
                    <a:pt x="5783" y="252"/>
                  </a:lnTo>
                  <a:lnTo>
                    <a:pt x="6344" y="252"/>
                  </a:lnTo>
                  <a:lnTo>
                    <a:pt x="7756" y="233"/>
                  </a:lnTo>
                  <a:lnTo>
                    <a:pt x="9361" y="194"/>
                  </a:lnTo>
                  <a:lnTo>
                    <a:pt x="11198" y="117"/>
                  </a:lnTo>
                  <a:lnTo>
                    <a:pt x="10115" y="59"/>
                  </a:lnTo>
                  <a:lnTo>
                    <a:pt x="9071" y="20"/>
                  </a:lnTo>
                  <a:lnTo>
                    <a:pt x="8007" y="1"/>
                  </a:lnTo>
                  <a:lnTo>
                    <a:pt x="7485" y="1"/>
                  </a:lnTo>
                  <a:lnTo>
                    <a:pt x="6653" y="20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421619" y="1917034"/>
              <a:ext cx="466201" cy="10533"/>
            </a:xfrm>
            <a:custGeom>
              <a:avLst/>
              <a:gdLst/>
              <a:ahLst/>
              <a:cxnLst/>
              <a:rect l="l" t="t" r="r" b="b"/>
              <a:pathLst>
                <a:path w="11198" h="253" fill="none" extrusionOk="0">
                  <a:moveTo>
                    <a:pt x="8007" y="1"/>
                  </a:moveTo>
                  <a:lnTo>
                    <a:pt x="8007" y="1"/>
                  </a:lnTo>
                  <a:lnTo>
                    <a:pt x="7485" y="1"/>
                  </a:lnTo>
                  <a:lnTo>
                    <a:pt x="7485" y="1"/>
                  </a:lnTo>
                  <a:lnTo>
                    <a:pt x="6653" y="20"/>
                  </a:lnTo>
                  <a:lnTo>
                    <a:pt x="6653" y="20"/>
                  </a:lnTo>
                  <a:lnTo>
                    <a:pt x="5551" y="1"/>
                  </a:lnTo>
                  <a:lnTo>
                    <a:pt x="5551" y="1"/>
                  </a:lnTo>
                  <a:lnTo>
                    <a:pt x="4255" y="1"/>
                  </a:lnTo>
                  <a:lnTo>
                    <a:pt x="4255" y="1"/>
                  </a:lnTo>
                  <a:lnTo>
                    <a:pt x="3211" y="1"/>
                  </a:lnTo>
                  <a:lnTo>
                    <a:pt x="2128" y="40"/>
                  </a:lnTo>
                  <a:lnTo>
                    <a:pt x="1045" y="78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2476" y="175"/>
                  </a:lnTo>
                  <a:lnTo>
                    <a:pt x="4410" y="214"/>
                  </a:lnTo>
                  <a:lnTo>
                    <a:pt x="5783" y="252"/>
                  </a:lnTo>
                  <a:lnTo>
                    <a:pt x="5783" y="252"/>
                  </a:lnTo>
                  <a:lnTo>
                    <a:pt x="6344" y="252"/>
                  </a:lnTo>
                  <a:lnTo>
                    <a:pt x="6344" y="252"/>
                  </a:lnTo>
                  <a:lnTo>
                    <a:pt x="7756" y="233"/>
                  </a:lnTo>
                  <a:lnTo>
                    <a:pt x="9361" y="194"/>
                  </a:lnTo>
                  <a:lnTo>
                    <a:pt x="11198" y="117"/>
                  </a:lnTo>
                  <a:lnTo>
                    <a:pt x="11198" y="117"/>
                  </a:lnTo>
                  <a:lnTo>
                    <a:pt x="10115" y="59"/>
                  </a:lnTo>
                  <a:lnTo>
                    <a:pt x="9071" y="20"/>
                  </a:lnTo>
                  <a:lnTo>
                    <a:pt x="8007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611631" y="2157796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extrusionOk="0">
                  <a:moveTo>
                    <a:pt x="5744" y="0"/>
                  </a:moveTo>
                  <a:lnTo>
                    <a:pt x="5357" y="19"/>
                  </a:lnTo>
                  <a:lnTo>
                    <a:pt x="3056" y="19"/>
                  </a:lnTo>
                  <a:lnTo>
                    <a:pt x="1528" y="39"/>
                  </a:lnTo>
                  <a:lnTo>
                    <a:pt x="755" y="58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72" y="136"/>
                  </a:lnTo>
                  <a:lnTo>
                    <a:pt x="4158" y="155"/>
                  </a:lnTo>
                  <a:lnTo>
                    <a:pt x="4545" y="174"/>
                  </a:lnTo>
                  <a:lnTo>
                    <a:pt x="5570" y="155"/>
                  </a:lnTo>
                  <a:lnTo>
                    <a:pt x="6711" y="136"/>
                  </a:lnTo>
                  <a:lnTo>
                    <a:pt x="8026" y="97"/>
                  </a:lnTo>
                  <a:lnTo>
                    <a:pt x="7233" y="39"/>
                  </a:lnTo>
                  <a:lnTo>
                    <a:pt x="6498" y="19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611631" y="2157796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fill="none" extrusionOk="0">
                  <a:moveTo>
                    <a:pt x="5744" y="0"/>
                  </a:moveTo>
                  <a:lnTo>
                    <a:pt x="5744" y="0"/>
                  </a:lnTo>
                  <a:lnTo>
                    <a:pt x="5357" y="19"/>
                  </a:lnTo>
                  <a:lnTo>
                    <a:pt x="5357" y="19"/>
                  </a:lnTo>
                  <a:lnTo>
                    <a:pt x="4777" y="19"/>
                  </a:lnTo>
                  <a:lnTo>
                    <a:pt x="4777" y="19"/>
                  </a:lnTo>
                  <a:lnTo>
                    <a:pt x="3984" y="19"/>
                  </a:lnTo>
                  <a:lnTo>
                    <a:pt x="3984" y="19"/>
                  </a:lnTo>
                  <a:lnTo>
                    <a:pt x="3056" y="19"/>
                  </a:lnTo>
                  <a:lnTo>
                    <a:pt x="3056" y="19"/>
                  </a:lnTo>
                  <a:lnTo>
                    <a:pt x="1528" y="39"/>
                  </a:lnTo>
                  <a:lnTo>
                    <a:pt x="755" y="58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72" y="136"/>
                  </a:lnTo>
                  <a:lnTo>
                    <a:pt x="4158" y="155"/>
                  </a:lnTo>
                  <a:lnTo>
                    <a:pt x="4158" y="155"/>
                  </a:lnTo>
                  <a:lnTo>
                    <a:pt x="4545" y="174"/>
                  </a:lnTo>
                  <a:lnTo>
                    <a:pt x="4545" y="174"/>
                  </a:lnTo>
                  <a:lnTo>
                    <a:pt x="5570" y="155"/>
                  </a:lnTo>
                  <a:lnTo>
                    <a:pt x="6711" y="136"/>
                  </a:lnTo>
                  <a:lnTo>
                    <a:pt x="8026" y="97"/>
                  </a:lnTo>
                  <a:lnTo>
                    <a:pt x="8026" y="97"/>
                  </a:lnTo>
                  <a:lnTo>
                    <a:pt x="7233" y="39"/>
                  </a:lnTo>
                  <a:lnTo>
                    <a:pt x="6498" y="19"/>
                  </a:lnTo>
                  <a:lnTo>
                    <a:pt x="5744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-629817" y="2648104"/>
              <a:ext cx="677902" cy="7286"/>
            </a:xfrm>
            <a:custGeom>
              <a:avLst/>
              <a:gdLst/>
              <a:ahLst/>
              <a:cxnLst/>
              <a:rect l="l" t="t" r="r" b="b"/>
              <a:pathLst>
                <a:path w="16283" h="175" extrusionOk="0">
                  <a:moveTo>
                    <a:pt x="11661" y="0"/>
                  </a:moveTo>
                  <a:lnTo>
                    <a:pt x="10888" y="20"/>
                  </a:lnTo>
                  <a:lnTo>
                    <a:pt x="3094" y="20"/>
                  </a:lnTo>
                  <a:lnTo>
                    <a:pt x="1508" y="58"/>
                  </a:lnTo>
                  <a:lnTo>
                    <a:pt x="0" y="97"/>
                  </a:lnTo>
                  <a:lnTo>
                    <a:pt x="3597" y="116"/>
                  </a:lnTo>
                  <a:lnTo>
                    <a:pt x="6420" y="136"/>
                  </a:lnTo>
                  <a:lnTo>
                    <a:pt x="8432" y="155"/>
                  </a:lnTo>
                  <a:lnTo>
                    <a:pt x="9224" y="174"/>
                  </a:lnTo>
                  <a:lnTo>
                    <a:pt x="11294" y="155"/>
                  </a:lnTo>
                  <a:lnTo>
                    <a:pt x="13614" y="136"/>
                  </a:lnTo>
                  <a:lnTo>
                    <a:pt x="16283" y="78"/>
                  </a:lnTo>
                  <a:lnTo>
                    <a:pt x="14697" y="39"/>
                  </a:lnTo>
                  <a:lnTo>
                    <a:pt x="13208" y="20"/>
                  </a:lnTo>
                  <a:lnTo>
                    <a:pt x="1166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-629817" y="2648104"/>
              <a:ext cx="677902" cy="7286"/>
            </a:xfrm>
            <a:custGeom>
              <a:avLst/>
              <a:gdLst/>
              <a:ahLst/>
              <a:cxnLst/>
              <a:rect l="l" t="t" r="r" b="b"/>
              <a:pathLst>
                <a:path w="16283" h="175" fill="none" extrusionOk="0">
                  <a:moveTo>
                    <a:pt x="11661" y="0"/>
                  </a:moveTo>
                  <a:lnTo>
                    <a:pt x="11661" y="0"/>
                  </a:lnTo>
                  <a:lnTo>
                    <a:pt x="10888" y="20"/>
                  </a:lnTo>
                  <a:lnTo>
                    <a:pt x="10888" y="20"/>
                  </a:lnTo>
                  <a:lnTo>
                    <a:pt x="9689" y="20"/>
                  </a:lnTo>
                  <a:lnTo>
                    <a:pt x="9689" y="20"/>
                  </a:lnTo>
                  <a:lnTo>
                    <a:pt x="8103" y="20"/>
                  </a:lnTo>
                  <a:lnTo>
                    <a:pt x="8103" y="20"/>
                  </a:lnTo>
                  <a:lnTo>
                    <a:pt x="6208" y="20"/>
                  </a:lnTo>
                  <a:lnTo>
                    <a:pt x="6208" y="20"/>
                  </a:lnTo>
                  <a:lnTo>
                    <a:pt x="3094" y="20"/>
                  </a:lnTo>
                  <a:lnTo>
                    <a:pt x="1508" y="58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3597" y="116"/>
                  </a:lnTo>
                  <a:lnTo>
                    <a:pt x="6420" y="136"/>
                  </a:lnTo>
                  <a:lnTo>
                    <a:pt x="8432" y="155"/>
                  </a:lnTo>
                  <a:lnTo>
                    <a:pt x="8432" y="155"/>
                  </a:lnTo>
                  <a:lnTo>
                    <a:pt x="9224" y="174"/>
                  </a:lnTo>
                  <a:lnTo>
                    <a:pt x="9224" y="174"/>
                  </a:lnTo>
                  <a:lnTo>
                    <a:pt x="11294" y="155"/>
                  </a:lnTo>
                  <a:lnTo>
                    <a:pt x="13614" y="136"/>
                  </a:lnTo>
                  <a:lnTo>
                    <a:pt x="16283" y="78"/>
                  </a:lnTo>
                  <a:lnTo>
                    <a:pt x="16283" y="78"/>
                  </a:lnTo>
                  <a:lnTo>
                    <a:pt x="14697" y="39"/>
                  </a:lnTo>
                  <a:lnTo>
                    <a:pt x="13208" y="20"/>
                  </a:lnTo>
                  <a:lnTo>
                    <a:pt x="1166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107625" y="1736723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extrusionOk="0">
                  <a:moveTo>
                    <a:pt x="5744" y="0"/>
                  </a:moveTo>
                  <a:lnTo>
                    <a:pt x="5358" y="20"/>
                  </a:lnTo>
                  <a:lnTo>
                    <a:pt x="3056" y="20"/>
                  </a:lnTo>
                  <a:lnTo>
                    <a:pt x="1529" y="39"/>
                  </a:lnTo>
                  <a:lnTo>
                    <a:pt x="736" y="58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53" y="136"/>
                  </a:lnTo>
                  <a:lnTo>
                    <a:pt x="4139" y="174"/>
                  </a:lnTo>
                  <a:lnTo>
                    <a:pt x="4545" y="174"/>
                  </a:lnTo>
                  <a:lnTo>
                    <a:pt x="5551" y="155"/>
                  </a:lnTo>
                  <a:lnTo>
                    <a:pt x="6692" y="136"/>
                  </a:lnTo>
                  <a:lnTo>
                    <a:pt x="8026" y="97"/>
                  </a:lnTo>
                  <a:lnTo>
                    <a:pt x="7233" y="58"/>
                  </a:lnTo>
                  <a:lnTo>
                    <a:pt x="6499" y="20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107625" y="1736723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fill="none" extrusionOk="0">
                  <a:moveTo>
                    <a:pt x="5744" y="0"/>
                  </a:moveTo>
                  <a:lnTo>
                    <a:pt x="5744" y="0"/>
                  </a:lnTo>
                  <a:lnTo>
                    <a:pt x="5358" y="20"/>
                  </a:lnTo>
                  <a:lnTo>
                    <a:pt x="5358" y="20"/>
                  </a:lnTo>
                  <a:lnTo>
                    <a:pt x="4758" y="20"/>
                  </a:lnTo>
                  <a:lnTo>
                    <a:pt x="4758" y="20"/>
                  </a:lnTo>
                  <a:lnTo>
                    <a:pt x="3985" y="20"/>
                  </a:lnTo>
                  <a:lnTo>
                    <a:pt x="3985" y="20"/>
                  </a:lnTo>
                  <a:lnTo>
                    <a:pt x="3056" y="20"/>
                  </a:lnTo>
                  <a:lnTo>
                    <a:pt x="3056" y="20"/>
                  </a:lnTo>
                  <a:lnTo>
                    <a:pt x="1529" y="39"/>
                  </a:lnTo>
                  <a:lnTo>
                    <a:pt x="736" y="58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53" y="136"/>
                  </a:lnTo>
                  <a:lnTo>
                    <a:pt x="4139" y="174"/>
                  </a:lnTo>
                  <a:lnTo>
                    <a:pt x="4139" y="174"/>
                  </a:lnTo>
                  <a:lnTo>
                    <a:pt x="4545" y="174"/>
                  </a:lnTo>
                  <a:lnTo>
                    <a:pt x="4545" y="174"/>
                  </a:lnTo>
                  <a:lnTo>
                    <a:pt x="5551" y="155"/>
                  </a:lnTo>
                  <a:lnTo>
                    <a:pt x="6692" y="136"/>
                  </a:lnTo>
                  <a:lnTo>
                    <a:pt x="8026" y="97"/>
                  </a:lnTo>
                  <a:lnTo>
                    <a:pt x="8026" y="97"/>
                  </a:lnTo>
                  <a:lnTo>
                    <a:pt x="7233" y="58"/>
                  </a:lnTo>
                  <a:lnTo>
                    <a:pt x="6499" y="20"/>
                  </a:lnTo>
                  <a:lnTo>
                    <a:pt x="5744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1151858" y="1904170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extrusionOk="0">
                  <a:moveTo>
                    <a:pt x="2863" y="1"/>
                  </a:moveTo>
                  <a:lnTo>
                    <a:pt x="2689" y="20"/>
                  </a:lnTo>
                  <a:lnTo>
                    <a:pt x="755" y="20"/>
                  </a:lnTo>
                  <a:lnTo>
                    <a:pt x="368" y="59"/>
                  </a:lnTo>
                  <a:lnTo>
                    <a:pt x="1" y="97"/>
                  </a:lnTo>
                  <a:lnTo>
                    <a:pt x="890" y="117"/>
                  </a:lnTo>
                  <a:lnTo>
                    <a:pt x="1586" y="136"/>
                  </a:lnTo>
                  <a:lnTo>
                    <a:pt x="2070" y="155"/>
                  </a:lnTo>
                  <a:lnTo>
                    <a:pt x="2785" y="155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3617" y="39"/>
                  </a:lnTo>
                  <a:lnTo>
                    <a:pt x="3250" y="20"/>
                  </a:lnTo>
                  <a:lnTo>
                    <a:pt x="2863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1151858" y="1904170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fill="none" extrusionOk="0">
                  <a:moveTo>
                    <a:pt x="2863" y="1"/>
                  </a:moveTo>
                  <a:lnTo>
                    <a:pt x="2863" y="1"/>
                  </a:lnTo>
                  <a:lnTo>
                    <a:pt x="2689" y="20"/>
                  </a:lnTo>
                  <a:lnTo>
                    <a:pt x="2689" y="20"/>
                  </a:lnTo>
                  <a:lnTo>
                    <a:pt x="2379" y="20"/>
                  </a:lnTo>
                  <a:lnTo>
                    <a:pt x="2379" y="20"/>
                  </a:lnTo>
                  <a:lnTo>
                    <a:pt x="1993" y="20"/>
                  </a:lnTo>
                  <a:lnTo>
                    <a:pt x="1993" y="20"/>
                  </a:lnTo>
                  <a:lnTo>
                    <a:pt x="1528" y="20"/>
                  </a:lnTo>
                  <a:lnTo>
                    <a:pt x="1528" y="20"/>
                  </a:lnTo>
                  <a:lnTo>
                    <a:pt x="755" y="20"/>
                  </a:lnTo>
                  <a:lnTo>
                    <a:pt x="368" y="59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890" y="117"/>
                  </a:lnTo>
                  <a:lnTo>
                    <a:pt x="1586" y="136"/>
                  </a:lnTo>
                  <a:lnTo>
                    <a:pt x="2070" y="155"/>
                  </a:lnTo>
                  <a:lnTo>
                    <a:pt x="2070" y="155"/>
                  </a:lnTo>
                  <a:lnTo>
                    <a:pt x="2283" y="155"/>
                  </a:lnTo>
                  <a:lnTo>
                    <a:pt x="2283" y="155"/>
                  </a:lnTo>
                  <a:lnTo>
                    <a:pt x="2785" y="155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4004" y="78"/>
                  </a:lnTo>
                  <a:lnTo>
                    <a:pt x="3617" y="39"/>
                  </a:lnTo>
                  <a:lnTo>
                    <a:pt x="3250" y="20"/>
                  </a:lnTo>
                  <a:lnTo>
                    <a:pt x="286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1235582" y="2161793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extrusionOk="0">
                  <a:moveTo>
                    <a:pt x="1529" y="1"/>
                  </a:moveTo>
                  <a:lnTo>
                    <a:pt x="755" y="20"/>
                  </a:lnTo>
                  <a:lnTo>
                    <a:pt x="368" y="40"/>
                  </a:lnTo>
                  <a:lnTo>
                    <a:pt x="1" y="78"/>
                  </a:lnTo>
                  <a:lnTo>
                    <a:pt x="890" y="98"/>
                  </a:lnTo>
                  <a:lnTo>
                    <a:pt x="1587" y="117"/>
                  </a:lnTo>
                  <a:lnTo>
                    <a:pt x="2070" y="156"/>
                  </a:lnTo>
                  <a:lnTo>
                    <a:pt x="2263" y="156"/>
                  </a:lnTo>
                  <a:lnTo>
                    <a:pt x="2786" y="136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3617" y="4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1235582" y="2161793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fill="none" extrusionOk="0">
                  <a:moveTo>
                    <a:pt x="2863" y="1"/>
                  </a:moveTo>
                  <a:lnTo>
                    <a:pt x="2863" y="1"/>
                  </a:lnTo>
                  <a:lnTo>
                    <a:pt x="2670" y="1"/>
                  </a:lnTo>
                  <a:lnTo>
                    <a:pt x="2670" y="1"/>
                  </a:lnTo>
                  <a:lnTo>
                    <a:pt x="2379" y="1"/>
                  </a:lnTo>
                  <a:lnTo>
                    <a:pt x="2379" y="1"/>
                  </a:lnTo>
                  <a:lnTo>
                    <a:pt x="1993" y="1"/>
                  </a:lnTo>
                  <a:lnTo>
                    <a:pt x="1993" y="1"/>
                  </a:lnTo>
                  <a:lnTo>
                    <a:pt x="1529" y="1"/>
                  </a:lnTo>
                  <a:lnTo>
                    <a:pt x="1529" y="1"/>
                  </a:lnTo>
                  <a:lnTo>
                    <a:pt x="755" y="20"/>
                  </a:lnTo>
                  <a:lnTo>
                    <a:pt x="368" y="40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890" y="98"/>
                  </a:lnTo>
                  <a:lnTo>
                    <a:pt x="1587" y="117"/>
                  </a:lnTo>
                  <a:lnTo>
                    <a:pt x="2070" y="156"/>
                  </a:lnTo>
                  <a:lnTo>
                    <a:pt x="2070" y="156"/>
                  </a:lnTo>
                  <a:lnTo>
                    <a:pt x="2263" y="156"/>
                  </a:lnTo>
                  <a:lnTo>
                    <a:pt x="2263" y="156"/>
                  </a:lnTo>
                  <a:lnTo>
                    <a:pt x="2786" y="136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4004" y="78"/>
                  </a:lnTo>
                  <a:lnTo>
                    <a:pt x="3617" y="40"/>
                  </a:lnTo>
                  <a:lnTo>
                    <a:pt x="3250" y="1"/>
                  </a:lnTo>
                  <a:lnTo>
                    <a:pt x="286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1299197" y="2012873"/>
              <a:ext cx="186014" cy="4038"/>
            </a:xfrm>
            <a:custGeom>
              <a:avLst/>
              <a:gdLst/>
              <a:ahLst/>
              <a:cxnLst/>
              <a:rect l="l" t="t" r="r" b="b"/>
              <a:pathLst>
                <a:path w="4468" h="97" extrusionOk="0">
                  <a:moveTo>
                    <a:pt x="1702" y="0"/>
                  </a:moveTo>
                  <a:lnTo>
                    <a:pt x="851" y="2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534" y="97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1299197" y="2012873"/>
              <a:ext cx="186014" cy="4038"/>
            </a:xfrm>
            <a:custGeom>
              <a:avLst/>
              <a:gdLst/>
              <a:ahLst/>
              <a:cxnLst/>
              <a:rect l="l" t="t" r="r" b="b"/>
              <a:pathLst>
                <a:path w="4468" h="97" fill="none" extrusionOk="0">
                  <a:moveTo>
                    <a:pt x="3211" y="0"/>
                  </a:moveTo>
                  <a:lnTo>
                    <a:pt x="3211" y="0"/>
                  </a:lnTo>
                  <a:lnTo>
                    <a:pt x="2998" y="0"/>
                  </a:lnTo>
                  <a:lnTo>
                    <a:pt x="2998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224" y="0"/>
                  </a:lnTo>
                  <a:lnTo>
                    <a:pt x="2224" y="0"/>
                  </a:lnTo>
                  <a:lnTo>
                    <a:pt x="1702" y="0"/>
                  </a:lnTo>
                  <a:lnTo>
                    <a:pt x="1702" y="0"/>
                  </a:lnTo>
                  <a:lnTo>
                    <a:pt x="851" y="2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321" y="78"/>
                  </a:lnTo>
                  <a:lnTo>
                    <a:pt x="2534" y="97"/>
                  </a:lnTo>
                  <a:lnTo>
                    <a:pt x="2534" y="97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1547162" y="2272119"/>
              <a:ext cx="186014" cy="3247"/>
            </a:xfrm>
            <a:custGeom>
              <a:avLst/>
              <a:gdLst/>
              <a:ahLst/>
              <a:cxnLst/>
              <a:rect l="l" t="t" r="r" b="b"/>
              <a:pathLst>
                <a:path w="4468" h="78" extrusionOk="0">
                  <a:moveTo>
                    <a:pt x="852" y="0"/>
                  </a:moveTo>
                  <a:lnTo>
                    <a:pt x="426" y="20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534" y="78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1547162" y="2272119"/>
              <a:ext cx="186014" cy="3247"/>
            </a:xfrm>
            <a:custGeom>
              <a:avLst/>
              <a:gdLst/>
              <a:ahLst/>
              <a:cxnLst/>
              <a:rect l="l" t="t" r="r" b="b"/>
              <a:pathLst>
                <a:path w="4468" h="78" fill="none" extrusionOk="0">
                  <a:moveTo>
                    <a:pt x="3211" y="0"/>
                  </a:moveTo>
                  <a:lnTo>
                    <a:pt x="3211" y="0"/>
                  </a:lnTo>
                  <a:lnTo>
                    <a:pt x="2998" y="0"/>
                  </a:lnTo>
                  <a:lnTo>
                    <a:pt x="2998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225" y="0"/>
                  </a:lnTo>
                  <a:lnTo>
                    <a:pt x="2225" y="0"/>
                  </a:lnTo>
                  <a:lnTo>
                    <a:pt x="1703" y="0"/>
                  </a:lnTo>
                  <a:lnTo>
                    <a:pt x="1703" y="0"/>
                  </a:lnTo>
                  <a:lnTo>
                    <a:pt x="852" y="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321" y="78"/>
                  </a:lnTo>
                  <a:lnTo>
                    <a:pt x="2534" y="78"/>
                  </a:lnTo>
                  <a:lnTo>
                    <a:pt x="2534" y="78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-657211" y="2870297"/>
              <a:ext cx="334142" cy="6495"/>
            </a:xfrm>
            <a:custGeom>
              <a:avLst/>
              <a:gdLst/>
              <a:ahLst/>
              <a:cxnLst/>
              <a:rect l="l" t="t" r="r" b="b"/>
              <a:pathLst>
                <a:path w="8026" h="156" extrusionOk="0">
                  <a:moveTo>
                    <a:pt x="3056" y="1"/>
                  </a:moveTo>
                  <a:lnTo>
                    <a:pt x="1528" y="20"/>
                  </a:lnTo>
                  <a:lnTo>
                    <a:pt x="755" y="39"/>
                  </a:lnTo>
                  <a:lnTo>
                    <a:pt x="1" y="97"/>
                  </a:lnTo>
                  <a:lnTo>
                    <a:pt x="1780" y="97"/>
                  </a:lnTo>
                  <a:lnTo>
                    <a:pt x="3172" y="117"/>
                  </a:lnTo>
                  <a:lnTo>
                    <a:pt x="4158" y="155"/>
                  </a:lnTo>
                  <a:lnTo>
                    <a:pt x="4545" y="155"/>
                  </a:lnTo>
                  <a:lnTo>
                    <a:pt x="5551" y="136"/>
                  </a:lnTo>
                  <a:lnTo>
                    <a:pt x="6711" y="117"/>
                  </a:lnTo>
                  <a:lnTo>
                    <a:pt x="8026" y="78"/>
                  </a:lnTo>
                  <a:lnTo>
                    <a:pt x="7233" y="39"/>
                  </a:lnTo>
                  <a:lnTo>
                    <a:pt x="6498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-657211" y="2870297"/>
              <a:ext cx="334142" cy="6495"/>
            </a:xfrm>
            <a:custGeom>
              <a:avLst/>
              <a:gdLst/>
              <a:ahLst/>
              <a:cxnLst/>
              <a:rect l="l" t="t" r="r" b="b"/>
              <a:pathLst>
                <a:path w="8026" h="156" fill="none" extrusionOk="0">
                  <a:moveTo>
                    <a:pt x="5744" y="1"/>
                  </a:moveTo>
                  <a:lnTo>
                    <a:pt x="5744" y="1"/>
                  </a:lnTo>
                  <a:lnTo>
                    <a:pt x="5357" y="1"/>
                  </a:lnTo>
                  <a:lnTo>
                    <a:pt x="5357" y="1"/>
                  </a:lnTo>
                  <a:lnTo>
                    <a:pt x="4777" y="1"/>
                  </a:lnTo>
                  <a:lnTo>
                    <a:pt x="4777" y="1"/>
                  </a:lnTo>
                  <a:lnTo>
                    <a:pt x="3984" y="1"/>
                  </a:lnTo>
                  <a:lnTo>
                    <a:pt x="3984" y="1"/>
                  </a:lnTo>
                  <a:lnTo>
                    <a:pt x="3056" y="1"/>
                  </a:lnTo>
                  <a:lnTo>
                    <a:pt x="3056" y="1"/>
                  </a:lnTo>
                  <a:lnTo>
                    <a:pt x="1528" y="20"/>
                  </a:lnTo>
                  <a:lnTo>
                    <a:pt x="755" y="39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97"/>
                  </a:lnTo>
                  <a:lnTo>
                    <a:pt x="3172" y="117"/>
                  </a:lnTo>
                  <a:lnTo>
                    <a:pt x="4158" y="155"/>
                  </a:lnTo>
                  <a:lnTo>
                    <a:pt x="4158" y="155"/>
                  </a:lnTo>
                  <a:lnTo>
                    <a:pt x="4545" y="155"/>
                  </a:lnTo>
                  <a:lnTo>
                    <a:pt x="4545" y="155"/>
                  </a:lnTo>
                  <a:lnTo>
                    <a:pt x="5551" y="136"/>
                  </a:lnTo>
                  <a:lnTo>
                    <a:pt x="6711" y="117"/>
                  </a:lnTo>
                  <a:lnTo>
                    <a:pt x="8026" y="78"/>
                  </a:lnTo>
                  <a:lnTo>
                    <a:pt x="8026" y="78"/>
                  </a:lnTo>
                  <a:lnTo>
                    <a:pt x="7233" y="39"/>
                  </a:lnTo>
                  <a:lnTo>
                    <a:pt x="6498" y="1"/>
                  </a:lnTo>
                  <a:lnTo>
                    <a:pt x="5744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34"/>
          <p:cNvGrpSpPr/>
          <p:nvPr/>
        </p:nvGrpSpPr>
        <p:grpSpPr>
          <a:xfrm flipH="1">
            <a:off x="201164" y="3439038"/>
            <a:ext cx="2709848" cy="1494522"/>
            <a:chOff x="-1213550" y="1112775"/>
            <a:chExt cx="3717212" cy="2049818"/>
          </a:xfrm>
        </p:grpSpPr>
        <p:sp>
          <p:nvSpPr>
            <p:cNvPr id="568" name="Google Shape;568;p34"/>
            <p:cNvSpPr/>
            <p:nvPr/>
          </p:nvSpPr>
          <p:spPr>
            <a:xfrm>
              <a:off x="-1213550" y="1112775"/>
              <a:ext cx="2774431" cy="2049818"/>
            </a:xfrm>
            <a:custGeom>
              <a:avLst/>
              <a:gdLst/>
              <a:ahLst/>
              <a:cxnLst/>
              <a:rect l="l" t="t" r="r" b="b"/>
              <a:pathLst>
                <a:path w="66641" h="49236" extrusionOk="0">
                  <a:moveTo>
                    <a:pt x="43976" y="0"/>
                  </a:moveTo>
                  <a:lnTo>
                    <a:pt x="1" y="49235"/>
                  </a:lnTo>
                  <a:lnTo>
                    <a:pt x="66641" y="49235"/>
                  </a:lnTo>
                  <a:lnTo>
                    <a:pt x="4397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-1213550" y="1112775"/>
              <a:ext cx="2774431" cy="2049818"/>
            </a:xfrm>
            <a:custGeom>
              <a:avLst/>
              <a:gdLst/>
              <a:ahLst/>
              <a:cxnLst/>
              <a:rect l="l" t="t" r="r" b="b"/>
              <a:pathLst>
                <a:path w="66641" h="49236" fill="none" extrusionOk="0">
                  <a:moveTo>
                    <a:pt x="43976" y="0"/>
                  </a:moveTo>
                  <a:lnTo>
                    <a:pt x="1" y="49235"/>
                  </a:lnTo>
                  <a:lnTo>
                    <a:pt x="66641" y="49235"/>
                  </a:lnTo>
                  <a:lnTo>
                    <a:pt x="43976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617293" y="1112775"/>
              <a:ext cx="1886369" cy="2049818"/>
            </a:xfrm>
            <a:custGeom>
              <a:avLst/>
              <a:gdLst/>
              <a:ahLst/>
              <a:cxnLst/>
              <a:rect l="l" t="t" r="r" b="b"/>
              <a:pathLst>
                <a:path w="45310" h="49236" extrusionOk="0">
                  <a:moveTo>
                    <a:pt x="0" y="0"/>
                  </a:moveTo>
                  <a:lnTo>
                    <a:pt x="22665" y="49235"/>
                  </a:lnTo>
                  <a:lnTo>
                    <a:pt x="45310" y="4409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617293" y="1112775"/>
              <a:ext cx="1886369" cy="2049818"/>
            </a:xfrm>
            <a:custGeom>
              <a:avLst/>
              <a:gdLst/>
              <a:ahLst/>
              <a:cxnLst/>
              <a:rect l="l" t="t" r="r" b="b"/>
              <a:pathLst>
                <a:path w="45310" h="49236" fill="none" extrusionOk="0">
                  <a:moveTo>
                    <a:pt x="0" y="0"/>
                  </a:moveTo>
                  <a:lnTo>
                    <a:pt x="45310" y="44091"/>
                  </a:lnTo>
                  <a:lnTo>
                    <a:pt x="22665" y="49235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-125852" y="2117537"/>
              <a:ext cx="467033" cy="10491"/>
            </a:xfrm>
            <a:custGeom>
              <a:avLst/>
              <a:gdLst/>
              <a:ahLst/>
              <a:cxnLst/>
              <a:rect l="l" t="t" r="r" b="b"/>
              <a:pathLst>
                <a:path w="11218" h="252" extrusionOk="0">
                  <a:moveTo>
                    <a:pt x="3211" y="0"/>
                  </a:moveTo>
                  <a:lnTo>
                    <a:pt x="2128" y="39"/>
                  </a:lnTo>
                  <a:lnTo>
                    <a:pt x="1045" y="78"/>
                  </a:lnTo>
                  <a:lnTo>
                    <a:pt x="1" y="155"/>
                  </a:lnTo>
                  <a:lnTo>
                    <a:pt x="2476" y="174"/>
                  </a:lnTo>
                  <a:lnTo>
                    <a:pt x="4429" y="213"/>
                  </a:lnTo>
                  <a:lnTo>
                    <a:pt x="5802" y="252"/>
                  </a:lnTo>
                  <a:lnTo>
                    <a:pt x="6344" y="252"/>
                  </a:lnTo>
                  <a:lnTo>
                    <a:pt x="7775" y="232"/>
                  </a:lnTo>
                  <a:lnTo>
                    <a:pt x="9361" y="194"/>
                  </a:lnTo>
                  <a:lnTo>
                    <a:pt x="11217" y="116"/>
                  </a:lnTo>
                  <a:lnTo>
                    <a:pt x="10115" y="58"/>
                  </a:lnTo>
                  <a:lnTo>
                    <a:pt x="9090" y="20"/>
                  </a:lnTo>
                  <a:lnTo>
                    <a:pt x="8026" y="0"/>
                  </a:lnTo>
                  <a:lnTo>
                    <a:pt x="7485" y="0"/>
                  </a:lnTo>
                  <a:lnTo>
                    <a:pt x="6673" y="20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-125852" y="2117537"/>
              <a:ext cx="467033" cy="10491"/>
            </a:xfrm>
            <a:custGeom>
              <a:avLst/>
              <a:gdLst/>
              <a:ahLst/>
              <a:cxnLst/>
              <a:rect l="l" t="t" r="r" b="b"/>
              <a:pathLst>
                <a:path w="11218" h="252" fill="none" extrusionOk="0">
                  <a:moveTo>
                    <a:pt x="8026" y="0"/>
                  </a:moveTo>
                  <a:lnTo>
                    <a:pt x="8026" y="0"/>
                  </a:lnTo>
                  <a:lnTo>
                    <a:pt x="7485" y="0"/>
                  </a:lnTo>
                  <a:lnTo>
                    <a:pt x="7485" y="0"/>
                  </a:lnTo>
                  <a:lnTo>
                    <a:pt x="6673" y="20"/>
                  </a:lnTo>
                  <a:lnTo>
                    <a:pt x="6673" y="20"/>
                  </a:lnTo>
                  <a:lnTo>
                    <a:pt x="5570" y="0"/>
                  </a:lnTo>
                  <a:lnTo>
                    <a:pt x="5570" y="0"/>
                  </a:lnTo>
                  <a:lnTo>
                    <a:pt x="4275" y="0"/>
                  </a:lnTo>
                  <a:lnTo>
                    <a:pt x="4275" y="0"/>
                  </a:lnTo>
                  <a:lnTo>
                    <a:pt x="3211" y="0"/>
                  </a:lnTo>
                  <a:lnTo>
                    <a:pt x="2128" y="39"/>
                  </a:lnTo>
                  <a:lnTo>
                    <a:pt x="1045" y="78"/>
                  </a:lnTo>
                  <a:lnTo>
                    <a:pt x="1" y="155"/>
                  </a:lnTo>
                  <a:lnTo>
                    <a:pt x="1" y="155"/>
                  </a:lnTo>
                  <a:lnTo>
                    <a:pt x="2476" y="174"/>
                  </a:lnTo>
                  <a:lnTo>
                    <a:pt x="4429" y="213"/>
                  </a:lnTo>
                  <a:lnTo>
                    <a:pt x="5802" y="252"/>
                  </a:lnTo>
                  <a:lnTo>
                    <a:pt x="5802" y="252"/>
                  </a:lnTo>
                  <a:lnTo>
                    <a:pt x="6344" y="252"/>
                  </a:lnTo>
                  <a:lnTo>
                    <a:pt x="6344" y="252"/>
                  </a:lnTo>
                  <a:lnTo>
                    <a:pt x="7775" y="232"/>
                  </a:lnTo>
                  <a:lnTo>
                    <a:pt x="9361" y="194"/>
                  </a:lnTo>
                  <a:lnTo>
                    <a:pt x="11217" y="116"/>
                  </a:lnTo>
                  <a:lnTo>
                    <a:pt x="11217" y="116"/>
                  </a:lnTo>
                  <a:lnTo>
                    <a:pt x="10115" y="58"/>
                  </a:lnTo>
                  <a:lnTo>
                    <a:pt x="9090" y="20"/>
                  </a:lnTo>
                  <a:lnTo>
                    <a:pt x="8026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158375" y="2468542"/>
              <a:ext cx="879195" cy="16153"/>
            </a:xfrm>
            <a:custGeom>
              <a:avLst/>
              <a:gdLst/>
              <a:ahLst/>
              <a:cxnLst/>
              <a:rect l="l" t="t" r="r" b="b"/>
              <a:pathLst>
                <a:path w="21118" h="388" extrusionOk="0">
                  <a:moveTo>
                    <a:pt x="15123" y="1"/>
                  </a:moveTo>
                  <a:lnTo>
                    <a:pt x="14117" y="20"/>
                  </a:lnTo>
                  <a:lnTo>
                    <a:pt x="13421" y="20"/>
                  </a:lnTo>
                  <a:lnTo>
                    <a:pt x="12570" y="39"/>
                  </a:lnTo>
                  <a:lnTo>
                    <a:pt x="10501" y="20"/>
                  </a:lnTo>
                  <a:lnTo>
                    <a:pt x="6053" y="20"/>
                  </a:lnTo>
                  <a:lnTo>
                    <a:pt x="4003" y="59"/>
                  </a:lnTo>
                  <a:lnTo>
                    <a:pt x="1973" y="117"/>
                  </a:lnTo>
                  <a:lnTo>
                    <a:pt x="967" y="175"/>
                  </a:lnTo>
                  <a:lnTo>
                    <a:pt x="0" y="233"/>
                  </a:lnTo>
                  <a:lnTo>
                    <a:pt x="4680" y="271"/>
                  </a:lnTo>
                  <a:lnTo>
                    <a:pt x="8335" y="329"/>
                  </a:lnTo>
                  <a:lnTo>
                    <a:pt x="10926" y="368"/>
                  </a:lnTo>
                  <a:lnTo>
                    <a:pt x="11971" y="387"/>
                  </a:lnTo>
                  <a:lnTo>
                    <a:pt x="13208" y="387"/>
                  </a:lnTo>
                  <a:lnTo>
                    <a:pt x="14639" y="368"/>
                  </a:lnTo>
                  <a:lnTo>
                    <a:pt x="17656" y="291"/>
                  </a:lnTo>
                  <a:lnTo>
                    <a:pt x="21118" y="194"/>
                  </a:lnTo>
                  <a:lnTo>
                    <a:pt x="19068" y="97"/>
                  </a:lnTo>
                  <a:lnTo>
                    <a:pt x="17115" y="39"/>
                  </a:lnTo>
                  <a:lnTo>
                    <a:pt x="16109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158375" y="2468542"/>
              <a:ext cx="879195" cy="16153"/>
            </a:xfrm>
            <a:custGeom>
              <a:avLst/>
              <a:gdLst/>
              <a:ahLst/>
              <a:cxnLst/>
              <a:rect l="l" t="t" r="r" b="b"/>
              <a:pathLst>
                <a:path w="21118" h="388" fill="none" extrusionOk="0">
                  <a:moveTo>
                    <a:pt x="15123" y="1"/>
                  </a:moveTo>
                  <a:lnTo>
                    <a:pt x="15123" y="1"/>
                  </a:lnTo>
                  <a:lnTo>
                    <a:pt x="14117" y="20"/>
                  </a:lnTo>
                  <a:lnTo>
                    <a:pt x="14117" y="20"/>
                  </a:lnTo>
                  <a:lnTo>
                    <a:pt x="13421" y="20"/>
                  </a:lnTo>
                  <a:lnTo>
                    <a:pt x="12570" y="39"/>
                  </a:lnTo>
                  <a:lnTo>
                    <a:pt x="12570" y="39"/>
                  </a:lnTo>
                  <a:lnTo>
                    <a:pt x="10501" y="20"/>
                  </a:lnTo>
                  <a:lnTo>
                    <a:pt x="10501" y="20"/>
                  </a:lnTo>
                  <a:lnTo>
                    <a:pt x="8045" y="20"/>
                  </a:lnTo>
                  <a:lnTo>
                    <a:pt x="8045" y="20"/>
                  </a:lnTo>
                  <a:lnTo>
                    <a:pt x="6053" y="20"/>
                  </a:lnTo>
                  <a:lnTo>
                    <a:pt x="4003" y="59"/>
                  </a:lnTo>
                  <a:lnTo>
                    <a:pt x="1973" y="117"/>
                  </a:lnTo>
                  <a:lnTo>
                    <a:pt x="967" y="175"/>
                  </a:lnTo>
                  <a:lnTo>
                    <a:pt x="0" y="233"/>
                  </a:lnTo>
                  <a:lnTo>
                    <a:pt x="0" y="233"/>
                  </a:lnTo>
                  <a:lnTo>
                    <a:pt x="4680" y="271"/>
                  </a:lnTo>
                  <a:lnTo>
                    <a:pt x="8335" y="329"/>
                  </a:lnTo>
                  <a:lnTo>
                    <a:pt x="10926" y="368"/>
                  </a:lnTo>
                  <a:lnTo>
                    <a:pt x="10926" y="368"/>
                  </a:lnTo>
                  <a:lnTo>
                    <a:pt x="11971" y="387"/>
                  </a:lnTo>
                  <a:lnTo>
                    <a:pt x="11971" y="387"/>
                  </a:lnTo>
                  <a:lnTo>
                    <a:pt x="13208" y="387"/>
                  </a:lnTo>
                  <a:lnTo>
                    <a:pt x="14639" y="368"/>
                  </a:lnTo>
                  <a:lnTo>
                    <a:pt x="17656" y="291"/>
                  </a:lnTo>
                  <a:lnTo>
                    <a:pt x="21118" y="194"/>
                  </a:lnTo>
                  <a:lnTo>
                    <a:pt x="21118" y="194"/>
                  </a:lnTo>
                  <a:lnTo>
                    <a:pt x="19068" y="97"/>
                  </a:lnTo>
                  <a:lnTo>
                    <a:pt x="17115" y="39"/>
                  </a:lnTo>
                  <a:lnTo>
                    <a:pt x="16109" y="1"/>
                  </a:lnTo>
                  <a:lnTo>
                    <a:pt x="1512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421619" y="1917034"/>
              <a:ext cx="466201" cy="10533"/>
            </a:xfrm>
            <a:custGeom>
              <a:avLst/>
              <a:gdLst/>
              <a:ahLst/>
              <a:cxnLst/>
              <a:rect l="l" t="t" r="r" b="b"/>
              <a:pathLst>
                <a:path w="11198" h="253" extrusionOk="0">
                  <a:moveTo>
                    <a:pt x="3211" y="1"/>
                  </a:moveTo>
                  <a:lnTo>
                    <a:pt x="2128" y="40"/>
                  </a:lnTo>
                  <a:lnTo>
                    <a:pt x="1045" y="78"/>
                  </a:lnTo>
                  <a:lnTo>
                    <a:pt x="1" y="156"/>
                  </a:lnTo>
                  <a:lnTo>
                    <a:pt x="2476" y="175"/>
                  </a:lnTo>
                  <a:lnTo>
                    <a:pt x="4410" y="214"/>
                  </a:lnTo>
                  <a:lnTo>
                    <a:pt x="5783" y="252"/>
                  </a:lnTo>
                  <a:lnTo>
                    <a:pt x="6344" y="252"/>
                  </a:lnTo>
                  <a:lnTo>
                    <a:pt x="7756" y="233"/>
                  </a:lnTo>
                  <a:lnTo>
                    <a:pt x="9361" y="194"/>
                  </a:lnTo>
                  <a:lnTo>
                    <a:pt x="11198" y="117"/>
                  </a:lnTo>
                  <a:lnTo>
                    <a:pt x="10115" y="59"/>
                  </a:lnTo>
                  <a:lnTo>
                    <a:pt x="9071" y="20"/>
                  </a:lnTo>
                  <a:lnTo>
                    <a:pt x="8007" y="1"/>
                  </a:lnTo>
                  <a:lnTo>
                    <a:pt x="7485" y="1"/>
                  </a:lnTo>
                  <a:lnTo>
                    <a:pt x="6653" y="20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421619" y="1917034"/>
              <a:ext cx="466201" cy="10533"/>
            </a:xfrm>
            <a:custGeom>
              <a:avLst/>
              <a:gdLst/>
              <a:ahLst/>
              <a:cxnLst/>
              <a:rect l="l" t="t" r="r" b="b"/>
              <a:pathLst>
                <a:path w="11198" h="253" fill="none" extrusionOk="0">
                  <a:moveTo>
                    <a:pt x="8007" y="1"/>
                  </a:moveTo>
                  <a:lnTo>
                    <a:pt x="8007" y="1"/>
                  </a:lnTo>
                  <a:lnTo>
                    <a:pt x="7485" y="1"/>
                  </a:lnTo>
                  <a:lnTo>
                    <a:pt x="7485" y="1"/>
                  </a:lnTo>
                  <a:lnTo>
                    <a:pt x="6653" y="20"/>
                  </a:lnTo>
                  <a:lnTo>
                    <a:pt x="6653" y="20"/>
                  </a:lnTo>
                  <a:lnTo>
                    <a:pt x="5551" y="1"/>
                  </a:lnTo>
                  <a:lnTo>
                    <a:pt x="5551" y="1"/>
                  </a:lnTo>
                  <a:lnTo>
                    <a:pt x="4255" y="1"/>
                  </a:lnTo>
                  <a:lnTo>
                    <a:pt x="4255" y="1"/>
                  </a:lnTo>
                  <a:lnTo>
                    <a:pt x="3211" y="1"/>
                  </a:lnTo>
                  <a:lnTo>
                    <a:pt x="2128" y="40"/>
                  </a:lnTo>
                  <a:lnTo>
                    <a:pt x="1045" y="78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2476" y="175"/>
                  </a:lnTo>
                  <a:lnTo>
                    <a:pt x="4410" y="214"/>
                  </a:lnTo>
                  <a:lnTo>
                    <a:pt x="5783" y="252"/>
                  </a:lnTo>
                  <a:lnTo>
                    <a:pt x="5783" y="252"/>
                  </a:lnTo>
                  <a:lnTo>
                    <a:pt x="6344" y="252"/>
                  </a:lnTo>
                  <a:lnTo>
                    <a:pt x="6344" y="252"/>
                  </a:lnTo>
                  <a:lnTo>
                    <a:pt x="7756" y="233"/>
                  </a:lnTo>
                  <a:lnTo>
                    <a:pt x="9361" y="194"/>
                  </a:lnTo>
                  <a:lnTo>
                    <a:pt x="11198" y="117"/>
                  </a:lnTo>
                  <a:lnTo>
                    <a:pt x="11198" y="117"/>
                  </a:lnTo>
                  <a:lnTo>
                    <a:pt x="10115" y="59"/>
                  </a:lnTo>
                  <a:lnTo>
                    <a:pt x="9071" y="20"/>
                  </a:lnTo>
                  <a:lnTo>
                    <a:pt x="8007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611631" y="2157796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extrusionOk="0">
                  <a:moveTo>
                    <a:pt x="5744" y="0"/>
                  </a:moveTo>
                  <a:lnTo>
                    <a:pt x="5357" y="19"/>
                  </a:lnTo>
                  <a:lnTo>
                    <a:pt x="3056" y="19"/>
                  </a:lnTo>
                  <a:lnTo>
                    <a:pt x="1528" y="39"/>
                  </a:lnTo>
                  <a:lnTo>
                    <a:pt x="755" y="58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72" y="136"/>
                  </a:lnTo>
                  <a:lnTo>
                    <a:pt x="4158" y="155"/>
                  </a:lnTo>
                  <a:lnTo>
                    <a:pt x="4545" y="174"/>
                  </a:lnTo>
                  <a:lnTo>
                    <a:pt x="5570" y="155"/>
                  </a:lnTo>
                  <a:lnTo>
                    <a:pt x="6711" y="136"/>
                  </a:lnTo>
                  <a:lnTo>
                    <a:pt x="8026" y="97"/>
                  </a:lnTo>
                  <a:lnTo>
                    <a:pt x="7233" y="39"/>
                  </a:lnTo>
                  <a:lnTo>
                    <a:pt x="6498" y="19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611631" y="2157796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fill="none" extrusionOk="0">
                  <a:moveTo>
                    <a:pt x="5744" y="0"/>
                  </a:moveTo>
                  <a:lnTo>
                    <a:pt x="5744" y="0"/>
                  </a:lnTo>
                  <a:lnTo>
                    <a:pt x="5357" y="19"/>
                  </a:lnTo>
                  <a:lnTo>
                    <a:pt x="5357" y="19"/>
                  </a:lnTo>
                  <a:lnTo>
                    <a:pt x="4777" y="19"/>
                  </a:lnTo>
                  <a:lnTo>
                    <a:pt x="4777" y="19"/>
                  </a:lnTo>
                  <a:lnTo>
                    <a:pt x="3984" y="19"/>
                  </a:lnTo>
                  <a:lnTo>
                    <a:pt x="3984" y="19"/>
                  </a:lnTo>
                  <a:lnTo>
                    <a:pt x="3056" y="19"/>
                  </a:lnTo>
                  <a:lnTo>
                    <a:pt x="3056" y="19"/>
                  </a:lnTo>
                  <a:lnTo>
                    <a:pt x="1528" y="39"/>
                  </a:lnTo>
                  <a:lnTo>
                    <a:pt x="755" y="58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72" y="136"/>
                  </a:lnTo>
                  <a:lnTo>
                    <a:pt x="4158" y="155"/>
                  </a:lnTo>
                  <a:lnTo>
                    <a:pt x="4158" y="155"/>
                  </a:lnTo>
                  <a:lnTo>
                    <a:pt x="4545" y="174"/>
                  </a:lnTo>
                  <a:lnTo>
                    <a:pt x="4545" y="174"/>
                  </a:lnTo>
                  <a:lnTo>
                    <a:pt x="5570" y="155"/>
                  </a:lnTo>
                  <a:lnTo>
                    <a:pt x="6711" y="136"/>
                  </a:lnTo>
                  <a:lnTo>
                    <a:pt x="8026" y="97"/>
                  </a:lnTo>
                  <a:lnTo>
                    <a:pt x="8026" y="97"/>
                  </a:lnTo>
                  <a:lnTo>
                    <a:pt x="7233" y="39"/>
                  </a:lnTo>
                  <a:lnTo>
                    <a:pt x="6498" y="19"/>
                  </a:lnTo>
                  <a:lnTo>
                    <a:pt x="5744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-629817" y="2648104"/>
              <a:ext cx="677902" cy="7286"/>
            </a:xfrm>
            <a:custGeom>
              <a:avLst/>
              <a:gdLst/>
              <a:ahLst/>
              <a:cxnLst/>
              <a:rect l="l" t="t" r="r" b="b"/>
              <a:pathLst>
                <a:path w="16283" h="175" extrusionOk="0">
                  <a:moveTo>
                    <a:pt x="11661" y="0"/>
                  </a:moveTo>
                  <a:lnTo>
                    <a:pt x="10888" y="20"/>
                  </a:lnTo>
                  <a:lnTo>
                    <a:pt x="3094" y="20"/>
                  </a:lnTo>
                  <a:lnTo>
                    <a:pt x="1508" y="58"/>
                  </a:lnTo>
                  <a:lnTo>
                    <a:pt x="0" y="97"/>
                  </a:lnTo>
                  <a:lnTo>
                    <a:pt x="3597" y="116"/>
                  </a:lnTo>
                  <a:lnTo>
                    <a:pt x="6420" y="136"/>
                  </a:lnTo>
                  <a:lnTo>
                    <a:pt x="8432" y="155"/>
                  </a:lnTo>
                  <a:lnTo>
                    <a:pt x="9224" y="174"/>
                  </a:lnTo>
                  <a:lnTo>
                    <a:pt x="11294" y="155"/>
                  </a:lnTo>
                  <a:lnTo>
                    <a:pt x="13614" y="136"/>
                  </a:lnTo>
                  <a:lnTo>
                    <a:pt x="16283" y="78"/>
                  </a:lnTo>
                  <a:lnTo>
                    <a:pt x="14697" y="39"/>
                  </a:lnTo>
                  <a:lnTo>
                    <a:pt x="13208" y="20"/>
                  </a:lnTo>
                  <a:lnTo>
                    <a:pt x="1166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-629817" y="2648104"/>
              <a:ext cx="677902" cy="7286"/>
            </a:xfrm>
            <a:custGeom>
              <a:avLst/>
              <a:gdLst/>
              <a:ahLst/>
              <a:cxnLst/>
              <a:rect l="l" t="t" r="r" b="b"/>
              <a:pathLst>
                <a:path w="16283" h="175" fill="none" extrusionOk="0">
                  <a:moveTo>
                    <a:pt x="11661" y="0"/>
                  </a:moveTo>
                  <a:lnTo>
                    <a:pt x="11661" y="0"/>
                  </a:lnTo>
                  <a:lnTo>
                    <a:pt x="10888" y="20"/>
                  </a:lnTo>
                  <a:lnTo>
                    <a:pt x="10888" y="20"/>
                  </a:lnTo>
                  <a:lnTo>
                    <a:pt x="9689" y="20"/>
                  </a:lnTo>
                  <a:lnTo>
                    <a:pt x="9689" y="20"/>
                  </a:lnTo>
                  <a:lnTo>
                    <a:pt x="8103" y="20"/>
                  </a:lnTo>
                  <a:lnTo>
                    <a:pt x="8103" y="20"/>
                  </a:lnTo>
                  <a:lnTo>
                    <a:pt x="6208" y="20"/>
                  </a:lnTo>
                  <a:lnTo>
                    <a:pt x="6208" y="20"/>
                  </a:lnTo>
                  <a:lnTo>
                    <a:pt x="3094" y="20"/>
                  </a:lnTo>
                  <a:lnTo>
                    <a:pt x="1508" y="58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3597" y="116"/>
                  </a:lnTo>
                  <a:lnTo>
                    <a:pt x="6420" y="136"/>
                  </a:lnTo>
                  <a:lnTo>
                    <a:pt x="8432" y="155"/>
                  </a:lnTo>
                  <a:lnTo>
                    <a:pt x="8432" y="155"/>
                  </a:lnTo>
                  <a:lnTo>
                    <a:pt x="9224" y="174"/>
                  </a:lnTo>
                  <a:lnTo>
                    <a:pt x="9224" y="174"/>
                  </a:lnTo>
                  <a:lnTo>
                    <a:pt x="11294" y="155"/>
                  </a:lnTo>
                  <a:lnTo>
                    <a:pt x="13614" y="136"/>
                  </a:lnTo>
                  <a:lnTo>
                    <a:pt x="16283" y="78"/>
                  </a:lnTo>
                  <a:lnTo>
                    <a:pt x="16283" y="78"/>
                  </a:lnTo>
                  <a:lnTo>
                    <a:pt x="14697" y="39"/>
                  </a:lnTo>
                  <a:lnTo>
                    <a:pt x="13208" y="20"/>
                  </a:lnTo>
                  <a:lnTo>
                    <a:pt x="1166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107625" y="1736723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extrusionOk="0">
                  <a:moveTo>
                    <a:pt x="5744" y="0"/>
                  </a:moveTo>
                  <a:lnTo>
                    <a:pt x="5358" y="20"/>
                  </a:lnTo>
                  <a:lnTo>
                    <a:pt x="3056" y="20"/>
                  </a:lnTo>
                  <a:lnTo>
                    <a:pt x="1529" y="39"/>
                  </a:lnTo>
                  <a:lnTo>
                    <a:pt x="736" y="58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53" y="136"/>
                  </a:lnTo>
                  <a:lnTo>
                    <a:pt x="4139" y="174"/>
                  </a:lnTo>
                  <a:lnTo>
                    <a:pt x="4545" y="174"/>
                  </a:lnTo>
                  <a:lnTo>
                    <a:pt x="5551" y="155"/>
                  </a:lnTo>
                  <a:lnTo>
                    <a:pt x="6692" y="136"/>
                  </a:lnTo>
                  <a:lnTo>
                    <a:pt x="8026" y="97"/>
                  </a:lnTo>
                  <a:lnTo>
                    <a:pt x="7233" y="58"/>
                  </a:lnTo>
                  <a:lnTo>
                    <a:pt x="6499" y="20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107625" y="1736723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fill="none" extrusionOk="0">
                  <a:moveTo>
                    <a:pt x="5744" y="0"/>
                  </a:moveTo>
                  <a:lnTo>
                    <a:pt x="5744" y="0"/>
                  </a:lnTo>
                  <a:lnTo>
                    <a:pt x="5358" y="20"/>
                  </a:lnTo>
                  <a:lnTo>
                    <a:pt x="5358" y="20"/>
                  </a:lnTo>
                  <a:lnTo>
                    <a:pt x="4758" y="20"/>
                  </a:lnTo>
                  <a:lnTo>
                    <a:pt x="4758" y="20"/>
                  </a:lnTo>
                  <a:lnTo>
                    <a:pt x="3985" y="20"/>
                  </a:lnTo>
                  <a:lnTo>
                    <a:pt x="3985" y="20"/>
                  </a:lnTo>
                  <a:lnTo>
                    <a:pt x="3056" y="20"/>
                  </a:lnTo>
                  <a:lnTo>
                    <a:pt x="3056" y="20"/>
                  </a:lnTo>
                  <a:lnTo>
                    <a:pt x="1529" y="39"/>
                  </a:lnTo>
                  <a:lnTo>
                    <a:pt x="736" y="58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53" y="136"/>
                  </a:lnTo>
                  <a:lnTo>
                    <a:pt x="4139" y="174"/>
                  </a:lnTo>
                  <a:lnTo>
                    <a:pt x="4139" y="174"/>
                  </a:lnTo>
                  <a:lnTo>
                    <a:pt x="4545" y="174"/>
                  </a:lnTo>
                  <a:lnTo>
                    <a:pt x="4545" y="174"/>
                  </a:lnTo>
                  <a:lnTo>
                    <a:pt x="5551" y="155"/>
                  </a:lnTo>
                  <a:lnTo>
                    <a:pt x="6692" y="136"/>
                  </a:lnTo>
                  <a:lnTo>
                    <a:pt x="8026" y="97"/>
                  </a:lnTo>
                  <a:lnTo>
                    <a:pt x="8026" y="97"/>
                  </a:lnTo>
                  <a:lnTo>
                    <a:pt x="7233" y="58"/>
                  </a:lnTo>
                  <a:lnTo>
                    <a:pt x="6499" y="20"/>
                  </a:lnTo>
                  <a:lnTo>
                    <a:pt x="5744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1151858" y="1904170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extrusionOk="0">
                  <a:moveTo>
                    <a:pt x="2863" y="1"/>
                  </a:moveTo>
                  <a:lnTo>
                    <a:pt x="2689" y="20"/>
                  </a:lnTo>
                  <a:lnTo>
                    <a:pt x="755" y="20"/>
                  </a:lnTo>
                  <a:lnTo>
                    <a:pt x="368" y="59"/>
                  </a:lnTo>
                  <a:lnTo>
                    <a:pt x="1" y="97"/>
                  </a:lnTo>
                  <a:lnTo>
                    <a:pt x="890" y="117"/>
                  </a:lnTo>
                  <a:lnTo>
                    <a:pt x="1586" y="136"/>
                  </a:lnTo>
                  <a:lnTo>
                    <a:pt x="2070" y="155"/>
                  </a:lnTo>
                  <a:lnTo>
                    <a:pt x="2785" y="155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3617" y="39"/>
                  </a:lnTo>
                  <a:lnTo>
                    <a:pt x="3250" y="20"/>
                  </a:lnTo>
                  <a:lnTo>
                    <a:pt x="2863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1151858" y="1904170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fill="none" extrusionOk="0">
                  <a:moveTo>
                    <a:pt x="2863" y="1"/>
                  </a:moveTo>
                  <a:lnTo>
                    <a:pt x="2863" y="1"/>
                  </a:lnTo>
                  <a:lnTo>
                    <a:pt x="2689" y="20"/>
                  </a:lnTo>
                  <a:lnTo>
                    <a:pt x="2689" y="20"/>
                  </a:lnTo>
                  <a:lnTo>
                    <a:pt x="2379" y="20"/>
                  </a:lnTo>
                  <a:lnTo>
                    <a:pt x="2379" y="20"/>
                  </a:lnTo>
                  <a:lnTo>
                    <a:pt x="1993" y="20"/>
                  </a:lnTo>
                  <a:lnTo>
                    <a:pt x="1993" y="20"/>
                  </a:lnTo>
                  <a:lnTo>
                    <a:pt x="1528" y="20"/>
                  </a:lnTo>
                  <a:lnTo>
                    <a:pt x="1528" y="20"/>
                  </a:lnTo>
                  <a:lnTo>
                    <a:pt x="755" y="20"/>
                  </a:lnTo>
                  <a:lnTo>
                    <a:pt x="368" y="59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890" y="117"/>
                  </a:lnTo>
                  <a:lnTo>
                    <a:pt x="1586" y="136"/>
                  </a:lnTo>
                  <a:lnTo>
                    <a:pt x="2070" y="155"/>
                  </a:lnTo>
                  <a:lnTo>
                    <a:pt x="2070" y="155"/>
                  </a:lnTo>
                  <a:lnTo>
                    <a:pt x="2283" y="155"/>
                  </a:lnTo>
                  <a:lnTo>
                    <a:pt x="2283" y="155"/>
                  </a:lnTo>
                  <a:lnTo>
                    <a:pt x="2785" y="155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4004" y="78"/>
                  </a:lnTo>
                  <a:lnTo>
                    <a:pt x="3617" y="39"/>
                  </a:lnTo>
                  <a:lnTo>
                    <a:pt x="3250" y="20"/>
                  </a:lnTo>
                  <a:lnTo>
                    <a:pt x="286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1235582" y="2161793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extrusionOk="0">
                  <a:moveTo>
                    <a:pt x="1529" y="1"/>
                  </a:moveTo>
                  <a:lnTo>
                    <a:pt x="755" y="20"/>
                  </a:lnTo>
                  <a:lnTo>
                    <a:pt x="368" y="40"/>
                  </a:lnTo>
                  <a:lnTo>
                    <a:pt x="1" y="78"/>
                  </a:lnTo>
                  <a:lnTo>
                    <a:pt x="890" y="98"/>
                  </a:lnTo>
                  <a:lnTo>
                    <a:pt x="1587" y="117"/>
                  </a:lnTo>
                  <a:lnTo>
                    <a:pt x="2070" y="156"/>
                  </a:lnTo>
                  <a:lnTo>
                    <a:pt x="2263" y="156"/>
                  </a:lnTo>
                  <a:lnTo>
                    <a:pt x="2786" y="136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3617" y="4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1235582" y="2161793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fill="none" extrusionOk="0">
                  <a:moveTo>
                    <a:pt x="2863" y="1"/>
                  </a:moveTo>
                  <a:lnTo>
                    <a:pt x="2863" y="1"/>
                  </a:lnTo>
                  <a:lnTo>
                    <a:pt x="2670" y="1"/>
                  </a:lnTo>
                  <a:lnTo>
                    <a:pt x="2670" y="1"/>
                  </a:lnTo>
                  <a:lnTo>
                    <a:pt x="2379" y="1"/>
                  </a:lnTo>
                  <a:lnTo>
                    <a:pt x="2379" y="1"/>
                  </a:lnTo>
                  <a:lnTo>
                    <a:pt x="1993" y="1"/>
                  </a:lnTo>
                  <a:lnTo>
                    <a:pt x="1993" y="1"/>
                  </a:lnTo>
                  <a:lnTo>
                    <a:pt x="1529" y="1"/>
                  </a:lnTo>
                  <a:lnTo>
                    <a:pt x="1529" y="1"/>
                  </a:lnTo>
                  <a:lnTo>
                    <a:pt x="755" y="20"/>
                  </a:lnTo>
                  <a:lnTo>
                    <a:pt x="368" y="40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890" y="98"/>
                  </a:lnTo>
                  <a:lnTo>
                    <a:pt x="1587" y="117"/>
                  </a:lnTo>
                  <a:lnTo>
                    <a:pt x="2070" y="156"/>
                  </a:lnTo>
                  <a:lnTo>
                    <a:pt x="2070" y="156"/>
                  </a:lnTo>
                  <a:lnTo>
                    <a:pt x="2263" y="156"/>
                  </a:lnTo>
                  <a:lnTo>
                    <a:pt x="2263" y="156"/>
                  </a:lnTo>
                  <a:lnTo>
                    <a:pt x="2786" y="136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4004" y="78"/>
                  </a:lnTo>
                  <a:lnTo>
                    <a:pt x="3617" y="40"/>
                  </a:lnTo>
                  <a:lnTo>
                    <a:pt x="3250" y="1"/>
                  </a:lnTo>
                  <a:lnTo>
                    <a:pt x="286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1299197" y="2012873"/>
              <a:ext cx="186014" cy="4038"/>
            </a:xfrm>
            <a:custGeom>
              <a:avLst/>
              <a:gdLst/>
              <a:ahLst/>
              <a:cxnLst/>
              <a:rect l="l" t="t" r="r" b="b"/>
              <a:pathLst>
                <a:path w="4468" h="97" extrusionOk="0">
                  <a:moveTo>
                    <a:pt x="1702" y="0"/>
                  </a:moveTo>
                  <a:lnTo>
                    <a:pt x="851" y="2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534" y="97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1299197" y="2012873"/>
              <a:ext cx="186014" cy="4038"/>
            </a:xfrm>
            <a:custGeom>
              <a:avLst/>
              <a:gdLst/>
              <a:ahLst/>
              <a:cxnLst/>
              <a:rect l="l" t="t" r="r" b="b"/>
              <a:pathLst>
                <a:path w="4468" h="97" fill="none" extrusionOk="0">
                  <a:moveTo>
                    <a:pt x="3211" y="0"/>
                  </a:moveTo>
                  <a:lnTo>
                    <a:pt x="3211" y="0"/>
                  </a:lnTo>
                  <a:lnTo>
                    <a:pt x="2998" y="0"/>
                  </a:lnTo>
                  <a:lnTo>
                    <a:pt x="2998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224" y="0"/>
                  </a:lnTo>
                  <a:lnTo>
                    <a:pt x="2224" y="0"/>
                  </a:lnTo>
                  <a:lnTo>
                    <a:pt x="1702" y="0"/>
                  </a:lnTo>
                  <a:lnTo>
                    <a:pt x="1702" y="0"/>
                  </a:lnTo>
                  <a:lnTo>
                    <a:pt x="851" y="2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321" y="78"/>
                  </a:lnTo>
                  <a:lnTo>
                    <a:pt x="2534" y="97"/>
                  </a:lnTo>
                  <a:lnTo>
                    <a:pt x="2534" y="97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1547162" y="2272119"/>
              <a:ext cx="186014" cy="3247"/>
            </a:xfrm>
            <a:custGeom>
              <a:avLst/>
              <a:gdLst/>
              <a:ahLst/>
              <a:cxnLst/>
              <a:rect l="l" t="t" r="r" b="b"/>
              <a:pathLst>
                <a:path w="4468" h="78" extrusionOk="0">
                  <a:moveTo>
                    <a:pt x="852" y="0"/>
                  </a:moveTo>
                  <a:lnTo>
                    <a:pt x="426" y="20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534" y="78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1547162" y="2272119"/>
              <a:ext cx="186014" cy="3247"/>
            </a:xfrm>
            <a:custGeom>
              <a:avLst/>
              <a:gdLst/>
              <a:ahLst/>
              <a:cxnLst/>
              <a:rect l="l" t="t" r="r" b="b"/>
              <a:pathLst>
                <a:path w="4468" h="78" fill="none" extrusionOk="0">
                  <a:moveTo>
                    <a:pt x="3211" y="0"/>
                  </a:moveTo>
                  <a:lnTo>
                    <a:pt x="3211" y="0"/>
                  </a:lnTo>
                  <a:lnTo>
                    <a:pt x="2998" y="0"/>
                  </a:lnTo>
                  <a:lnTo>
                    <a:pt x="2998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225" y="0"/>
                  </a:lnTo>
                  <a:lnTo>
                    <a:pt x="2225" y="0"/>
                  </a:lnTo>
                  <a:lnTo>
                    <a:pt x="1703" y="0"/>
                  </a:lnTo>
                  <a:lnTo>
                    <a:pt x="1703" y="0"/>
                  </a:lnTo>
                  <a:lnTo>
                    <a:pt x="852" y="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321" y="78"/>
                  </a:lnTo>
                  <a:lnTo>
                    <a:pt x="2534" y="78"/>
                  </a:lnTo>
                  <a:lnTo>
                    <a:pt x="2534" y="78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-657211" y="2870297"/>
              <a:ext cx="334142" cy="6495"/>
            </a:xfrm>
            <a:custGeom>
              <a:avLst/>
              <a:gdLst/>
              <a:ahLst/>
              <a:cxnLst/>
              <a:rect l="l" t="t" r="r" b="b"/>
              <a:pathLst>
                <a:path w="8026" h="156" extrusionOk="0">
                  <a:moveTo>
                    <a:pt x="3056" y="1"/>
                  </a:moveTo>
                  <a:lnTo>
                    <a:pt x="1528" y="20"/>
                  </a:lnTo>
                  <a:lnTo>
                    <a:pt x="755" y="39"/>
                  </a:lnTo>
                  <a:lnTo>
                    <a:pt x="1" y="97"/>
                  </a:lnTo>
                  <a:lnTo>
                    <a:pt x="1780" y="97"/>
                  </a:lnTo>
                  <a:lnTo>
                    <a:pt x="3172" y="117"/>
                  </a:lnTo>
                  <a:lnTo>
                    <a:pt x="4158" y="155"/>
                  </a:lnTo>
                  <a:lnTo>
                    <a:pt x="4545" y="155"/>
                  </a:lnTo>
                  <a:lnTo>
                    <a:pt x="5551" y="136"/>
                  </a:lnTo>
                  <a:lnTo>
                    <a:pt x="6711" y="117"/>
                  </a:lnTo>
                  <a:lnTo>
                    <a:pt x="8026" y="78"/>
                  </a:lnTo>
                  <a:lnTo>
                    <a:pt x="7233" y="39"/>
                  </a:lnTo>
                  <a:lnTo>
                    <a:pt x="6498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-657211" y="2870297"/>
              <a:ext cx="334142" cy="6495"/>
            </a:xfrm>
            <a:custGeom>
              <a:avLst/>
              <a:gdLst/>
              <a:ahLst/>
              <a:cxnLst/>
              <a:rect l="l" t="t" r="r" b="b"/>
              <a:pathLst>
                <a:path w="8026" h="156" fill="none" extrusionOk="0">
                  <a:moveTo>
                    <a:pt x="5744" y="1"/>
                  </a:moveTo>
                  <a:lnTo>
                    <a:pt x="5744" y="1"/>
                  </a:lnTo>
                  <a:lnTo>
                    <a:pt x="5357" y="1"/>
                  </a:lnTo>
                  <a:lnTo>
                    <a:pt x="5357" y="1"/>
                  </a:lnTo>
                  <a:lnTo>
                    <a:pt x="4777" y="1"/>
                  </a:lnTo>
                  <a:lnTo>
                    <a:pt x="4777" y="1"/>
                  </a:lnTo>
                  <a:lnTo>
                    <a:pt x="3984" y="1"/>
                  </a:lnTo>
                  <a:lnTo>
                    <a:pt x="3984" y="1"/>
                  </a:lnTo>
                  <a:lnTo>
                    <a:pt x="3056" y="1"/>
                  </a:lnTo>
                  <a:lnTo>
                    <a:pt x="3056" y="1"/>
                  </a:lnTo>
                  <a:lnTo>
                    <a:pt x="1528" y="20"/>
                  </a:lnTo>
                  <a:lnTo>
                    <a:pt x="755" y="39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97"/>
                  </a:lnTo>
                  <a:lnTo>
                    <a:pt x="3172" y="117"/>
                  </a:lnTo>
                  <a:lnTo>
                    <a:pt x="4158" y="155"/>
                  </a:lnTo>
                  <a:lnTo>
                    <a:pt x="4158" y="155"/>
                  </a:lnTo>
                  <a:lnTo>
                    <a:pt x="4545" y="155"/>
                  </a:lnTo>
                  <a:lnTo>
                    <a:pt x="4545" y="155"/>
                  </a:lnTo>
                  <a:lnTo>
                    <a:pt x="5551" y="136"/>
                  </a:lnTo>
                  <a:lnTo>
                    <a:pt x="6711" y="117"/>
                  </a:lnTo>
                  <a:lnTo>
                    <a:pt x="8026" y="78"/>
                  </a:lnTo>
                  <a:lnTo>
                    <a:pt x="8026" y="78"/>
                  </a:lnTo>
                  <a:lnTo>
                    <a:pt x="7233" y="39"/>
                  </a:lnTo>
                  <a:lnTo>
                    <a:pt x="6498" y="1"/>
                  </a:lnTo>
                  <a:lnTo>
                    <a:pt x="5744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596;p34"/>
          <p:cNvGrpSpPr/>
          <p:nvPr/>
        </p:nvGrpSpPr>
        <p:grpSpPr>
          <a:xfrm flipH="1">
            <a:off x="-322698" y="4476534"/>
            <a:ext cx="9488518" cy="1637775"/>
            <a:chOff x="2183625" y="7258225"/>
            <a:chExt cx="6534342" cy="1637775"/>
          </a:xfrm>
        </p:grpSpPr>
        <p:sp>
          <p:nvSpPr>
            <p:cNvPr id="597" name="Google Shape;597;p34"/>
            <p:cNvSpPr/>
            <p:nvPr/>
          </p:nvSpPr>
          <p:spPr>
            <a:xfrm>
              <a:off x="2230550" y="7258225"/>
              <a:ext cx="2452775" cy="1385475"/>
            </a:xfrm>
            <a:custGeom>
              <a:avLst/>
              <a:gdLst/>
              <a:ahLst/>
              <a:cxnLst/>
              <a:rect l="l" t="t" r="r" b="b"/>
              <a:pathLst>
                <a:path w="98111" h="55419" extrusionOk="0">
                  <a:moveTo>
                    <a:pt x="74692" y="0"/>
                  </a:moveTo>
                  <a:lnTo>
                    <a:pt x="73466" y="26"/>
                  </a:lnTo>
                  <a:lnTo>
                    <a:pt x="72214" y="52"/>
                  </a:lnTo>
                  <a:lnTo>
                    <a:pt x="69763" y="157"/>
                  </a:lnTo>
                  <a:lnTo>
                    <a:pt x="67337" y="339"/>
                  </a:lnTo>
                  <a:lnTo>
                    <a:pt x="64912" y="574"/>
                  </a:lnTo>
                  <a:lnTo>
                    <a:pt x="62513" y="835"/>
                  </a:lnTo>
                  <a:lnTo>
                    <a:pt x="60166" y="1174"/>
                  </a:lnTo>
                  <a:lnTo>
                    <a:pt x="57818" y="1539"/>
                  </a:lnTo>
                  <a:lnTo>
                    <a:pt x="55523" y="1956"/>
                  </a:lnTo>
                  <a:lnTo>
                    <a:pt x="53255" y="2425"/>
                  </a:lnTo>
                  <a:lnTo>
                    <a:pt x="51012" y="2921"/>
                  </a:lnTo>
                  <a:lnTo>
                    <a:pt x="48821" y="3442"/>
                  </a:lnTo>
                  <a:lnTo>
                    <a:pt x="46657" y="4016"/>
                  </a:lnTo>
                  <a:lnTo>
                    <a:pt x="44518" y="4616"/>
                  </a:lnTo>
                  <a:lnTo>
                    <a:pt x="42432" y="5242"/>
                  </a:lnTo>
                  <a:lnTo>
                    <a:pt x="40371" y="5894"/>
                  </a:lnTo>
                  <a:lnTo>
                    <a:pt x="38363" y="6572"/>
                  </a:lnTo>
                  <a:lnTo>
                    <a:pt x="36381" y="7250"/>
                  </a:lnTo>
                  <a:lnTo>
                    <a:pt x="34451" y="7980"/>
                  </a:lnTo>
                  <a:lnTo>
                    <a:pt x="32574" y="8684"/>
                  </a:lnTo>
                  <a:lnTo>
                    <a:pt x="30748" y="9415"/>
                  </a:lnTo>
                  <a:lnTo>
                    <a:pt x="28975" y="10171"/>
                  </a:lnTo>
                  <a:lnTo>
                    <a:pt x="27227" y="10927"/>
                  </a:lnTo>
                  <a:lnTo>
                    <a:pt x="25558" y="11657"/>
                  </a:lnTo>
                  <a:lnTo>
                    <a:pt x="23942" y="12414"/>
                  </a:lnTo>
                  <a:lnTo>
                    <a:pt x="22351" y="13170"/>
                  </a:lnTo>
                  <a:lnTo>
                    <a:pt x="20838" y="13900"/>
                  </a:lnTo>
                  <a:lnTo>
                    <a:pt x="19378" y="14657"/>
                  </a:lnTo>
                  <a:lnTo>
                    <a:pt x="17969" y="15361"/>
                  </a:lnTo>
                  <a:lnTo>
                    <a:pt x="16639" y="16091"/>
                  </a:lnTo>
                  <a:lnTo>
                    <a:pt x="15361" y="16769"/>
                  </a:lnTo>
                  <a:lnTo>
                    <a:pt x="12988" y="18099"/>
                  </a:lnTo>
                  <a:lnTo>
                    <a:pt x="11789" y="19194"/>
                  </a:lnTo>
                  <a:lnTo>
                    <a:pt x="10589" y="20290"/>
                  </a:lnTo>
                  <a:lnTo>
                    <a:pt x="9441" y="21411"/>
                  </a:lnTo>
                  <a:lnTo>
                    <a:pt x="8294" y="22506"/>
                  </a:lnTo>
                  <a:lnTo>
                    <a:pt x="7173" y="23628"/>
                  </a:lnTo>
                  <a:lnTo>
                    <a:pt x="6103" y="24749"/>
                  </a:lnTo>
                  <a:lnTo>
                    <a:pt x="5034" y="25897"/>
                  </a:lnTo>
                  <a:lnTo>
                    <a:pt x="3991" y="27018"/>
                  </a:lnTo>
                  <a:lnTo>
                    <a:pt x="1" y="55418"/>
                  </a:lnTo>
                  <a:lnTo>
                    <a:pt x="2400" y="55366"/>
                  </a:lnTo>
                  <a:lnTo>
                    <a:pt x="4930" y="55288"/>
                  </a:lnTo>
                  <a:lnTo>
                    <a:pt x="7564" y="55184"/>
                  </a:lnTo>
                  <a:lnTo>
                    <a:pt x="10276" y="55053"/>
                  </a:lnTo>
                  <a:lnTo>
                    <a:pt x="13093" y="54923"/>
                  </a:lnTo>
                  <a:lnTo>
                    <a:pt x="16013" y="54740"/>
                  </a:lnTo>
                  <a:lnTo>
                    <a:pt x="18986" y="54506"/>
                  </a:lnTo>
                  <a:lnTo>
                    <a:pt x="22038" y="54271"/>
                  </a:lnTo>
                  <a:lnTo>
                    <a:pt x="25141" y="53984"/>
                  </a:lnTo>
                  <a:lnTo>
                    <a:pt x="28297" y="53645"/>
                  </a:lnTo>
                  <a:lnTo>
                    <a:pt x="31478" y="53280"/>
                  </a:lnTo>
                  <a:lnTo>
                    <a:pt x="34686" y="52863"/>
                  </a:lnTo>
                  <a:lnTo>
                    <a:pt x="37920" y="52393"/>
                  </a:lnTo>
                  <a:lnTo>
                    <a:pt x="41180" y="51898"/>
                  </a:lnTo>
                  <a:lnTo>
                    <a:pt x="44414" y="51324"/>
                  </a:lnTo>
                  <a:lnTo>
                    <a:pt x="47674" y="50724"/>
                  </a:lnTo>
                  <a:lnTo>
                    <a:pt x="50881" y="50046"/>
                  </a:lnTo>
                  <a:lnTo>
                    <a:pt x="52498" y="49681"/>
                  </a:lnTo>
                  <a:lnTo>
                    <a:pt x="54089" y="49316"/>
                  </a:lnTo>
                  <a:lnTo>
                    <a:pt x="55680" y="48925"/>
                  </a:lnTo>
                  <a:lnTo>
                    <a:pt x="57245" y="48533"/>
                  </a:lnTo>
                  <a:lnTo>
                    <a:pt x="58809" y="48116"/>
                  </a:lnTo>
                  <a:lnTo>
                    <a:pt x="60374" y="47673"/>
                  </a:lnTo>
                  <a:lnTo>
                    <a:pt x="61913" y="47229"/>
                  </a:lnTo>
                  <a:lnTo>
                    <a:pt x="63425" y="46760"/>
                  </a:lnTo>
                  <a:lnTo>
                    <a:pt x="64938" y="46265"/>
                  </a:lnTo>
                  <a:lnTo>
                    <a:pt x="66425" y="45769"/>
                  </a:lnTo>
                  <a:lnTo>
                    <a:pt x="67885" y="45247"/>
                  </a:lnTo>
                  <a:lnTo>
                    <a:pt x="69345" y="44726"/>
                  </a:lnTo>
                  <a:lnTo>
                    <a:pt x="70780" y="44152"/>
                  </a:lnTo>
                  <a:lnTo>
                    <a:pt x="72188" y="43578"/>
                  </a:lnTo>
                  <a:lnTo>
                    <a:pt x="73596" y="43005"/>
                  </a:lnTo>
                  <a:lnTo>
                    <a:pt x="74952" y="42379"/>
                  </a:lnTo>
                  <a:lnTo>
                    <a:pt x="76282" y="41753"/>
                  </a:lnTo>
                  <a:lnTo>
                    <a:pt x="77613" y="41101"/>
                  </a:lnTo>
                  <a:lnTo>
                    <a:pt x="78890" y="40449"/>
                  </a:lnTo>
                  <a:lnTo>
                    <a:pt x="80142" y="39745"/>
                  </a:lnTo>
                  <a:lnTo>
                    <a:pt x="81368" y="39041"/>
                  </a:lnTo>
                  <a:lnTo>
                    <a:pt x="82568" y="38310"/>
                  </a:lnTo>
                  <a:lnTo>
                    <a:pt x="83741" y="37554"/>
                  </a:lnTo>
                  <a:lnTo>
                    <a:pt x="84889" y="36772"/>
                  </a:lnTo>
                  <a:lnTo>
                    <a:pt x="85984" y="35989"/>
                  </a:lnTo>
                  <a:lnTo>
                    <a:pt x="87027" y="35155"/>
                  </a:lnTo>
                  <a:lnTo>
                    <a:pt x="88070" y="34320"/>
                  </a:lnTo>
                  <a:lnTo>
                    <a:pt x="89061" y="33460"/>
                  </a:lnTo>
                  <a:lnTo>
                    <a:pt x="90000" y="32573"/>
                  </a:lnTo>
                  <a:lnTo>
                    <a:pt x="90913" y="31660"/>
                  </a:lnTo>
                  <a:lnTo>
                    <a:pt x="91747" y="30800"/>
                  </a:lnTo>
                  <a:lnTo>
                    <a:pt x="92504" y="29939"/>
                  </a:lnTo>
                  <a:lnTo>
                    <a:pt x="93208" y="29104"/>
                  </a:lnTo>
                  <a:lnTo>
                    <a:pt x="93860" y="28296"/>
                  </a:lnTo>
                  <a:lnTo>
                    <a:pt x="94486" y="27461"/>
                  </a:lnTo>
                  <a:lnTo>
                    <a:pt x="95033" y="26679"/>
                  </a:lnTo>
                  <a:lnTo>
                    <a:pt x="95529" y="25897"/>
                  </a:lnTo>
                  <a:lnTo>
                    <a:pt x="95998" y="25114"/>
                  </a:lnTo>
                  <a:lnTo>
                    <a:pt x="96416" y="24358"/>
                  </a:lnTo>
                  <a:lnTo>
                    <a:pt x="96781" y="23602"/>
                  </a:lnTo>
                  <a:lnTo>
                    <a:pt x="97094" y="22872"/>
                  </a:lnTo>
                  <a:lnTo>
                    <a:pt x="97355" y="22167"/>
                  </a:lnTo>
                  <a:lnTo>
                    <a:pt x="97589" y="21463"/>
                  </a:lnTo>
                  <a:lnTo>
                    <a:pt x="97772" y="20759"/>
                  </a:lnTo>
                  <a:lnTo>
                    <a:pt x="97928" y="20081"/>
                  </a:lnTo>
                  <a:lnTo>
                    <a:pt x="98033" y="19403"/>
                  </a:lnTo>
                  <a:lnTo>
                    <a:pt x="98085" y="18751"/>
                  </a:lnTo>
                  <a:lnTo>
                    <a:pt x="98111" y="18099"/>
                  </a:lnTo>
                  <a:lnTo>
                    <a:pt x="98111" y="17473"/>
                  </a:lnTo>
                  <a:lnTo>
                    <a:pt x="98059" y="16847"/>
                  </a:lnTo>
                  <a:lnTo>
                    <a:pt x="97980" y="16247"/>
                  </a:lnTo>
                  <a:lnTo>
                    <a:pt x="97850" y="15648"/>
                  </a:lnTo>
                  <a:lnTo>
                    <a:pt x="97694" y="15048"/>
                  </a:lnTo>
                  <a:lnTo>
                    <a:pt x="97511" y="14500"/>
                  </a:lnTo>
                  <a:lnTo>
                    <a:pt x="97302" y="13926"/>
                  </a:lnTo>
                  <a:lnTo>
                    <a:pt x="97042" y="13379"/>
                  </a:lnTo>
                  <a:lnTo>
                    <a:pt x="96781" y="12831"/>
                  </a:lnTo>
                  <a:lnTo>
                    <a:pt x="96468" y="12309"/>
                  </a:lnTo>
                  <a:lnTo>
                    <a:pt x="96129" y="11788"/>
                  </a:lnTo>
                  <a:lnTo>
                    <a:pt x="95764" y="11292"/>
                  </a:lnTo>
                  <a:lnTo>
                    <a:pt x="95399" y="10797"/>
                  </a:lnTo>
                  <a:lnTo>
                    <a:pt x="94981" y="10301"/>
                  </a:lnTo>
                  <a:lnTo>
                    <a:pt x="94538" y="9832"/>
                  </a:lnTo>
                  <a:lnTo>
                    <a:pt x="94095" y="9362"/>
                  </a:lnTo>
                  <a:lnTo>
                    <a:pt x="93599" y="8919"/>
                  </a:lnTo>
                  <a:lnTo>
                    <a:pt x="93104" y="8476"/>
                  </a:lnTo>
                  <a:lnTo>
                    <a:pt x="92582" y="8059"/>
                  </a:lnTo>
                  <a:lnTo>
                    <a:pt x="92060" y="7641"/>
                  </a:lnTo>
                  <a:lnTo>
                    <a:pt x="91487" y="7224"/>
                  </a:lnTo>
                  <a:lnTo>
                    <a:pt x="90913" y="6833"/>
                  </a:lnTo>
                  <a:lnTo>
                    <a:pt x="90339" y="6442"/>
                  </a:lnTo>
                  <a:lnTo>
                    <a:pt x="89739" y="6050"/>
                  </a:lnTo>
                  <a:lnTo>
                    <a:pt x="88488" y="5320"/>
                  </a:lnTo>
                  <a:lnTo>
                    <a:pt x="87184" y="4616"/>
                  </a:lnTo>
                  <a:lnTo>
                    <a:pt x="85854" y="3964"/>
                  </a:lnTo>
                  <a:lnTo>
                    <a:pt x="84471" y="3364"/>
                  </a:lnTo>
                  <a:lnTo>
                    <a:pt x="83089" y="2764"/>
                  </a:lnTo>
                  <a:lnTo>
                    <a:pt x="81681" y="2217"/>
                  </a:lnTo>
                  <a:lnTo>
                    <a:pt x="80273" y="1721"/>
                  </a:lnTo>
                  <a:lnTo>
                    <a:pt x="78864" y="1226"/>
                  </a:lnTo>
                  <a:lnTo>
                    <a:pt x="77456" y="782"/>
                  </a:lnTo>
                  <a:lnTo>
                    <a:pt x="76074" y="365"/>
                  </a:lnTo>
                  <a:lnTo>
                    <a:pt x="746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2183625" y="7507925"/>
              <a:ext cx="5472750" cy="1176850"/>
            </a:xfrm>
            <a:custGeom>
              <a:avLst/>
              <a:gdLst/>
              <a:ahLst/>
              <a:cxnLst/>
              <a:rect l="l" t="t" r="r" b="b"/>
              <a:pathLst>
                <a:path w="218910" h="47074" extrusionOk="0">
                  <a:moveTo>
                    <a:pt x="107368" y="0"/>
                  </a:moveTo>
                  <a:lnTo>
                    <a:pt x="105856" y="26"/>
                  </a:lnTo>
                  <a:lnTo>
                    <a:pt x="104369" y="105"/>
                  </a:lnTo>
                  <a:lnTo>
                    <a:pt x="102857" y="183"/>
                  </a:lnTo>
                  <a:lnTo>
                    <a:pt x="101370" y="261"/>
                  </a:lnTo>
                  <a:lnTo>
                    <a:pt x="99857" y="392"/>
                  </a:lnTo>
                  <a:lnTo>
                    <a:pt x="98371" y="548"/>
                  </a:lnTo>
                  <a:lnTo>
                    <a:pt x="96858" y="705"/>
                  </a:lnTo>
                  <a:lnTo>
                    <a:pt x="95372" y="887"/>
                  </a:lnTo>
                  <a:lnTo>
                    <a:pt x="93885" y="1096"/>
                  </a:lnTo>
                  <a:lnTo>
                    <a:pt x="92373" y="1330"/>
                  </a:lnTo>
                  <a:lnTo>
                    <a:pt x="90886" y="1565"/>
                  </a:lnTo>
                  <a:lnTo>
                    <a:pt x="87861" y="2113"/>
                  </a:lnTo>
                  <a:lnTo>
                    <a:pt x="84836" y="2713"/>
                  </a:lnTo>
                  <a:lnTo>
                    <a:pt x="81811" y="3365"/>
                  </a:lnTo>
                  <a:lnTo>
                    <a:pt x="78733" y="4069"/>
                  </a:lnTo>
                  <a:lnTo>
                    <a:pt x="75656" y="4799"/>
                  </a:lnTo>
                  <a:lnTo>
                    <a:pt x="72526" y="5581"/>
                  </a:lnTo>
                  <a:lnTo>
                    <a:pt x="69371" y="6364"/>
                  </a:lnTo>
                  <a:lnTo>
                    <a:pt x="62929" y="8033"/>
                  </a:lnTo>
                  <a:lnTo>
                    <a:pt x="56305" y="9728"/>
                  </a:lnTo>
                  <a:lnTo>
                    <a:pt x="52915" y="10589"/>
                  </a:lnTo>
                  <a:lnTo>
                    <a:pt x="49472" y="11397"/>
                  </a:lnTo>
                  <a:lnTo>
                    <a:pt x="45952" y="12232"/>
                  </a:lnTo>
                  <a:lnTo>
                    <a:pt x="42379" y="13014"/>
                  </a:lnTo>
                  <a:lnTo>
                    <a:pt x="38728" y="13770"/>
                  </a:lnTo>
                  <a:lnTo>
                    <a:pt x="34972" y="14474"/>
                  </a:lnTo>
                  <a:lnTo>
                    <a:pt x="33095" y="14839"/>
                  </a:lnTo>
                  <a:lnTo>
                    <a:pt x="31165" y="15152"/>
                  </a:lnTo>
                  <a:lnTo>
                    <a:pt x="29235" y="15465"/>
                  </a:lnTo>
                  <a:lnTo>
                    <a:pt x="27279" y="15778"/>
                  </a:lnTo>
                  <a:lnTo>
                    <a:pt x="25297" y="16065"/>
                  </a:lnTo>
                  <a:lnTo>
                    <a:pt x="23289" y="16352"/>
                  </a:lnTo>
                  <a:lnTo>
                    <a:pt x="21255" y="16613"/>
                  </a:lnTo>
                  <a:lnTo>
                    <a:pt x="19194" y="16848"/>
                  </a:lnTo>
                  <a:lnTo>
                    <a:pt x="17134" y="17056"/>
                  </a:lnTo>
                  <a:lnTo>
                    <a:pt x="15022" y="17265"/>
                  </a:lnTo>
                  <a:lnTo>
                    <a:pt x="12883" y="17447"/>
                  </a:lnTo>
                  <a:lnTo>
                    <a:pt x="10745" y="17630"/>
                  </a:lnTo>
                  <a:lnTo>
                    <a:pt x="8554" y="17760"/>
                  </a:lnTo>
                  <a:lnTo>
                    <a:pt x="6363" y="17891"/>
                  </a:lnTo>
                  <a:lnTo>
                    <a:pt x="4121" y="17995"/>
                  </a:lnTo>
                  <a:lnTo>
                    <a:pt x="1852" y="18073"/>
                  </a:lnTo>
                  <a:lnTo>
                    <a:pt x="1747" y="18099"/>
                  </a:lnTo>
                  <a:lnTo>
                    <a:pt x="1643" y="18152"/>
                  </a:lnTo>
                  <a:lnTo>
                    <a:pt x="1513" y="18256"/>
                  </a:lnTo>
                  <a:lnTo>
                    <a:pt x="1408" y="18412"/>
                  </a:lnTo>
                  <a:lnTo>
                    <a:pt x="1330" y="18595"/>
                  </a:lnTo>
                  <a:lnTo>
                    <a:pt x="1226" y="18803"/>
                  </a:lnTo>
                  <a:lnTo>
                    <a:pt x="1043" y="19325"/>
                  </a:lnTo>
                  <a:lnTo>
                    <a:pt x="887" y="20003"/>
                  </a:lnTo>
                  <a:lnTo>
                    <a:pt x="756" y="20759"/>
                  </a:lnTo>
                  <a:lnTo>
                    <a:pt x="626" y="21646"/>
                  </a:lnTo>
                  <a:lnTo>
                    <a:pt x="522" y="22637"/>
                  </a:lnTo>
                  <a:lnTo>
                    <a:pt x="417" y="23680"/>
                  </a:lnTo>
                  <a:lnTo>
                    <a:pt x="339" y="24828"/>
                  </a:lnTo>
                  <a:lnTo>
                    <a:pt x="183" y="27279"/>
                  </a:lnTo>
                  <a:lnTo>
                    <a:pt x="104" y="29887"/>
                  </a:lnTo>
                  <a:lnTo>
                    <a:pt x="26" y="32599"/>
                  </a:lnTo>
                  <a:lnTo>
                    <a:pt x="0" y="35312"/>
                  </a:lnTo>
                  <a:lnTo>
                    <a:pt x="0" y="37920"/>
                  </a:lnTo>
                  <a:lnTo>
                    <a:pt x="52" y="42562"/>
                  </a:lnTo>
                  <a:lnTo>
                    <a:pt x="104" y="45822"/>
                  </a:lnTo>
                  <a:lnTo>
                    <a:pt x="130" y="47073"/>
                  </a:lnTo>
                  <a:lnTo>
                    <a:pt x="218909" y="47073"/>
                  </a:lnTo>
                  <a:lnTo>
                    <a:pt x="218674" y="2608"/>
                  </a:lnTo>
                  <a:lnTo>
                    <a:pt x="215336" y="3182"/>
                  </a:lnTo>
                  <a:lnTo>
                    <a:pt x="212076" y="3730"/>
                  </a:lnTo>
                  <a:lnTo>
                    <a:pt x="208947" y="4251"/>
                  </a:lnTo>
                  <a:lnTo>
                    <a:pt x="205896" y="4721"/>
                  </a:lnTo>
                  <a:lnTo>
                    <a:pt x="202949" y="5138"/>
                  </a:lnTo>
                  <a:lnTo>
                    <a:pt x="200106" y="5555"/>
                  </a:lnTo>
                  <a:lnTo>
                    <a:pt x="197342" y="5920"/>
                  </a:lnTo>
                  <a:lnTo>
                    <a:pt x="194655" y="6233"/>
                  </a:lnTo>
                  <a:lnTo>
                    <a:pt x="192074" y="6546"/>
                  </a:lnTo>
                  <a:lnTo>
                    <a:pt x="189570" y="6807"/>
                  </a:lnTo>
                  <a:lnTo>
                    <a:pt x="187171" y="7068"/>
                  </a:lnTo>
                  <a:lnTo>
                    <a:pt x="184824" y="7276"/>
                  </a:lnTo>
                  <a:lnTo>
                    <a:pt x="182555" y="7459"/>
                  </a:lnTo>
                  <a:lnTo>
                    <a:pt x="180390" y="7616"/>
                  </a:lnTo>
                  <a:lnTo>
                    <a:pt x="178278" y="7720"/>
                  </a:lnTo>
                  <a:lnTo>
                    <a:pt x="176217" y="7824"/>
                  </a:lnTo>
                  <a:lnTo>
                    <a:pt x="174235" y="7902"/>
                  </a:lnTo>
                  <a:lnTo>
                    <a:pt x="172332" y="7955"/>
                  </a:lnTo>
                  <a:lnTo>
                    <a:pt x="170480" y="8007"/>
                  </a:lnTo>
                  <a:lnTo>
                    <a:pt x="166959" y="8007"/>
                  </a:lnTo>
                  <a:lnTo>
                    <a:pt x="165290" y="7955"/>
                  </a:lnTo>
                  <a:lnTo>
                    <a:pt x="163673" y="7902"/>
                  </a:lnTo>
                  <a:lnTo>
                    <a:pt x="162082" y="7850"/>
                  </a:lnTo>
                  <a:lnTo>
                    <a:pt x="160570" y="7746"/>
                  </a:lnTo>
                  <a:lnTo>
                    <a:pt x="159083" y="7642"/>
                  </a:lnTo>
                  <a:lnTo>
                    <a:pt x="157649" y="7537"/>
                  </a:lnTo>
                  <a:lnTo>
                    <a:pt x="156241" y="7381"/>
                  </a:lnTo>
                  <a:lnTo>
                    <a:pt x="154885" y="7250"/>
                  </a:lnTo>
                  <a:lnTo>
                    <a:pt x="153555" y="7068"/>
                  </a:lnTo>
                  <a:lnTo>
                    <a:pt x="152277" y="6911"/>
                  </a:lnTo>
                  <a:lnTo>
                    <a:pt x="150999" y="6729"/>
                  </a:lnTo>
                  <a:lnTo>
                    <a:pt x="148573" y="6312"/>
                  </a:lnTo>
                  <a:lnTo>
                    <a:pt x="146226" y="5868"/>
                  </a:lnTo>
                  <a:lnTo>
                    <a:pt x="143931" y="5399"/>
                  </a:lnTo>
                  <a:lnTo>
                    <a:pt x="141715" y="4929"/>
                  </a:lnTo>
                  <a:lnTo>
                    <a:pt x="137333" y="3912"/>
                  </a:lnTo>
                  <a:lnTo>
                    <a:pt x="135143" y="3417"/>
                  </a:lnTo>
                  <a:lnTo>
                    <a:pt x="132952" y="2921"/>
                  </a:lnTo>
                  <a:lnTo>
                    <a:pt x="130683" y="2426"/>
                  </a:lnTo>
                  <a:lnTo>
                    <a:pt x="128362" y="1982"/>
                  </a:lnTo>
                  <a:lnTo>
                    <a:pt x="125937" y="1539"/>
                  </a:lnTo>
                  <a:lnTo>
                    <a:pt x="123433" y="1148"/>
                  </a:lnTo>
                  <a:lnTo>
                    <a:pt x="122129" y="965"/>
                  </a:lnTo>
                  <a:lnTo>
                    <a:pt x="120773" y="809"/>
                  </a:lnTo>
                  <a:lnTo>
                    <a:pt x="119417" y="652"/>
                  </a:lnTo>
                  <a:lnTo>
                    <a:pt x="117982" y="496"/>
                  </a:lnTo>
                  <a:lnTo>
                    <a:pt x="116548" y="365"/>
                  </a:lnTo>
                  <a:lnTo>
                    <a:pt x="115036" y="261"/>
                  </a:lnTo>
                  <a:lnTo>
                    <a:pt x="113497" y="157"/>
                  </a:lnTo>
                  <a:lnTo>
                    <a:pt x="111906" y="79"/>
                  </a:lnTo>
                  <a:lnTo>
                    <a:pt x="110393" y="26"/>
                  </a:lnTo>
                  <a:lnTo>
                    <a:pt x="10888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2183625" y="7517050"/>
              <a:ext cx="3505050" cy="1167725"/>
            </a:xfrm>
            <a:custGeom>
              <a:avLst/>
              <a:gdLst/>
              <a:ahLst/>
              <a:cxnLst/>
              <a:rect l="l" t="t" r="r" b="b"/>
              <a:pathLst>
                <a:path w="140202" h="46709" extrusionOk="0">
                  <a:moveTo>
                    <a:pt x="100223" y="0"/>
                  </a:moveTo>
                  <a:lnTo>
                    <a:pt x="98919" y="131"/>
                  </a:lnTo>
                  <a:lnTo>
                    <a:pt x="97589" y="261"/>
                  </a:lnTo>
                  <a:lnTo>
                    <a:pt x="94981" y="600"/>
                  </a:lnTo>
                  <a:lnTo>
                    <a:pt x="92347" y="965"/>
                  </a:lnTo>
                  <a:lnTo>
                    <a:pt x="89687" y="1409"/>
                  </a:lnTo>
                  <a:lnTo>
                    <a:pt x="87053" y="1904"/>
                  </a:lnTo>
                  <a:lnTo>
                    <a:pt x="84392" y="2426"/>
                  </a:lnTo>
                  <a:lnTo>
                    <a:pt x="81706" y="3026"/>
                  </a:lnTo>
                  <a:lnTo>
                    <a:pt x="79020" y="3625"/>
                  </a:lnTo>
                  <a:lnTo>
                    <a:pt x="76308" y="4277"/>
                  </a:lnTo>
                  <a:lnTo>
                    <a:pt x="73570" y="4956"/>
                  </a:lnTo>
                  <a:lnTo>
                    <a:pt x="68015" y="6364"/>
                  </a:lnTo>
                  <a:lnTo>
                    <a:pt x="62355" y="7824"/>
                  </a:lnTo>
                  <a:lnTo>
                    <a:pt x="56514" y="9311"/>
                  </a:lnTo>
                  <a:lnTo>
                    <a:pt x="53541" y="10067"/>
                  </a:lnTo>
                  <a:lnTo>
                    <a:pt x="50516" y="10797"/>
                  </a:lnTo>
                  <a:lnTo>
                    <a:pt x="47464" y="11501"/>
                  </a:lnTo>
                  <a:lnTo>
                    <a:pt x="44335" y="12206"/>
                  </a:lnTo>
                  <a:lnTo>
                    <a:pt x="41153" y="12910"/>
                  </a:lnTo>
                  <a:lnTo>
                    <a:pt x="37919" y="13562"/>
                  </a:lnTo>
                  <a:lnTo>
                    <a:pt x="34633" y="14188"/>
                  </a:lnTo>
                  <a:lnTo>
                    <a:pt x="31295" y="14761"/>
                  </a:lnTo>
                  <a:lnTo>
                    <a:pt x="27879" y="15335"/>
                  </a:lnTo>
                  <a:lnTo>
                    <a:pt x="24384" y="15831"/>
                  </a:lnTo>
                  <a:lnTo>
                    <a:pt x="20811" y="16300"/>
                  </a:lnTo>
                  <a:lnTo>
                    <a:pt x="19012" y="16509"/>
                  </a:lnTo>
                  <a:lnTo>
                    <a:pt x="17186" y="16691"/>
                  </a:lnTo>
                  <a:lnTo>
                    <a:pt x="15335" y="16874"/>
                  </a:lnTo>
                  <a:lnTo>
                    <a:pt x="13483" y="17056"/>
                  </a:lnTo>
                  <a:lnTo>
                    <a:pt x="11605" y="17187"/>
                  </a:lnTo>
                  <a:lnTo>
                    <a:pt x="9702" y="17343"/>
                  </a:lnTo>
                  <a:lnTo>
                    <a:pt x="7772" y="17447"/>
                  </a:lnTo>
                  <a:lnTo>
                    <a:pt x="5816" y="17552"/>
                  </a:lnTo>
                  <a:lnTo>
                    <a:pt x="3860" y="17630"/>
                  </a:lnTo>
                  <a:lnTo>
                    <a:pt x="1852" y="17708"/>
                  </a:lnTo>
                  <a:lnTo>
                    <a:pt x="1747" y="17734"/>
                  </a:lnTo>
                  <a:lnTo>
                    <a:pt x="1643" y="17787"/>
                  </a:lnTo>
                  <a:lnTo>
                    <a:pt x="1513" y="17891"/>
                  </a:lnTo>
                  <a:lnTo>
                    <a:pt x="1408" y="18047"/>
                  </a:lnTo>
                  <a:lnTo>
                    <a:pt x="1330" y="18230"/>
                  </a:lnTo>
                  <a:lnTo>
                    <a:pt x="1226" y="18438"/>
                  </a:lnTo>
                  <a:lnTo>
                    <a:pt x="1043" y="18960"/>
                  </a:lnTo>
                  <a:lnTo>
                    <a:pt x="887" y="19638"/>
                  </a:lnTo>
                  <a:lnTo>
                    <a:pt x="756" y="20394"/>
                  </a:lnTo>
                  <a:lnTo>
                    <a:pt x="626" y="21281"/>
                  </a:lnTo>
                  <a:lnTo>
                    <a:pt x="522" y="22272"/>
                  </a:lnTo>
                  <a:lnTo>
                    <a:pt x="417" y="23315"/>
                  </a:lnTo>
                  <a:lnTo>
                    <a:pt x="339" y="24463"/>
                  </a:lnTo>
                  <a:lnTo>
                    <a:pt x="183" y="26914"/>
                  </a:lnTo>
                  <a:lnTo>
                    <a:pt x="104" y="29522"/>
                  </a:lnTo>
                  <a:lnTo>
                    <a:pt x="26" y="32234"/>
                  </a:lnTo>
                  <a:lnTo>
                    <a:pt x="0" y="34947"/>
                  </a:lnTo>
                  <a:lnTo>
                    <a:pt x="0" y="37555"/>
                  </a:lnTo>
                  <a:lnTo>
                    <a:pt x="52" y="42197"/>
                  </a:lnTo>
                  <a:lnTo>
                    <a:pt x="104" y="45457"/>
                  </a:lnTo>
                  <a:lnTo>
                    <a:pt x="130" y="46708"/>
                  </a:lnTo>
                  <a:lnTo>
                    <a:pt x="136525" y="46708"/>
                  </a:lnTo>
                  <a:lnTo>
                    <a:pt x="137072" y="46291"/>
                  </a:lnTo>
                  <a:lnTo>
                    <a:pt x="137594" y="45848"/>
                  </a:lnTo>
                  <a:lnTo>
                    <a:pt x="138063" y="45378"/>
                  </a:lnTo>
                  <a:lnTo>
                    <a:pt x="138507" y="44935"/>
                  </a:lnTo>
                  <a:lnTo>
                    <a:pt x="138898" y="44466"/>
                  </a:lnTo>
                  <a:lnTo>
                    <a:pt x="139237" y="43996"/>
                  </a:lnTo>
                  <a:lnTo>
                    <a:pt x="139550" y="43501"/>
                  </a:lnTo>
                  <a:lnTo>
                    <a:pt x="139785" y="43005"/>
                  </a:lnTo>
                  <a:lnTo>
                    <a:pt x="139967" y="42510"/>
                  </a:lnTo>
                  <a:lnTo>
                    <a:pt x="140124" y="42014"/>
                  </a:lnTo>
                  <a:lnTo>
                    <a:pt x="140202" y="41493"/>
                  </a:lnTo>
                  <a:lnTo>
                    <a:pt x="140202" y="41232"/>
                  </a:lnTo>
                  <a:lnTo>
                    <a:pt x="140202" y="40971"/>
                  </a:lnTo>
                  <a:lnTo>
                    <a:pt x="140176" y="40710"/>
                  </a:lnTo>
                  <a:lnTo>
                    <a:pt x="140150" y="40449"/>
                  </a:lnTo>
                  <a:lnTo>
                    <a:pt x="140098" y="40189"/>
                  </a:lnTo>
                  <a:lnTo>
                    <a:pt x="140045" y="39928"/>
                  </a:lnTo>
                  <a:lnTo>
                    <a:pt x="139941" y="39641"/>
                  </a:lnTo>
                  <a:lnTo>
                    <a:pt x="139837" y="39380"/>
                  </a:lnTo>
                  <a:lnTo>
                    <a:pt x="139733" y="39093"/>
                  </a:lnTo>
                  <a:lnTo>
                    <a:pt x="139576" y="38832"/>
                  </a:lnTo>
                  <a:lnTo>
                    <a:pt x="139420" y="38546"/>
                  </a:lnTo>
                  <a:lnTo>
                    <a:pt x="139237" y="38285"/>
                  </a:lnTo>
                  <a:lnTo>
                    <a:pt x="138820" y="37711"/>
                  </a:lnTo>
                  <a:lnTo>
                    <a:pt x="138324" y="37137"/>
                  </a:lnTo>
                  <a:lnTo>
                    <a:pt x="137751" y="36564"/>
                  </a:lnTo>
                  <a:lnTo>
                    <a:pt x="137099" y="35990"/>
                  </a:lnTo>
                  <a:lnTo>
                    <a:pt x="136342" y="35416"/>
                  </a:lnTo>
                  <a:lnTo>
                    <a:pt x="135482" y="34816"/>
                  </a:lnTo>
                  <a:lnTo>
                    <a:pt x="134543" y="34216"/>
                  </a:lnTo>
                  <a:lnTo>
                    <a:pt x="133526" y="33617"/>
                  </a:lnTo>
                  <a:lnTo>
                    <a:pt x="132378" y="33017"/>
                  </a:lnTo>
                  <a:lnTo>
                    <a:pt x="131152" y="32417"/>
                  </a:lnTo>
                  <a:lnTo>
                    <a:pt x="129796" y="31791"/>
                  </a:lnTo>
                  <a:lnTo>
                    <a:pt x="128362" y="31165"/>
                  </a:lnTo>
                  <a:lnTo>
                    <a:pt x="126797" y="30539"/>
                  </a:lnTo>
                  <a:lnTo>
                    <a:pt x="125128" y="29913"/>
                  </a:lnTo>
                  <a:lnTo>
                    <a:pt x="123329" y="29287"/>
                  </a:lnTo>
                  <a:lnTo>
                    <a:pt x="121425" y="28609"/>
                  </a:lnTo>
                  <a:lnTo>
                    <a:pt x="119625" y="27957"/>
                  </a:lnTo>
                  <a:lnTo>
                    <a:pt x="117930" y="27331"/>
                  </a:lnTo>
                  <a:lnTo>
                    <a:pt x="116339" y="26706"/>
                  </a:lnTo>
                  <a:lnTo>
                    <a:pt x="114879" y="26106"/>
                  </a:lnTo>
                  <a:lnTo>
                    <a:pt x="113523" y="25506"/>
                  </a:lnTo>
                  <a:lnTo>
                    <a:pt x="112245" y="24958"/>
                  </a:lnTo>
                  <a:lnTo>
                    <a:pt x="111098" y="24411"/>
                  </a:lnTo>
                  <a:lnTo>
                    <a:pt x="110028" y="23863"/>
                  </a:lnTo>
                  <a:lnTo>
                    <a:pt x="109037" y="23341"/>
                  </a:lnTo>
                  <a:lnTo>
                    <a:pt x="108177" y="22846"/>
                  </a:lnTo>
                  <a:lnTo>
                    <a:pt x="107368" y="22350"/>
                  </a:lnTo>
                  <a:lnTo>
                    <a:pt x="106664" y="21855"/>
                  </a:lnTo>
                  <a:lnTo>
                    <a:pt x="106038" y="21412"/>
                  </a:lnTo>
                  <a:lnTo>
                    <a:pt x="105491" y="20942"/>
                  </a:lnTo>
                  <a:lnTo>
                    <a:pt x="105021" y="20499"/>
                  </a:lnTo>
                  <a:lnTo>
                    <a:pt x="104630" y="20081"/>
                  </a:lnTo>
                  <a:lnTo>
                    <a:pt x="104291" y="19664"/>
                  </a:lnTo>
                  <a:lnTo>
                    <a:pt x="104030" y="19273"/>
                  </a:lnTo>
                  <a:lnTo>
                    <a:pt x="103848" y="18882"/>
                  </a:lnTo>
                  <a:lnTo>
                    <a:pt x="103717" y="18491"/>
                  </a:lnTo>
                  <a:lnTo>
                    <a:pt x="103639" y="18126"/>
                  </a:lnTo>
                  <a:lnTo>
                    <a:pt x="103639" y="17760"/>
                  </a:lnTo>
                  <a:lnTo>
                    <a:pt x="103665" y="17421"/>
                  </a:lnTo>
                  <a:lnTo>
                    <a:pt x="103769" y="17056"/>
                  </a:lnTo>
                  <a:lnTo>
                    <a:pt x="103900" y="16743"/>
                  </a:lnTo>
                  <a:lnTo>
                    <a:pt x="104082" y="16404"/>
                  </a:lnTo>
                  <a:lnTo>
                    <a:pt x="104291" y="16091"/>
                  </a:lnTo>
                  <a:lnTo>
                    <a:pt x="104552" y="15778"/>
                  </a:lnTo>
                  <a:lnTo>
                    <a:pt x="104865" y="15492"/>
                  </a:lnTo>
                  <a:lnTo>
                    <a:pt x="105204" y="15179"/>
                  </a:lnTo>
                  <a:lnTo>
                    <a:pt x="105569" y="14892"/>
                  </a:lnTo>
                  <a:lnTo>
                    <a:pt x="105960" y="14605"/>
                  </a:lnTo>
                  <a:lnTo>
                    <a:pt x="106377" y="14344"/>
                  </a:lnTo>
                  <a:lnTo>
                    <a:pt x="107264" y="13796"/>
                  </a:lnTo>
                  <a:lnTo>
                    <a:pt x="108229" y="13275"/>
                  </a:lnTo>
                  <a:lnTo>
                    <a:pt x="109246" y="12779"/>
                  </a:lnTo>
                  <a:lnTo>
                    <a:pt x="111280" y="11788"/>
                  </a:lnTo>
                  <a:lnTo>
                    <a:pt x="112271" y="11293"/>
                  </a:lnTo>
                  <a:lnTo>
                    <a:pt x="113236" y="10823"/>
                  </a:lnTo>
                  <a:lnTo>
                    <a:pt x="114097" y="10328"/>
                  </a:lnTo>
                  <a:lnTo>
                    <a:pt x="114514" y="10093"/>
                  </a:lnTo>
                  <a:lnTo>
                    <a:pt x="114879" y="9832"/>
                  </a:lnTo>
                  <a:lnTo>
                    <a:pt x="115218" y="9598"/>
                  </a:lnTo>
                  <a:lnTo>
                    <a:pt x="115531" y="9337"/>
                  </a:lnTo>
                  <a:lnTo>
                    <a:pt x="115818" y="9076"/>
                  </a:lnTo>
                  <a:lnTo>
                    <a:pt x="116053" y="8841"/>
                  </a:lnTo>
                  <a:lnTo>
                    <a:pt x="116261" y="8581"/>
                  </a:lnTo>
                  <a:lnTo>
                    <a:pt x="116418" y="8294"/>
                  </a:lnTo>
                  <a:lnTo>
                    <a:pt x="116522" y="8033"/>
                  </a:lnTo>
                  <a:lnTo>
                    <a:pt x="116600" y="7772"/>
                  </a:lnTo>
                  <a:lnTo>
                    <a:pt x="116600" y="7485"/>
                  </a:lnTo>
                  <a:lnTo>
                    <a:pt x="116548" y="7198"/>
                  </a:lnTo>
                  <a:lnTo>
                    <a:pt x="116444" y="6911"/>
                  </a:lnTo>
                  <a:lnTo>
                    <a:pt x="116287" y="6599"/>
                  </a:lnTo>
                  <a:lnTo>
                    <a:pt x="115974" y="6207"/>
                  </a:lnTo>
                  <a:lnTo>
                    <a:pt x="115635" y="5816"/>
                  </a:lnTo>
                  <a:lnTo>
                    <a:pt x="115270" y="5451"/>
                  </a:lnTo>
                  <a:lnTo>
                    <a:pt x="114827" y="5086"/>
                  </a:lnTo>
                  <a:lnTo>
                    <a:pt x="114384" y="4747"/>
                  </a:lnTo>
                  <a:lnTo>
                    <a:pt x="113888" y="4408"/>
                  </a:lnTo>
                  <a:lnTo>
                    <a:pt x="113340" y="4095"/>
                  </a:lnTo>
                  <a:lnTo>
                    <a:pt x="112793" y="3782"/>
                  </a:lnTo>
                  <a:lnTo>
                    <a:pt x="112219" y="3495"/>
                  </a:lnTo>
                  <a:lnTo>
                    <a:pt x="111619" y="3208"/>
                  </a:lnTo>
                  <a:lnTo>
                    <a:pt x="110993" y="2947"/>
                  </a:lnTo>
                  <a:lnTo>
                    <a:pt x="110367" y="2687"/>
                  </a:lnTo>
                  <a:lnTo>
                    <a:pt x="109089" y="2217"/>
                  </a:lnTo>
                  <a:lnTo>
                    <a:pt x="107785" y="1800"/>
                  </a:lnTo>
                  <a:lnTo>
                    <a:pt x="106508" y="1409"/>
                  </a:lnTo>
                  <a:lnTo>
                    <a:pt x="105282" y="1070"/>
                  </a:lnTo>
                  <a:lnTo>
                    <a:pt x="104108" y="783"/>
                  </a:lnTo>
                  <a:lnTo>
                    <a:pt x="103039" y="548"/>
                  </a:lnTo>
                  <a:lnTo>
                    <a:pt x="101266" y="183"/>
                  </a:lnTo>
                  <a:lnTo>
                    <a:pt x="10022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4608975" y="7451850"/>
              <a:ext cx="3893000" cy="1060800"/>
            </a:xfrm>
            <a:custGeom>
              <a:avLst/>
              <a:gdLst/>
              <a:ahLst/>
              <a:cxnLst/>
              <a:rect l="l" t="t" r="r" b="b"/>
              <a:pathLst>
                <a:path w="155720" h="42432" extrusionOk="0">
                  <a:moveTo>
                    <a:pt x="128258" y="1"/>
                  </a:moveTo>
                  <a:lnTo>
                    <a:pt x="126720" y="27"/>
                  </a:lnTo>
                  <a:lnTo>
                    <a:pt x="125155" y="79"/>
                  </a:lnTo>
                  <a:lnTo>
                    <a:pt x="123512" y="183"/>
                  </a:lnTo>
                  <a:lnTo>
                    <a:pt x="121843" y="314"/>
                  </a:lnTo>
                  <a:lnTo>
                    <a:pt x="120122" y="496"/>
                  </a:lnTo>
                  <a:lnTo>
                    <a:pt x="118348" y="731"/>
                  </a:lnTo>
                  <a:lnTo>
                    <a:pt x="116523" y="992"/>
                  </a:lnTo>
                  <a:lnTo>
                    <a:pt x="114645" y="1331"/>
                  </a:lnTo>
                  <a:lnTo>
                    <a:pt x="112741" y="1696"/>
                  </a:lnTo>
                  <a:lnTo>
                    <a:pt x="110759" y="2139"/>
                  </a:lnTo>
                  <a:lnTo>
                    <a:pt x="108751" y="2608"/>
                  </a:lnTo>
                  <a:lnTo>
                    <a:pt x="106665" y="3156"/>
                  </a:lnTo>
                  <a:lnTo>
                    <a:pt x="104552" y="3756"/>
                  </a:lnTo>
                  <a:lnTo>
                    <a:pt x="102362" y="4408"/>
                  </a:lnTo>
                  <a:lnTo>
                    <a:pt x="100145" y="5138"/>
                  </a:lnTo>
                  <a:lnTo>
                    <a:pt x="97876" y="5921"/>
                  </a:lnTo>
                  <a:lnTo>
                    <a:pt x="95529" y="6755"/>
                  </a:lnTo>
                  <a:lnTo>
                    <a:pt x="93156" y="7668"/>
                  </a:lnTo>
                  <a:lnTo>
                    <a:pt x="90704" y="8659"/>
                  </a:lnTo>
                  <a:lnTo>
                    <a:pt x="88201" y="9728"/>
                  </a:lnTo>
                  <a:lnTo>
                    <a:pt x="85671" y="10850"/>
                  </a:lnTo>
                  <a:lnTo>
                    <a:pt x="83063" y="12049"/>
                  </a:lnTo>
                  <a:lnTo>
                    <a:pt x="80403" y="13327"/>
                  </a:lnTo>
                  <a:lnTo>
                    <a:pt x="77691" y="14683"/>
                  </a:lnTo>
                  <a:lnTo>
                    <a:pt x="74900" y="16144"/>
                  </a:lnTo>
                  <a:lnTo>
                    <a:pt x="72866" y="17213"/>
                  </a:lnTo>
                  <a:lnTo>
                    <a:pt x="70806" y="18204"/>
                  </a:lnTo>
                  <a:lnTo>
                    <a:pt x="68798" y="19169"/>
                  </a:lnTo>
                  <a:lnTo>
                    <a:pt x="66790" y="20082"/>
                  </a:lnTo>
                  <a:lnTo>
                    <a:pt x="64834" y="20942"/>
                  </a:lnTo>
                  <a:lnTo>
                    <a:pt x="62878" y="21751"/>
                  </a:lnTo>
                  <a:lnTo>
                    <a:pt x="60948" y="22507"/>
                  </a:lnTo>
                  <a:lnTo>
                    <a:pt x="59018" y="23211"/>
                  </a:lnTo>
                  <a:lnTo>
                    <a:pt x="57140" y="23863"/>
                  </a:lnTo>
                  <a:lnTo>
                    <a:pt x="55289" y="24489"/>
                  </a:lnTo>
                  <a:lnTo>
                    <a:pt x="53437" y="25063"/>
                  </a:lnTo>
                  <a:lnTo>
                    <a:pt x="51612" y="25584"/>
                  </a:lnTo>
                  <a:lnTo>
                    <a:pt x="49838" y="26080"/>
                  </a:lnTo>
                  <a:lnTo>
                    <a:pt x="48065" y="26549"/>
                  </a:lnTo>
                  <a:lnTo>
                    <a:pt x="46317" y="26940"/>
                  </a:lnTo>
                  <a:lnTo>
                    <a:pt x="44596" y="27332"/>
                  </a:lnTo>
                  <a:lnTo>
                    <a:pt x="42901" y="27671"/>
                  </a:lnTo>
                  <a:lnTo>
                    <a:pt x="41232" y="27957"/>
                  </a:lnTo>
                  <a:lnTo>
                    <a:pt x="39615" y="28244"/>
                  </a:lnTo>
                  <a:lnTo>
                    <a:pt x="37998" y="28479"/>
                  </a:lnTo>
                  <a:lnTo>
                    <a:pt x="36407" y="28688"/>
                  </a:lnTo>
                  <a:lnTo>
                    <a:pt x="34843" y="28844"/>
                  </a:lnTo>
                  <a:lnTo>
                    <a:pt x="33330" y="29001"/>
                  </a:lnTo>
                  <a:lnTo>
                    <a:pt x="31817" y="29105"/>
                  </a:lnTo>
                  <a:lnTo>
                    <a:pt x="30357" y="29209"/>
                  </a:lnTo>
                  <a:lnTo>
                    <a:pt x="28923" y="29261"/>
                  </a:lnTo>
                  <a:lnTo>
                    <a:pt x="27514" y="29314"/>
                  </a:lnTo>
                  <a:lnTo>
                    <a:pt x="24776" y="29314"/>
                  </a:lnTo>
                  <a:lnTo>
                    <a:pt x="23446" y="29288"/>
                  </a:lnTo>
                  <a:lnTo>
                    <a:pt x="22168" y="29261"/>
                  </a:lnTo>
                  <a:lnTo>
                    <a:pt x="20916" y="29183"/>
                  </a:lnTo>
                  <a:lnTo>
                    <a:pt x="19691" y="29105"/>
                  </a:lnTo>
                  <a:lnTo>
                    <a:pt x="18517" y="29001"/>
                  </a:lnTo>
                  <a:lnTo>
                    <a:pt x="17343" y="28896"/>
                  </a:lnTo>
                  <a:lnTo>
                    <a:pt x="16222" y="28766"/>
                  </a:lnTo>
                  <a:lnTo>
                    <a:pt x="15127" y="28636"/>
                  </a:lnTo>
                  <a:lnTo>
                    <a:pt x="14084" y="28479"/>
                  </a:lnTo>
                  <a:lnTo>
                    <a:pt x="12075" y="28166"/>
                  </a:lnTo>
                  <a:lnTo>
                    <a:pt x="10224" y="27801"/>
                  </a:lnTo>
                  <a:lnTo>
                    <a:pt x="8503" y="27436"/>
                  </a:lnTo>
                  <a:lnTo>
                    <a:pt x="6912" y="27045"/>
                  </a:lnTo>
                  <a:lnTo>
                    <a:pt x="5503" y="26680"/>
                  </a:lnTo>
                  <a:lnTo>
                    <a:pt x="4252" y="26288"/>
                  </a:lnTo>
                  <a:lnTo>
                    <a:pt x="3130" y="25949"/>
                  </a:lnTo>
                  <a:lnTo>
                    <a:pt x="2191" y="25610"/>
                  </a:lnTo>
                  <a:lnTo>
                    <a:pt x="1409" y="25323"/>
                  </a:lnTo>
                  <a:lnTo>
                    <a:pt x="366" y="24880"/>
                  </a:lnTo>
                  <a:lnTo>
                    <a:pt x="1" y="24724"/>
                  </a:lnTo>
                  <a:lnTo>
                    <a:pt x="1" y="42431"/>
                  </a:lnTo>
                  <a:lnTo>
                    <a:pt x="155720" y="42431"/>
                  </a:lnTo>
                  <a:lnTo>
                    <a:pt x="155720" y="9102"/>
                  </a:lnTo>
                  <a:lnTo>
                    <a:pt x="155459" y="8841"/>
                  </a:lnTo>
                  <a:lnTo>
                    <a:pt x="155146" y="8528"/>
                  </a:lnTo>
                  <a:lnTo>
                    <a:pt x="154677" y="8111"/>
                  </a:lnTo>
                  <a:lnTo>
                    <a:pt x="154103" y="7616"/>
                  </a:lnTo>
                  <a:lnTo>
                    <a:pt x="153373" y="7042"/>
                  </a:lnTo>
                  <a:lnTo>
                    <a:pt x="152512" y="6442"/>
                  </a:lnTo>
                  <a:lnTo>
                    <a:pt x="151495" y="5764"/>
                  </a:lnTo>
                  <a:lnTo>
                    <a:pt x="150921" y="5425"/>
                  </a:lnTo>
                  <a:lnTo>
                    <a:pt x="150321" y="5086"/>
                  </a:lnTo>
                  <a:lnTo>
                    <a:pt x="149669" y="4721"/>
                  </a:lnTo>
                  <a:lnTo>
                    <a:pt x="148991" y="4382"/>
                  </a:lnTo>
                  <a:lnTo>
                    <a:pt x="148287" y="4017"/>
                  </a:lnTo>
                  <a:lnTo>
                    <a:pt x="147531" y="3678"/>
                  </a:lnTo>
                  <a:lnTo>
                    <a:pt x="146722" y="3339"/>
                  </a:lnTo>
                  <a:lnTo>
                    <a:pt x="145888" y="3000"/>
                  </a:lnTo>
                  <a:lnTo>
                    <a:pt x="145027" y="2661"/>
                  </a:lnTo>
                  <a:lnTo>
                    <a:pt x="144088" y="2348"/>
                  </a:lnTo>
                  <a:lnTo>
                    <a:pt x="143150" y="2061"/>
                  </a:lnTo>
                  <a:lnTo>
                    <a:pt x="142133" y="1748"/>
                  </a:lnTo>
                  <a:lnTo>
                    <a:pt x="141089" y="1487"/>
                  </a:lnTo>
                  <a:lnTo>
                    <a:pt x="140020" y="1226"/>
                  </a:lnTo>
                  <a:lnTo>
                    <a:pt x="138873" y="992"/>
                  </a:lnTo>
                  <a:lnTo>
                    <a:pt x="137699" y="783"/>
                  </a:lnTo>
                  <a:lnTo>
                    <a:pt x="136499" y="574"/>
                  </a:lnTo>
                  <a:lnTo>
                    <a:pt x="135222" y="418"/>
                  </a:lnTo>
                  <a:lnTo>
                    <a:pt x="133918" y="261"/>
                  </a:lnTo>
                  <a:lnTo>
                    <a:pt x="132588" y="157"/>
                  </a:lnTo>
                  <a:lnTo>
                    <a:pt x="131179" y="79"/>
                  </a:lnTo>
                  <a:lnTo>
                    <a:pt x="129745" y="27"/>
                  </a:lnTo>
                  <a:lnTo>
                    <a:pt x="12825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7461400" y="7471400"/>
              <a:ext cx="1040575" cy="1041250"/>
            </a:xfrm>
            <a:custGeom>
              <a:avLst/>
              <a:gdLst/>
              <a:ahLst/>
              <a:cxnLst/>
              <a:rect l="l" t="t" r="r" b="b"/>
              <a:pathLst>
                <a:path w="41623" h="41650" extrusionOk="0">
                  <a:moveTo>
                    <a:pt x="22402" y="1"/>
                  </a:moveTo>
                  <a:lnTo>
                    <a:pt x="20942" y="27"/>
                  </a:lnTo>
                  <a:lnTo>
                    <a:pt x="19429" y="79"/>
                  </a:lnTo>
                  <a:lnTo>
                    <a:pt x="17891" y="183"/>
                  </a:lnTo>
                  <a:lnTo>
                    <a:pt x="16352" y="340"/>
                  </a:lnTo>
                  <a:lnTo>
                    <a:pt x="15596" y="444"/>
                  </a:lnTo>
                  <a:lnTo>
                    <a:pt x="14839" y="575"/>
                  </a:lnTo>
                  <a:lnTo>
                    <a:pt x="14083" y="705"/>
                  </a:lnTo>
                  <a:lnTo>
                    <a:pt x="13301" y="862"/>
                  </a:lnTo>
                  <a:lnTo>
                    <a:pt x="12571" y="1018"/>
                  </a:lnTo>
                  <a:lnTo>
                    <a:pt x="11814" y="1201"/>
                  </a:lnTo>
                  <a:lnTo>
                    <a:pt x="11084" y="1409"/>
                  </a:lnTo>
                  <a:lnTo>
                    <a:pt x="10354" y="1644"/>
                  </a:lnTo>
                  <a:lnTo>
                    <a:pt x="9624" y="1879"/>
                  </a:lnTo>
                  <a:lnTo>
                    <a:pt x="8919" y="2139"/>
                  </a:lnTo>
                  <a:lnTo>
                    <a:pt x="8215" y="2426"/>
                  </a:lnTo>
                  <a:lnTo>
                    <a:pt x="7537" y="2739"/>
                  </a:lnTo>
                  <a:lnTo>
                    <a:pt x="6885" y="3078"/>
                  </a:lnTo>
                  <a:lnTo>
                    <a:pt x="6233" y="3443"/>
                  </a:lnTo>
                  <a:lnTo>
                    <a:pt x="5607" y="3835"/>
                  </a:lnTo>
                  <a:lnTo>
                    <a:pt x="4981" y="4226"/>
                  </a:lnTo>
                  <a:lnTo>
                    <a:pt x="4382" y="4669"/>
                  </a:lnTo>
                  <a:lnTo>
                    <a:pt x="3834" y="5139"/>
                  </a:lnTo>
                  <a:lnTo>
                    <a:pt x="3286" y="5608"/>
                  </a:lnTo>
                  <a:lnTo>
                    <a:pt x="2765" y="6130"/>
                  </a:lnTo>
                  <a:lnTo>
                    <a:pt x="2243" y="6677"/>
                  </a:lnTo>
                  <a:lnTo>
                    <a:pt x="1774" y="7251"/>
                  </a:lnTo>
                  <a:lnTo>
                    <a:pt x="1435" y="7746"/>
                  </a:lnTo>
                  <a:lnTo>
                    <a:pt x="1122" y="8216"/>
                  </a:lnTo>
                  <a:lnTo>
                    <a:pt x="861" y="8711"/>
                  </a:lnTo>
                  <a:lnTo>
                    <a:pt x="626" y="9207"/>
                  </a:lnTo>
                  <a:lnTo>
                    <a:pt x="418" y="9702"/>
                  </a:lnTo>
                  <a:lnTo>
                    <a:pt x="287" y="10224"/>
                  </a:lnTo>
                  <a:lnTo>
                    <a:pt x="157" y="10719"/>
                  </a:lnTo>
                  <a:lnTo>
                    <a:pt x="79" y="11215"/>
                  </a:lnTo>
                  <a:lnTo>
                    <a:pt x="26" y="11737"/>
                  </a:lnTo>
                  <a:lnTo>
                    <a:pt x="0" y="12258"/>
                  </a:lnTo>
                  <a:lnTo>
                    <a:pt x="0" y="12780"/>
                  </a:lnTo>
                  <a:lnTo>
                    <a:pt x="53" y="13275"/>
                  </a:lnTo>
                  <a:lnTo>
                    <a:pt x="105" y="13797"/>
                  </a:lnTo>
                  <a:lnTo>
                    <a:pt x="209" y="14345"/>
                  </a:lnTo>
                  <a:lnTo>
                    <a:pt x="313" y="14866"/>
                  </a:lnTo>
                  <a:lnTo>
                    <a:pt x="444" y="15388"/>
                  </a:lnTo>
                  <a:lnTo>
                    <a:pt x="600" y="15935"/>
                  </a:lnTo>
                  <a:lnTo>
                    <a:pt x="783" y="16457"/>
                  </a:lnTo>
                  <a:lnTo>
                    <a:pt x="1174" y="17526"/>
                  </a:lnTo>
                  <a:lnTo>
                    <a:pt x="1643" y="18621"/>
                  </a:lnTo>
                  <a:lnTo>
                    <a:pt x="2165" y="19717"/>
                  </a:lnTo>
                  <a:lnTo>
                    <a:pt x="2713" y="20812"/>
                  </a:lnTo>
                  <a:lnTo>
                    <a:pt x="3286" y="21907"/>
                  </a:lnTo>
                  <a:lnTo>
                    <a:pt x="4486" y="24124"/>
                  </a:lnTo>
                  <a:lnTo>
                    <a:pt x="5060" y="25220"/>
                  </a:lnTo>
                  <a:lnTo>
                    <a:pt x="5633" y="26341"/>
                  </a:lnTo>
                  <a:lnTo>
                    <a:pt x="6181" y="27462"/>
                  </a:lnTo>
                  <a:lnTo>
                    <a:pt x="6677" y="28558"/>
                  </a:lnTo>
                  <a:lnTo>
                    <a:pt x="7094" y="29679"/>
                  </a:lnTo>
                  <a:lnTo>
                    <a:pt x="7303" y="30227"/>
                  </a:lnTo>
                  <a:lnTo>
                    <a:pt x="7485" y="30800"/>
                  </a:lnTo>
                  <a:lnTo>
                    <a:pt x="7642" y="31348"/>
                  </a:lnTo>
                  <a:lnTo>
                    <a:pt x="7772" y="31896"/>
                  </a:lnTo>
                  <a:lnTo>
                    <a:pt x="7876" y="32443"/>
                  </a:lnTo>
                  <a:lnTo>
                    <a:pt x="7981" y="32991"/>
                  </a:lnTo>
                  <a:lnTo>
                    <a:pt x="8033" y="33565"/>
                  </a:lnTo>
                  <a:lnTo>
                    <a:pt x="8085" y="34113"/>
                  </a:lnTo>
                  <a:lnTo>
                    <a:pt x="8085" y="34660"/>
                  </a:lnTo>
                  <a:lnTo>
                    <a:pt x="8085" y="35208"/>
                  </a:lnTo>
                  <a:lnTo>
                    <a:pt x="8033" y="35756"/>
                  </a:lnTo>
                  <a:lnTo>
                    <a:pt x="7955" y="36303"/>
                  </a:lnTo>
                  <a:lnTo>
                    <a:pt x="7824" y="36825"/>
                  </a:lnTo>
                  <a:lnTo>
                    <a:pt x="7668" y="37372"/>
                  </a:lnTo>
                  <a:lnTo>
                    <a:pt x="7485" y="37920"/>
                  </a:lnTo>
                  <a:lnTo>
                    <a:pt x="7276" y="38468"/>
                  </a:lnTo>
                  <a:lnTo>
                    <a:pt x="6990" y="38989"/>
                  </a:lnTo>
                  <a:lnTo>
                    <a:pt x="6703" y="39537"/>
                  </a:lnTo>
                  <a:lnTo>
                    <a:pt x="6338" y="40059"/>
                  </a:lnTo>
                  <a:lnTo>
                    <a:pt x="5946" y="40580"/>
                  </a:lnTo>
                  <a:lnTo>
                    <a:pt x="5503" y="41128"/>
                  </a:lnTo>
                  <a:lnTo>
                    <a:pt x="5034" y="41649"/>
                  </a:lnTo>
                  <a:lnTo>
                    <a:pt x="41623" y="41649"/>
                  </a:lnTo>
                  <a:lnTo>
                    <a:pt x="41623" y="8320"/>
                  </a:lnTo>
                  <a:lnTo>
                    <a:pt x="41362" y="8059"/>
                  </a:lnTo>
                  <a:lnTo>
                    <a:pt x="41049" y="7746"/>
                  </a:lnTo>
                  <a:lnTo>
                    <a:pt x="40606" y="7355"/>
                  </a:lnTo>
                  <a:lnTo>
                    <a:pt x="40032" y="6860"/>
                  </a:lnTo>
                  <a:lnTo>
                    <a:pt x="39302" y="6286"/>
                  </a:lnTo>
                  <a:lnTo>
                    <a:pt x="38441" y="5686"/>
                  </a:lnTo>
                  <a:lnTo>
                    <a:pt x="37450" y="5008"/>
                  </a:lnTo>
                  <a:lnTo>
                    <a:pt x="36303" y="4330"/>
                  </a:lnTo>
                  <a:lnTo>
                    <a:pt x="35651" y="3991"/>
                  </a:lnTo>
                  <a:lnTo>
                    <a:pt x="34999" y="3652"/>
                  </a:lnTo>
                  <a:lnTo>
                    <a:pt x="34295" y="3287"/>
                  </a:lnTo>
                  <a:lnTo>
                    <a:pt x="33538" y="2948"/>
                  </a:lnTo>
                  <a:lnTo>
                    <a:pt x="32756" y="2609"/>
                  </a:lnTo>
                  <a:lnTo>
                    <a:pt x="31921" y="2270"/>
                  </a:lnTo>
                  <a:lnTo>
                    <a:pt x="31061" y="1957"/>
                  </a:lnTo>
                  <a:lnTo>
                    <a:pt x="30148" y="1618"/>
                  </a:lnTo>
                  <a:lnTo>
                    <a:pt x="29209" y="1331"/>
                  </a:lnTo>
                  <a:lnTo>
                    <a:pt x="28218" y="1018"/>
                  </a:lnTo>
                  <a:lnTo>
                    <a:pt x="27201" y="757"/>
                  </a:lnTo>
                  <a:lnTo>
                    <a:pt x="26132" y="496"/>
                  </a:lnTo>
                  <a:lnTo>
                    <a:pt x="25010" y="262"/>
                  </a:lnTo>
                  <a:lnTo>
                    <a:pt x="23863" y="27"/>
                  </a:lnTo>
                  <a:lnTo>
                    <a:pt x="2240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3769225" y="7942150"/>
              <a:ext cx="4948742" cy="953850"/>
            </a:xfrm>
            <a:custGeom>
              <a:avLst/>
              <a:gdLst/>
              <a:ahLst/>
              <a:cxnLst/>
              <a:rect l="l" t="t" r="r" b="b"/>
              <a:pathLst>
                <a:path w="205193" h="38154" extrusionOk="0">
                  <a:moveTo>
                    <a:pt x="58053" y="0"/>
                  </a:moveTo>
                  <a:lnTo>
                    <a:pt x="56671" y="26"/>
                  </a:lnTo>
                  <a:lnTo>
                    <a:pt x="55289" y="78"/>
                  </a:lnTo>
                  <a:lnTo>
                    <a:pt x="53906" y="183"/>
                  </a:lnTo>
                  <a:lnTo>
                    <a:pt x="52550" y="287"/>
                  </a:lnTo>
                  <a:lnTo>
                    <a:pt x="51168" y="443"/>
                  </a:lnTo>
                  <a:lnTo>
                    <a:pt x="49812" y="600"/>
                  </a:lnTo>
                  <a:lnTo>
                    <a:pt x="48456" y="809"/>
                  </a:lnTo>
                  <a:lnTo>
                    <a:pt x="47126" y="1017"/>
                  </a:lnTo>
                  <a:lnTo>
                    <a:pt x="45770" y="1252"/>
                  </a:lnTo>
                  <a:lnTo>
                    <a:pt x="44440" y="1539"/>
                  </a:lnTo>
                  <a:lnTo>
                    <a:pt x="43136" y="1826"/>
                  </a:lnTo>
                  <a:lnTo>
                    <a:pt x="41806" y="2139"/>
                  </a:lnTo>
                  <a:lnTo>
                    <a:pt x="40502" y="2452"/>
                  </a:lnTo>
                  <a:lnTo>
                    <a:pt x="39224" y="2791"/>
                  </a:lnTo>
                  <a:lnTo>
                    <a:pt x="37946" y="3156"/>
                  </a:lnTo>
                  <a:lnTo>
                    <a:pt x="36668" y="3547"/>
                  </a:lnTo>
                  <a:lnTo>
                    <a:pt x="35416" y="3938"/>
                  </a:lnTo>
                  <a:lnTo>
                    <a:pt x="34191" y="4355"/>
                  </a:lnTo>
                  <a:lnTo>
                    <a:pt x="32965" y="4773"/>
                  </a:lnTo>
                  <a:lnTo>
                    <a:pt x="31739" y="5216"/>
                  </a:lnTo>
                  <a:lnTo>
                    <a:pt x="30540" y="5659"/>
                  </a:lnTo>
                  <a:lnTo>
                    <a:pt x="28192" y="6572"/>
                  </a:lnTo>
                  <a:lnTo>
                    <a:pt x="25923" y="7537"/>
                  </a:lnTo>
                  <a:lnTo>
                    <a:pt x="23707" y="8528"/>
                  </a:lnTo>
                  <a:lnTo>
                    <a:pt x="21568" y="9519"/>
                  </a:lnTo>
                  <a:lnTo>
                    <a:pt x="19534" y="10536"/>
                  </a:lnTo>
                  <a:lnTo>
                    <a:pt x="17578" y="11553"/>
                  </a:lnTo>
                  <a:lnTo>
                    <a:pt x="15700" y="12570"/>
                  </a:lnTo>
                  <a:lnTo>
                    <a:pt x="13927" y="13561"/>
                  </a:lnTo>
                  <a:lnTo>
                    <a:pt x="12258" y="14526"/>
                  </a:lnTo>
                  <a:lnTo>
                    <a:pt x="10693" y="15465"/>
                  </a:lnTo>
                  <a:lnTo>
                    <a:pt x="9233" y="16352"/>
                  </a:lnTo>
                  <a:lnTo>
                    <a:pt x="7903" y="17212"/>
                  </a:lnTo>
                  <a:lnTo>
                    <a:pt x="6677" y="17995"/>
                  </a:lnTo>
                  <a:lnTo>
                    <a:pt x="4617" y="19377"/>
                  </a:lnTo>
                  <a:lnTo>
                    <a:pt x="3104" y="20472"/>
                  </a:lnTo>
                  <a:lnTo>
                    <a:pt x="2165" y="21150"/>
                  </a:lnTo>
                  <a:lnTo>
                    <a:pt x="1852" y="21411"/>
                  </a:lnTo>
                  <a:lnTo>
                    <a:pt x="1" y="38154"/>
                  </a:lnTo>
                  <a:lnTo>
                    <a:pt x="205192" y="38154"/>
                  </a:lnTo>
                  <a:lnTo>
                    <a:pt x="197003" y="15335"/>
                  </a:lnTo>
                  <a:lnTo>
                    <a:pt x="196742" y="15204"/>
                  </a:lnTo>
                  <a:lnTo>
                    <a:pt x="196038" y="14865"/>
                  </a:lnTo>
                  <a:lnTo>
                    <a:pt x="194865" y="14344"/>
                  </a:lnTo>
                  <a:lnTo>
                    <a:pt x="194108" y="14031"/>
                  </a:lnTo>
                  <a:lnTo>
                    <a:pt x="193248" y="13666"/>
                  </a:lnTo>
                  <a:lnTo>
                    <a:pt x="192257" y="13301"/>
                  </a:lnTo>
                  <a:lnTo>
                    <a:pt x="191188" y="12935"/>
                  </a:lnTo>
                  <a:lnTo>
                    <a:pt x="189988" y="12544"/>
                  </a:lnTo>
                  <a:lnTo>
                    <a:pt x="188710" y="12153"/>
                  </a:lnTo>
                  <a:lnTo>
                    <a:pt x="187302" y="11762"/>
                  </a:lnTo>
                  <a:lnTo>
                    <a:pt x="185815" y="11371"/>
                  </a:lnTo>
                  <a:lnTo>
                    <a:pt x="184224" y="11006"/>
                  </a:lnTo>
                  <a:lnTo>
                    <a:pt x="182529" y="10667"/>
                  </a:lnTo>
                  <a:lnTo>
                    <a:pt x="180730" y="10327"/>
                  </a:lnTo>
                  <a:lnTo>
                    <a:pt x="178852" y="10041"/>
                  </a:lnTo>
                  <a:lnTo>
                    <a:pt x="176896" y="9780"/>
                  </a:lnTo>
                  <a:lnTo>
                    <a:pt x="174836" y="9545"/>
                  </a:lnTo>
                  <a:lnTo>
                    <a:pt x="172671" y="9389"/>
                  </a:lnTo>
                  <a:lnTo>
                    <a:pt x="170428" y="9258"/>
                  </a:lnTo>
                  <a:lnTo>
                    <a:pt x="169281" y="9232"/>
                  </a:lnTo>
                  <a:lnTo>
                    <a:pt x="168107" y="9206"/>
                  </a:lnTo>
                  <a:lnTo>
                    <a:pt x="165682" y="9206"/>
                  </a:lnTo>
                  <a:lnTo>
                    <a:pt x="164456" y="9258"/>
                  </a:lnTo>
                  <a:lnTo>
                    <a:pt x="163204" y="9284"/>
                  </a:lnTo>
                  <a:lnTo>
                    <a:pt x="161927" y="9363"/>
                  </a:lnTo>
                  <a:lnTo>
                    <a:pt x="160623" y="9441"/>
                  </a:lnTo>
                  <a:lnTo>
                    <a:pt x="159293" y="9545"/>
                  </a:lnTo>
                  <a:lnTo>
                    <a:pt x="157963" y="9676"/>
                  </a:lnTo>
                  <a:lnTo>
                    <a:pt x="156606" y="9832"/>
                  </a:lnTo>
                  <a:lnTo>
                    <a:pt x="155224" y="10015"/>
                  </a:lnTo>
                  <a:lnTo>
                    <a:pt x="153816" y="10197"/>
                  </a:lnTo>
                  <a:lnTo>
                    <a:pt x="152408" y="10432"/>
                  </a:lnTo>
                  <a:lnTo>
                    <a:pt x="150973" y="10667"/>
                  </a:lnTo>
                  <a:lnTo>
                    <a:pt x="149539" y="10953"/>
                  </a:lnTo>
                  <a:lnTo>
                    <a:pt x="148052" y="11240"/>
                  </a:lnTo>
                  <a:lnTo>
                    <a:pt x="146566" y="11579"/>
                  </a:lnTo>
                  <a:lnTo>
                    <a:pt x="145053" y="11918"/>
                  </a:lnTo>
                  <a:lnTo>
                    <a:pt x="143541" y="12310"/>
                  </a:lnTo>
                  <a:lnTo>
                    <a:pt x="141559" y="12805"/>
                  </a:lnTo>
                  <a:lnTo>
                    <a:pt x="139629" y="13248"/>
                  </a:lnTo>
                  <a:lnTo>
                    <a:pt x="137725" y="13640"/>
                  </a:lnTo>
                  <a:lnTo>
                    <a:pt x="135873" y="14005"/>
                  </a:lnTo>
                  <a:lnTo>
                    <a:pt x="134074" y="14292"/>
                  </a:lnTo>
                  <a:lnTo>
                    <a:pt x="132301" y="14578"/>
                  </a:lnTo>
                  <a:lnTo>
                    <a:pt x="130579" y="14787"/>
                  </a:lnTo>
                  <a:lnTo>
                    <a:pt x="128910" y="14970"/>
                  </a:lnTo>
                  <a:lnTo>
                    <a:pt x="127241" y="15100"/>
                  </a:lnTo>
                  <a:lnTo>
                    <a:pt x="125650" y="15204"/>
                  </a:lnTo>
                  <a:lnTo>
                    <a:pt x="124060" y="15283"/>
                  </a:lnTo>
                  <a:lnTo>
                    <a:pt x="122521" y="15309"/>
                  </a:lnTo>
                  <a:lnTo>
                    <a:pt x="121008" y="15309"/>
                  </a:lnTo>
                  <a:lnTo>
                    <a:pt x="119522" y="15283"/>
                  </a:lnTo>
                  <a:lnTo>
                    <a:pt x="118087" y="15204"/>
                  </a:lnTo>
                  <a:lnTo>
                    <a:pt x="116679" y="15100"/>
                  </a:lnTo>
                  <a:lnTo>
                    <a:pt x="115271" y="14996"/>
                  </a:lnTo>
                  <a:lnTo>
                    <a:pt x="113915" y="14839"/>
                  </a:lnTo>
                  <a:lnTo>
                    <a:pt x="112585" y="14657"/>
                  </a:lnTo>
                  <a:lnTo>
                    <a:pt x="111255" y="14448"/>
                  </a:lnTo>
                  <a:lnTo>
                    <a:pt x="109977" y="14213"/>
                  </a:lnTo>
                  <a:lnTo>
                    <a:pt x="108699" y="13953"/>
                  </a:lnTo>
                  <a:lnTo>
                    <a:pt x="107447" y="13692"/>
                  </a:lnTo>
                  <a:lnTo>
                    <a:pt x="106221" y="13379"/>
                  </a:lnTo>
                  <a:lnTo>
                    <a:pt x="105022" y="13066"/>
                  </a:lnTo>
                  <a:lnTo>
                    <a:pt x="103822" y="12753"/>
                  </a:lnTo>
                  <a:lnTo>
                    <a:pt x="102649" y="12388"/>
                  </a:lnTo>
                  <a:lnTo>
                    <a:pt x="101501" y="12049"/>
                  </a:lnTo>
                  <a:lnTo>
                    <a:pt x="100354" y="11658"/>
                  </a:lnTo>
                  <a:lnTo>
                    <a:pt x="99206" y="11266"/>
                  </a:lnTo>
                  <a:lnTo>
                    <a:pt x="96963" y="10458"/>
                  </a:lnTo>
                  <a:lnTo>
                    <a:pt x="94773" y="9623"/>
                  </a:lnTo>
                  <a:lnTo>
                    <a:pt x="92582" y="8763"/>
                  </a:lnTo>
                  <a:lnTo>
                    <a:pt x="88279" y="7015"/>
                  </a:lnTo>
                  <a:lnTo>
                    <a:pt x="86114" y="6129"/>
                  </a:lnTo>
                  <a:lnTo>
                    <a:pt x="83950" y="5268"/>
                  </a:lnTo>
                  <a:lnTo>
                    <a:pt x="81759" y="4460"/>
                  </a:lnTo>
                  <a:lnTo>
                    <a:pt x="79542" y="3677"/>
                  </a:lnTo>
                  <a:lnTo>
                    <a:pt x="78421" y="3286"/>
                  </a:lnTo>
                  <a:lnTo>
                    <a:pt x="77273" y="2921"/>
                  </a:lnTo>
                  <a:lnTo>
                    <a:pt x="76126" y="2582"/>
                  </a:lnTo>
                  <a:lnTo>
                    <a:pt x="74952" y="2243"/>
                  </a:lnTo>
                  <a:lnTo>
                    <a:pt x="73779" y="1930"/>
                  </a:lnTo>
                  <a:lnTo>
                    <a:pt x="72579" y="1643"/>
                  </a:lnTo>
                  <a:lnTo>
                    <a:pt x="71353" y="1356"/>
                  </a:lnTo>
                  <a:lnTo>
                    <a:pt x="70128" y="1122"/>
                  </a:lnTo>
                  <a:lnTo>
                    <a:pt x="68876" y="887"/>
                  </a:lnTo>
                  <a:lnTo>
                    <a:pt x="67598" y="678"/>
                  </a:lnTo>
                  <a:lnTo>
                    <a:pt x="66294" y="496"/>
                  </a:lnTo>
                  <a:lnTo>
                    <a:pt x="64990" y="339"/>
                  </a:lnTo>
                  <a:lnTo>
                    <a:pt x="63634" y="209"/>
                  </a:lnTo>
                  <a:lnTo>
                    <a:pt x="62278" y="104"/>
                  </a:lnTo>
                  <a:lnTo>
                    <a:pt x="60870" y="52"/>
                  </a:lnTo>
                  <a:lnTo>
                    <a:pt x="594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3769225" y="7946700"/>
              <a:ext cx="2830275" cy="949300"/>
            </a:xfrm>
            <a:custGeom>
              <a:avLst/>
              <a:gdLst/>
              <a:ahLst/>
              <a:cxnLst/>
              <a:rect l="l" t="t" r="r" b="b"/>
              <a:pathLst>
                <a:path w="113211" h="37972" extrusionOk="0">
                  <a:moveTo>
                    <a:pt x="53698" y="1"/>
                  </a:moveTo>
                  <a:lnTo>
                    <a:pt x="52420" y="131"/>
                  </a:lnTo>
                  <a:lnTo>
                    <a:pt x="51142" y="261"/>
                  </a:lnTo>
                  <a:lnTo>
                    <a:pt x="49864" y="418"/>
                  </a:lnTo>
                  <a:lnTo>
                    <a:pt x="48612" y="601"/>
                  </a:lnTo>
                  <a:lnTo>
                    <a:pt x="47335" y="809"/>
                  </a:lnTo>
                  <a:lnTo>
                    <a:pt x="46083" y="1018"/>
                  </a:lnTo>
                  <a:lnTo>
                    <a:pt x="44857" y="1279"/>
                  </a:lnTo>
                  <a:lnTo>
                    <a:pt x="43605" y="1539"/>
                  </a:lnTo>
                  <a:lnTo>
                    <a:pt x="42379" y="1800"/>
                  </a:lnTo>
                  <a:lnTo>
                    <a:pt x="41154" y="2113"/>
                  </a:lnTo>
                  <a:lnTo>
                    <a:pt x="39954" y="2426"/>
                  </a:lnTo>
                  <a:lnTo>
                    <a:pt x="38728" y="2765"/>
                  </a:lnTo>
                  <a:lnTo>
                    <a:pt x="37555" y="3104"/>
                  </a:lnTo>
                  <a:lnTo>
                    <a:pt x="36355" y="3469"/>
                  </a:lnTo>
                  <a:lnTo>
                    <a:pt x="35208" y="3834"/>
                  </a:lnTo>
                  <a:lnTo>
                    <a:pt x="34034" y="4226"/>
                  </a:lnTo>
                  <a:lnTo>
                    <a:pt x="31765" y="5034"/>
                  </a:lnTo>
                  <a:lnTo>
                    <a:pt x="29522" y="5869"/>
                  </a:lnTo>
                  <a:lnTo>
                    <a:pt x="27358" y="6755"/>
                  </a:lnTo>
                  <a:lnTo>
                    <a:pt x="25245" y="7642"/>
                  </a:lnTo>
                  <a:lnTo>
                    <a:pt x="23211" y="8581"/>
                  </a:lnTo>
                  <a:lnTo>
                    <a:pt x="21229" y="9520"/>
                  </a:lnTo>
                  <a:lnTo>
                    <a:pt x="19325" y="10458"/>
                  </a:lnTo>
                  <a:lnTo>
                    <a:pt x="17500" y="11423"/>
                  </a:lnTo>
                  <a:lnTo>
                    <a:pt x="15753" y="12362"/>
                  </a:lnTo>
                  <a:lnTo>
                    <a:pt x="14084" y="13275"/>
                  </a:lnTo>
                  <a:lnTo>
                    <a:pt x="12519" y="14188"/>
                  </a:lnTo>
                  <a:lnTo>
                    <a:pt x="11032" y="15074"/>
                  </a:lnTo>
                  <a:lnTo>
                    <a:pt x="9650" y="15909"/>
                  </a:lnTo>
                  <a:lnTo>
                    <a:pt x="8346" y="16717"/>
                  </a:lnTo>
                  <a:lnTo>
                    <a:pt x="7173" y="17500"/>
                  </a:lnTo>
                  <a:lnTo>
                    <a:pt x="6103" y="18204"/>
                  </a:lnTo>
                  <a:lnTo>
                    <a:pt x="4278" y="19456"/>
                  </a:lnTo>
                  <a:lnTo>
                    <a:pt x="2948" y="20395"/>
                  </a:lnTo>
                  <a:lnTo>
                    <a:pt x="1852" y="21229"/>
                  </a:lnTo>
                  <a:lnTo>
                    <a:pt x="1" y="37972"/>
                  </a:lnTo>
                  <a:lnTo>
                    <a:pt x="113211" y="37972"/>
                  </a:lnTo>
                  <a:lnTo>
                    <a:pt x="113106" y="37529"/>
                  </a:lnTo>
                  <a:lnTo>
                    <a:pt x="112976" y="37085"/>
                  </a:lnTo>
                  <a:lnTo>
                    <a:pt x="112819" y="36616"/>
                  </a:lnTo>
                  <a:lnTo>
                    <a:pt x="112637" y="36146"/>
                  </a:lnTo>
                  <a:lnTo>
                    <a:pt x="112428" y="35703"/>
                  </a:lnTo>
                  <a:lnTo>
                    <a:pt x="112194" y="35234"/>
                  </a:lnTo>
                  <a:lnTo>
                    <a:pt x="111907" y="34764"/>
                  </a:lnTo>
                  <a:lnTo>
                    <a:pt x="111620" y="34321"/>
                  </a:lnTo>
                  <a:lnTo>
                    <a:pt x="111281" y="33851"/>
                  </a:lnTo>
                  <a:lnTo>
                    <a:pt x="110890" y="33382"/>
                  </a:lnTo>
                  <a:lnTo>
                    <a:pt x="110472" y="32939"/>
                  </a:lnTo>
                  <a:lnTo>
                    <a:pt x="110029" y="32495"/>
                  </a:lnTo>
                  <a:lnTo>
                    <a:pt x="109533" y="32052"/>
                  </a:lnTo>
                  <a:lnTo>
                    <a:pt x="109012" y="31609"/>
                  </a:lnTo>
                  <a:lnTo>
                    <a:pt x="108438" y="31191"/>
                  </a:lnTo>
                  <a:lnTo>
                    <a:pt x="107812" y="30774"/>
                  </a:lnTo>
                  <a:lnTo>
                    <a:pt x="107160" y="30357"/>
                  </a:lnTo>
                  <a:lnTo>
                    <a:pt x="106456" y="29966"/>
                  </a:lnTo>
                  <a:lnTo>
                    <a:pt x="105700" y="29575"/>
                  </a:lnTo>
                  <a:lnTo>
                    <a:pt x="104891" y="29209"/>
                  </a:lnTo>
                  <a:lnTo>
                    <a:pt x="104031" y="28844"/>
                  </a:lnTo>
                  <a:lnTo>
                    <a:pt x="103092" y="28505"/>
                  </a:lnTo>
                  <a:lnTo>
                    <a:pt x="102127" y="28166"/>
                  </a:lnTo>
                  <a:lnTo>
                    <a:pt x="101110" y="27853"/>
                  </a:lnTo>
                  <a:lnTo>
                    <a:pt x="100041" y="27566"/>
                  </a:lnTo>
                  <a:lnTo>
                    <a:pt x="98893" y="27280"/>
                  </a:lnTo>
                  <a:lnTo>
                    <a:pt x="97693" y="27019"/>
                  </a:lnTo>
                  <a:lnTo>
                    <a:pt x="96416" y="26784"/>
                  </a:lnTo>
                  <a:lnTo>
                    <a:pt x="95086" y="26549"/>
                  </a:lnTo>
                  <a:lnTo>
                    <a:pt x="93703" y="26367"/>
                  </a:lnTo>
                  <a:lnTo>
                    <a:pt x="92243" y="26184"/>
                  </a:lnTo>
                  <a:lnTo>
                    <a:pt x="90730" y="26028"/>
                  </a:lnTo>
                  <a:lnTo>
                    <a:pt x="87992" y="25767"/>
                  </a:lnTo>
                  <a:lnTo>
                    <a:pt x="85436" y="25480"/>
                  </a:lnTo>
                  <a:lnTo>
                    <a:pt x="83037" y="25141"/>
                  </a:lnTo>
                  <a:lnTo>
                    <a:pt x="80794" y="24802"/>
                  </a:lnTo>
                  <a:lnTo>
                    <a:pt x="78682" y="24437"/>
                  </a:lnTo>
                  <a:lnTo>
                    <a:pt x="76752" y="24046"/>
                  </a:lnTo>
                  <a:lnTo>
                    <a:pt x="74952" y="23628"/>
                  </a:lnTo>
                  <a:lnTo>
                    <a:pt x="73309" y="23185"/>
                  </a:lnTo>
                  <a:lnTo>
                    <a:pt x="71797" y="22742"/>
                  </a:lnTo>
                  <a:lnTo>
                    <a:pt x="70415" y="22272"/>
                  </a:lnTo>
                  <a:lnTo>
                    <a:pt x="69763" y="22012"/>
                  </a:lnTo>
                  <a:lnTo>
                    <a:pt x="69163" y="21777"/>
                  </a:lnTo>
                  <a:lnTo>
                    <a:pt x="68589" y="21516"/>
                  </a:lnTo>
                  <a:lnTo>
                    <a:pt x="68041" y="21255"/>
                  </a:lnTo>
                  <a:lnTo>
                    <a:pt x="67520" y="21021"/>
                  </a:lnTo>
                  <a:lnTo>
                    <a:pt x="67050" y="20760"/>
                  </a:lnTo>
                  <a:lnTo>
                    <a:pt x="66607" y="20473"/>
                  </a:lnTo>
                  <a:lnTo>
                    <a:pt x="66190" y="20212"/>
                  </a:lnTo>
                  <a:lnTo>
                    <a:pt x="65799" y="19951"/>
                  </a:lnTo>
                  <a:lnTo>
                    <a:pt x="65434" y="19664"/>
                  </a:lnTo>
                  <a:lnTo>
                    <a:pt x="65094" y="19404"/>
                  </a:lnTo>
                  <a:lnTo>
                    <a:pt x="64782" y="19117"/>
                  </a:lnTo>
                  <a:lnTo>
                    <a:pt x="64521" y="18830"/>
                  </a:lnTo>
                  <a:lnTo>
                    <a:pt x="64260" y="18569"/>
                  </a:lnTo>
                  <a:lnTo>
                    <a:pt x="64051" y="18282"/>
                  </a:lnTo>
                  <a:lnTo>
                    <a:pt x="63843" y="17995"/>
                  </a:lnTo>
                  <a:lnTo>
                    <a:pt x="63660" y="17708"/>
                  </a:lnTo>
                  <a:lnTo>
                    <a:pt x="63530" y="17422"/>
                  </a:lnTo>
                  <a:lnTo>
                    <a:pt x="63399" y="17135"/>
                  </a:lnTo>
                  <a:lnTo>
                    <a:pt x="63321" y="16848"/>
                  </a:lnTo>
                  <a:lnTo>
                    <a:pt x="63243" y="16535"/>
                  </a:lnTo>
                  <a:lnTo>
                    <a:pt x="63191" y="16248"/>
                  </a:lnTo>
                  <a:lnTo>
                    <a:pt x="63191" y="15961"/>
                  </a:lnTo>
                  <a:lnTo>
                    <a:pt x="63191" y="15674"/>
                  </a:lnTo>
                  <a:lnTo>
                    <a:pt x="63191" y="15387"/>
                  </a:lnTo>
                  <a:lnTo>
                    <a:pt x="63243" y="15074"/>
                  </a:lnTo>
                  <a:lnTo>
                    <a:pt x="63321" y="14788"/>
                  </a:lnTo>
                  <a:lnTo>
                    <a:pt x="63399" y="14501"/>
                  </a:lnTo>
                  <a:lnTo>
                    <a:pt x="63504" y="14214"/>
                  </a:lnTo>
                  <a:lnTo>
                    <a:pt x="63634" y="13927"/>
                  </a:lnTo>
                  <a:lnTo>
                    <a:pt x="63791" y="13640"/>
                  </a:lnTo>
                  <a:lnTo>
                    <a:pt x="63973" y="13327"/>
                  </a:lnTo>
                  <a:lnTo>
                    <a:pt x="64156" y="13040"/>
                  </a:lnTo>
                  <a:lnTo>
                    <a:pt x="64364" y="12753"/>
                  </a:lnTo>
                  <a:lnTo>
                    <a:pt x="64834" y="12206"/>
                  </a:lnTo>
                  <a:lnTo>
                    <a:pt x="65381" y="11632"/>
                  </a:lnTo>
                  <a:lnTo>
                    <a:pt x="65981" y="11084"/>
                  </a:lnTo>
                  <a:lnTo>
                    <a:pt x="66633" y="10537"/>
                  </a:lnTo>
                  <a:lnTo>
                    <a:pt x="67363" y="10015"/>
                  </a:lnTo>
                  <a:lnTo>
                    <a:pt x="67728" y="9728"/>
                  </a:lnTo>
                  <a:lnTo>
                    <a:pt x="68041" y="9494"/>
                  </a:lnTo>
                  <a:lnTo>
                    <a:pt x="68328" y="9233"/>
                  </a:lnTo>
                  <a:lnTo>
                    <a:pt x="68589" y="8972"/>
                  </a:lnTo>
                  <a:lnTo>
                    <a:pt x="68824" y="8711"/>
                  </a:lnTo>
                  <a:lnTo>
                    <a:pt x="69006" y="8476"/>
                  </a:lnTo>
                  <a:lnTo>
                    <a:pt x="69163" y="8216"/>
                  </a:lnTo>
                  <a:lnTo>
                    <a:pt x="69267" y="7981"/>
                  </a:lnTo>
                  <a:lnTo>
                    <a:pt x="69371" y="7746"/>
                  </a:lnTo>
                  <a:lnTo>
                    <a:pt x="69424" y="7485"/>
                  </a:lnTo>
                  <a:lnTo>
                    <a:pt x="69450" y="7251"/>
                  </a:lnTo>
                  <a:lnTo>
                    <a:pt x="69476" y="7042"/>
                  </a:lnTo>
                  <a:lnTo>
                    <a:pt x="69450" y="6807"/>
                  </a:lnTo>
                  <a:lnTo>
                    <a:pt x="69398" y="6573"/>
                  </a:lnTo>
                  <a:lnTo>
                    <a:pt x="69319" y="6338"/>
                  </a:lnTo>
                  <a:lnTo>
                    <a:pt x="69241" y="6129"/>
                  </a:lnTo>
                  <a:lnTo>
                    <a:pt x="69111" y="5921"/>
                  </a:lnTo>
                  <a:lnTo>
                    <a:pt x="68980" y="5686"/>
                  </a:lnTo>
                  <a:lnTo>
                    <a:pt x="68798" y="5477"/>
                  </a:lnTo>
                  <a:lnTo>
                    <a:pt x="68615" y="5269"/>
                  </a:lnTo>
                  <a:lnTo>
                    <a:pt x="68198" y="4877"/>
                  </a:lnTo>
                  <a:lnTo>
                    <a:pt x="67702" y="4486"/>
                  </a:lnTo>
                  <a:lnTo>
                    <a:pt x="67155" y="4095"/>
                  </a:lnTo>
                  <a:lnTo>
                    <a:pt x="66529" y="3730"/>
                  </a:lnTo>
                  <a:lnTo>
                    <a:pt x="65851" y="3391"/>
                  </a:lnTo>
                  <a:lnTo>
                    <a:pt x="65147" y="3052"/>
                  </a:lnTo>
                  <a:lnTo>
                    <a:pt x="64390" y="2739"/>
                  </a:lnTo>
                  <a:lnTo>
                    <a:pt x="63608" y="2426"/>
                  </a:lnTo>
                  <a:lnTo>
                    <a:pt x="62826" y="2139"/>
                  </a:lnTo>
                  <a:lnTo>
                    <a:pt x="62017" y="1878"/>
                  </a:lnTo>
                  <a:lnTo>
                    <a:pt x="61183" y="1618"/>
                  </a:lnTo>
                  <a:lnTo>
                    <a:pt x="60374" y="1383"/>
                  </a:lnTo>
                  <a:lnTo>
                    <a:pt x="58757" y="940"/>
                  </a:lnTo>
                  <a:lnTo>
                    <a:pt x="57219" y="601"/>
                  </a:lnTo>
                  <a:lnTo>
                    <a:pt x="55836" y="314"/>
                  </a:lnTo>
                  <a:lnTo>
                    <a:pt x="54637" y="131"/>
                  </a:lnTo>
                  <a:lnTo>
                    <a:pt x="5369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" name="Google Shape;604;p34"/>
          <p:cNvSpPr/>
          <p:nvPr/>
        </p:nvSpPr>
        <p:spPr>
          <a:xfrm>
            <a:off x="-71279" y="5341207"/>
            <a:ext cx="9201795" cy="757334"/>
          </a:xfrm>
          <a:custGeom>
            <a:avLst/>
            <a:gdLst/>
            <a:ahLst/>
            <a:cxnLst/>
            <a:rect l="l" t="t" r="r" b="b"/>
            <a:pathLst>
              <a:path w="258550" h="34764" extrusionOk="0">
                <a:moveTo>
                  <a:pt x="56462" y="0"/>
                </a:moveTo>
                <a:lnTo>
                  <a:pt x="54271" y="52"/>
                </a:lnTo>
                <a:lnTo>
                  <a:pt x="52132" y="130"/>
                </a:lnTo>
                <a:lnTo>
                  <a:pt x="50020" y="287"/>
                </a:lnTo>
                <a:lnTo>
                  <a:pt x="47934" y="496"/>
                </a:lnTo>
                <a:lnTo>
                  <a:pt x="45926" y="730"/>
                </a:lnTo>
                <a:lnTo>
                  <a:pt x="43943" y="1017"/>
                </a:lnTo>
                <a:lnTo>
                  <a:pt x="41988" y="1356"/>
                </a:lnTo>
                <a:lnTo>
                  <a:pt x="40084" y="1721"/>
                </a:lnTo>
                <a:lnTo>
                  <a:pt x="38232" y="2138"/>
                </a:lnTo>
                <a:lnTo>
                  <a:pt x="36407" y="2608"/>
                </a:lnTo>
                <a:lnTo>
                  <a:pt x="34633" y="3077"/>
                </a:lnTo>
                <a:lnTo>
                  <a:pt x="32912" y="3599"/>
                </a:lnTo>
                <a:lnTo>
                  <a:pt x="31217" y="4147"/>
                </a:lnTo>
                <a:lnTo>
                  <a:pt x="29574" y="4720"/>
                </a:lnTo>
                <a:lnTo>
                  <a:pt x="27957" y="5320"/>
                </a:lnTo>
                <a:lnTo>
                  <a:pt x="26392" y="5946"/>
                </a:lnTo>
                <a:lnTo>
                  <a:pt x="24880" y="6572"/>
                </a:lnTo>
                <a:lnTo>
                  <a:pt x="23419" y="7224"/>
                </a:lnTo>
                <a:lnTo>
                  <a:pt x="21985" y="7902"/>
                </a:lnTo>
                <a:lnTo>
                  <a:pt x="20603" y="8606"/>
                </a:lnTo>
                <a:lnTo>
                  <a:pt x="19273" y="9284"/>
                </a:lnTo>
                <a:lnTo>
                  <a:pt x="17969" y="9988"/>
                </a:lnTo>
                <a:lnTo>
                  <a:pt x="16717" y="10692"/>
                </a:lnTo>
                <a:lnTo>
                  <a:pt x="15517" y="11423"/>
                </a:lnTo>
                <a:lnTo>
                  <a:pt x="14344" y="12127"/>
                </a:lnTo>
                <a:lnTo>
                  <a:pt x="13248" y="12831"/>
                </a:lnTo>
                <a:lnTo>
                  <a:pt x="12179" y="13561"/>
                </a:lnTo>
                <a:lnTo>
                  <a:pt x="11136" y="14239"/>
                </a:lnTo>
                <a:lnTo>
                  <a:pt x="10171" y="14943"/>
                </a:lnTo>
                <a:lnTo>
                  <a:pt x="9232" y="15621"/>
                </a:lnTo>
                <a:lnTo>
                  <a:pt x="8345" y="16300"/>
                </a:lnTo>
                <a:lnTo>
                  <a:pt x="6702" y="17577"/>
                </a:lnTo>
                <a:lnTo>
                  <a:pt x="5268" y="18803"/>
                </a:lnTo>
                <a:lnTo>
                  <a:pt x="4016" y="19898"/>
                </a:lnTo>
                <a:lnTo>
                  <a:pt x="2947" y="20889"/>
                </a:lnTo>
                <a:lnTo>
                  <a:pt x="2060" y="21750"/>
                </a:lnTo>
                <a:lnTo>
                  <a:pt x="1382" y="22454"/>
                </a:lnTo>
                <a:lnTo>
                  <a:pt x="887" y="22976"/>
                </a:lnTo>
                <a:lnTo>
                  <a:pt x="496" y="23419"/>
                </a:lnTo>
                <a:lnTo>
                  <a:pt x="0" y="34764"/>
                </a:lnTo>
                <a:lnTo>
                  <a:pt x="258549" y="34764"/>
                </a:lnTo>
                <a:lnTo>
                  <a:pt x="258549" y="10536"/>
                </a:lnTo>
                <a:lnTo>
                  <a:pt x="257245" y="10223"/>
                </a:lnTo>
                <a:lnTo>
                  <a:pt x="255968" y="9910"/>
                </a:lnTo>
                <a:lnTo>
                  <a:pt x="254690" y="9649"/>
                </a:lnTo>
                <a:lnTo>
                  <a:pt x="253438" y="9415"/>
                </a:lnTo>
                <a:lnTo>
                  <a:pt x="252212" y="9180"/>
                </a:lnTo>
                <a:lnTo>
                  <a:pt x="250986" y="8997"/>
                </a:lnTo>
                <a:lnTo>
                  <a:pt x="249787" y="8841"/>
                </a:lnTo>
                <a:lnTo>
                  <a:pt x="248587" y="8710"/>
                </a:lnTo>
                <a:lnTo>
                  <a:pt x="247414" y="8606"/>
                </a:lnTo>
                <a:lnTo>
                  <a:pt x="246240" y="8528"/>
                </a:lnTo>
                <a:lnTo>
                  <a:pt x="245093" y="8450"/>
                </a:lnTo>
                <a:lnTo>
                  <a:pt x="243971" y="8424"/>
                </a:lnTo>
                <a:lnTo>
                  <a:pt x="242824" y="8398"/>
                </a:lnTo>
                <a:lnTo>
                  <a:pt x="241702" y="8398"/>
                </a:lnTo>
                <a:lnTo>
                  <a:pt x="240607" y="8424"/>
                </a:lnTo>
                <a:lnTo>
                  <a:pt x="239485" y="8476"/>
                </a:lnTo>
                <a:lnTo>
                  <a:pt x="238390" y="8554"/>
                </a:lnTo>
                <a:lnTo>
                  <a:pt x="237295" y="8632"/>
                </a:lnTo>
                <a:lnTo>
                  <a:pt x="236226" y="8737"/>
                </a:lnTo>
                <a:lnTo>
                  <a:pt x="235130" y="8841"/>
                </a:lnTo>
                <a:lnTo>
                  <a:pt x="234061" y="8971"/>
                </a:lnTo>
                <a:lnTo>
                  <a:pt x="232992" y="9128"/>
                </a:lnTo>
                <a:lnTo>
                  <a:pt x="230827" y="9467"/>
                </a:lnTo>
                <a:lnTo>
                  <a:pt x="228689" y="9858"/>
                </a:lnTo>
                <a:lnTo>
                  <a:pt x="226550" y="10301"/>
                </a:lnTo>
                <a:lnTo>
                  <a:pt x="224386" y="10797"/>
                </a:lnTo>
                <a:lnTo>
                  <a:pt x="222195" y="11318"/>
                </a:lnTo>
                <a:lnTo>
                  <a:pt x="219978" y="11866"/>
                </a:lnTo>
                <a:lnTo>
                  <a:pt x="217735" y="12440"/>
                </a:lnTo>
                <a:lnTo>
                  <a:pt x="213145" y="13666"/>
                </a:lnTo>
                <a:lnTo>
                  <a:pt x="208321" y="14891"/>
                </a:lnTo>
                <a:lnTo>
                  <a:pt x="205817" y="15517"/>
                </a:lnTo>
                <a:lnTo>
                  <a:pt x="203235" y="16143"/>
                </a:lnTo>
                <a:lnTo>
                  <a:pt x="200575" y="16717"/>
                </a:lnTo>
                <a:lnTo>
                  <a:pt x="197837" y="17291"/>
                </a:lnTo>
                <a:lnTo>
                  <a:pt x="194994" y="17838"/>
                </a:lnTo>
                <a:lnTo>
                  <a:pt x="192047" y="18360"/>
                </a:lnTo>
                <a:lnTo>
                  <a:pt x="189022" y="18829"/>
                </a:lnTo>
                <a:lnTo>
                  <a:pt x="187457" y="19064"/>
                </a:lnTo>
                <a:lnTo>
                  <a:pt x="185867" y="19273"/>
                </a:lnTo>
                <a:lnTo>
                  <a:pt x="184250" y="19481"/>
                </a:lnTo>
                <a:lnTo>
                  <a:pt x="182581" y="19664"/>
                </a:lnTo>
                <a:lnTo>
                  <a:pt x="180912" y="19820"/>
                </a:lnTo>
                <a:lnTo>
                  <a:pt x="179190" y="19977"/>
                </a:lnTo>
                <a:lnTo>
                  <a:pt x="176817" y="20159"/>
                </a:lnTo>
                <a:lnTo>
                  <a:pt x="174366" y="20316"/>
                </a:lnTo>
                <a:lnTo>
                  <a:pt x="171888" y="20394"/>
                </a:lnTo>
                <a:lnTo>
                  <a:pt x="169332" y="20472"/>
                </a:lnTo>
                <a:lnTo>
                  <a:pt x="166724" y="20472"/>
                </a:lnTo>
                <a:lnTo>
                  <a:pt x="164064" y="20446"/>
                </a:lnTo>
                <a:lnTo>
                  <a:pt x="161378" y="20394"/>
                </a:lnTo>
                <a:lnTo>
                  <a:pt x="158666" y="20290"/>
                </a:lnTo>
                <a:lnTo>
                  <a:pt x="155902" y="20159"/>
                </a:lnTo>
                <a:lnTo>
                  <a:pt x="153137" y="19977"/>
                </a:lnTo>
                <a:lnTo>
                  <a:pt x="150321" y="19768"/>
                </a:lnTo>
                <a:lnTo>
                  <a:pt x="147504" y="19507"/>
                </a:lnTo>
                <a:lnTo>
                  <a:pt x="144661" y="19220"/>
                </a:lnTo>
                <a:lnTo>
                  <a:pt x="141819" y="18907"/>
                </a:lnTo>
                <a:lnTo>
                  <a:pt x="138950" y="18542"/>
                </a:lnTo>
                <a:lnTo>
                  <a:pt x="136107" y="18151"/>
                </a:lnTo>
                <a:lnTo>
                  <a:pt x="133265" y="17734"/>
                </a:lnTo>
                <a:lnTo>
                  <a:pt x="130422" y="17264"/>
                </a:lnTo>
                <a:lnTo>
                  <a:pt x="127606" y="16769"/>
                </a:lnTo>
                <a:lnTo>
                  <a:pt x="124789" y="16247"/>
                </a:lnTo>
                <a:lnTo>
                  <a:pt x="121999" y="15700"/>
                </a:lnTo>
                <a:lnTo>
                  <a:pt x="119260" y="15100"/>
                </a:lnTo>
                <a:lnTo>
                  <a:pt x="116522" y="14500"/>
                </a:lnTo>
                <a:lnTo>
                  <a:pt x="113836" y="13848"/>
                </a:lnTo>
                <a:lnTo>
                  <a:pt x="111176" y="13170"/>
                </a:lnTo>
                <a:lnTo>
                  <a:pt x="108568" y="12466"/>
                </a:lnTo>
                <a:lnTo>
                  <a:pt x="106012" y="11736"/>
                </a:lnTo>
                <a:lnTo>
                  <a:pt x="103535" y="10979"/>
                </a:lnTo>
                <a:lnTo>
                  <a:pt x="101083" y="10197"/>
                </a:lnTo>
                <a:lnTo>
                  <a:pt x="98710" y="9362"/>
                </a:lnTo>
                <a:lnTo>
                  <a:pt x="96389" y="8528"/>
                </a:lnTo>
                <a:lnTo>
                  <a:pt x="94146" y="7667"/>
                </a:lnTo>
                <a:lnTo>
                  <a:pt x="92764" y="7120"/>
                </a:lnTo>
                <a:lnTo>
                  <a:pt x="91356" y="6598"/>
                </a:lnTo>
                <a:lnTo>
                  <a:pt x="89999" y="6076"/>
                </a:lnTo>
                <a:lnTo>
                  <a:pt x="88617" y="5607"/>
                </a:lnTo>
                <a:lnTo>
                  <a:pt x="87261" y="5138"/>
                </a:lnTo>
                <a:lnTo>
                  <a:pt x="85905" y="4720"/>
                </a:lnTo>
                <a:lnTo>
                  <a:pt x="84575" y="4303"/>
                </a:lnTo>
                <a:lnTo>
                  <a:pt x="83245" y="3912"/>
                </a:lnTo>
                <a:lnTo>
                  <a:pt x="81915" y="3521"/>
                </a:lnTo>
                <a:lnTo>
                  <a:pt x="80611" y="3182"/>
                </a:lnTo>
                <a:lnTo>
                  <a:pt x="79307" y="2843"/>
                </a:lnTo>
                <a:lnTo>
                  <a:pt x="78029" y="2530"/>
                </a:lnTo>
                <a:lnTo>
                  <a:pt x="76725" y="2243"/>
                </a:lnTo>
                <a:lnTo>
                  <a:pt x="75473" y="1982"/>
                </a:lnTo>
                <a:lnTo>
                  <a:pt x="74195" y="1721"/>
                </a:lnTo>
                <a:lnTo>
                  <a:pt x="72944" y="1487"/>
                </a:lnTo>
                <a:lnTo>
                  <a:pt x="71718" y="1278"/>
                </a:lnTo>
                <a:lnTo>
                  <a:pt x="70466" y="1069"/>
                </a:lnTo>
                <a:lnTo>
                  <a:pt x="69266" y="887"/>
                </a:lnTo>
                <a:lnTo>
                  <a:pt x="68041" y="730"/>
                </a:lnTo>
                <a:lnTo>
                  <a:pt x="66841" y="574"/>
                </a:lnTo>
                <a:lnTo>
                  <a:pt x="65641" y="443"/>
                </a:lnTo>
                <a:lnTo>
                  <a:pt x="63294" y="235"/>
                </a:lnTo>
                <a:lnTo>
                  <a:pt x="60973" y="104"/>
                </a:lnTo>
                <a:lnTo>
                  <a:pt x="58704" y="26"/>
                </a:lnTo>
                <a:lnTo>
                  <a:pt x="5646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" name="Google Shape;605;p34"/>
          <p:cNvGrpSpPr/>
          <p:nvPr/>
        </p:nvGrpSpPr>
        <p:grpSpPr>
          <a:xfrm>
            <a:off x="5223499" y="5391606"/>
            <a:ext cx="1135465" cy="430862"/>
            <a:chOff x="5250250" y="4451325"/>
            <a:chExt cx="963728" cy="365695"/>
          </a:xfrm>
        </p:grpSpPr>
        <p:sp>
          <p:nvSpPr>
            <p:cNvPr id="606" name="Google Shape;606;p34"/>
            <p:cNvSpPr/>
            <p:nvPr/>
          </p:nvSpPr>
          <p:spPr>
            <a:xfrm>
              <a:off x="5753860" y="4451325"/>
              <a:ext cx="460119" cy="365695"/>
            </a:xfrm>
            <a:custGeom>
              <a:avLst/>
              <a:gdLst/>
              <a:ahLst/>
              <a:cxnLst/>
              <a:rect l="l" t="t" r="r" b="b"/>
              <a:pathLst>
                <a:path w="12962" h="10302" extrusionOk="0">
                  <a:moveTo>
                    <a:pt x="11058" y="0"/>
                  </a:moveTo>
                  <a:lnTo>
                    <a:pt x="10875" y="53"/>
                  </a:lnTo>
                  <a:lnTo>
                    <a:pt x="10719" y="131"/>
                  </a:lnTo>
                  <a:lnTo>
                    <a:pt x="10693" y="131"/>
                  </a:lnTo>
                  <a:lnTo>
                    <a:pt x="10667" y="79"/>
                  </a:lnTo>
                  <a:lnTo>
                    <a:pt x="10640" y="53"/>
                  </a:lnTo>
                  <a:lnTo>
                    <a:pt x="10614" y="27"/>
                  </a:lnTo>
                  <a:lnTo>
                    <a:pt x="10588" y="79"/>
                  </a:lnTo>
                  <a:lnTo>
                    <a:pt x="10562" y="157"/>
                  </a:lnTo>
                  <a:lnTo>
                    <a:pt x="10562" y="261"/>
                  </a:lnTo>
                  <a:lnTo>
                    <a:pt x="10510" y="392"/>
                  </a:lnTo>
                  <a:lnTo>
                    <a:pt x="10406" y="600"/>
                  </a:lnTo>
                  <a:lnTo>
                    <a:pt x="10380" y="705"/>
                  </a:lnTo>
                  <a:lnTo>
                    <a:pt x="10354" y="809"/>
                  </a:lnTo>
                  <a:lnTo>
                    <a:pt x="10328" y="1148"/>
                  </a:lnTo>
                  <a:lnTo>
                    <a:pt x="10275" y="1461"/>
                  </a:lnTo>
                  <a:lnTo>
                    <a:pt x="10145" y="1982"/>
                  </a:lnTo>
                  <a:lnTo>
                    <a:pt x="10041" y="2243"/>
                  </a:lnTo>
                  <a:lnTo>
                    <a:pt x="9936" y="2478"/>
                  </a:lnTo>
                  <a:lnTo>
                    <a:pt x="9806" y="2713"/>
                  </a:lnTo>
                  <a:lnTo>
                    <a:pt x="9676" y="2869"/>
                  </a:lnTo>
                  <a:lnTo>
                    <a:pt x="9519" y="3000"/>
                  </a:lnTo>
                  <a:lnTo>
                    <a:pt x="9310" y="3130"/>
                  </a:lnTo>
                  <a:lnTo>
                    <a:pt x="9076" y="3208"/>
                  </a:lnTo>
                  <a:lnTo>
                    <a:pt x="8815" y="3260"/>
                  </a:lnTo>
                  <a:lnTo>
                    <a:pt x="8711" y="3260"/>
                  </a:lnTo>
                  <a:lnTo>
                    <a:pt x="8580" y="3234"/>
                  </a:lnTo>
                  <a:lnTo>
                    <a:pt x="8450" y="3208"/>
                  </a:lnTo>
                  <a:lnTo>
                    <a:pt x="8346" y="3156"/>
                  </a:lnTo>
                  <a:lnTo>
                    <a:pt x="8215" y="3052"/>
                  </a:lnTo>
                  <a:lnTo>
                    <a:pt x="8111" y="2947"/>
                  </a:lnTo>
                  <a:lnTo>
                    <a:pt x="8006" y="2843"/>
                  </a:lnTo>
                  <a:lnTo>
                    <a:pt x="7928" y="2661"/>
                  </a:lnTo>
                  <a:lnTo>
                    <a:pt x="7641" y="2113"/>
                  </a:lnTo>
                  <a:lnTo>
                    <a:pt x="7511" y="1956"/>
                  </a:lnTo>
                  <a:lnTo>
                    <a:pt x="7407" y="1826"/>
                  </a:lnTo>
                  <a:lnTo>
                    <a:pt x="7276" y="1748"/>
                  </a:lnTo>
                  <a:lnTo>
                    <a:pt x="7146" y="1696"/>
                  </a:lnTo>
                  <a:lnTo>
                    <a:pt x="6989" y="1670"/>
                  </a:lnTo>
                  <a:lnTo>
                    <a:pt x="6807" y="1670"/>
                  </a:lnTo>
                  <a:lnTo>
                    <a:pt x="6703" y="1643"/>
                  </a:lnTo>
                  <a:lnTo>
                    <a:pt x="6598" y="1617"/>
                  </a:lnTo>
                  <a:lnTo>
                    <a:pt x="6494" y="1565"/>
                  </a:lnTo>
                  <a:lnTo>
                    <a:pt x="6416" y="1513"/>
                  </a:lnTo>
                  <a:lnTo>
                    <a:pt x="6259" y="1330"/>
                  </a:lnTo>
                  <a:lnTo>
                    <a:pt x="6103" y="1122"/>
                  </a:lnTo>
                  <a:lnTo>
                    <a:pt x="5764" y="679"/>
                  </a:lnTo>
                  <a:lnTo>
                    <a:pt x="5581" y="470"/>
                  </a:lnTo>
                  <a:lnTo>
                    <a:pt x="5372" y="287"/>
                  </a:lnTo>
                  <a:lnTo>
                    <a:pt x="5164" y="183"/>
                  </a:lnTo>
                  <a:lnTo>
                    <a:pt x="4903" y="105"/>
                  </a:lnTo>
                  <a:lnTo>
                    <a:pt x="4642" y="105"/>
                  </a:lnTo>
                  <a:lnTo>
                    <a:pt x="4355" y="131"/>
                  </a:lnTo>
                  <a:lnTo>
                    <a:pt x="4095" y="235"/>
                  </a:lnTo>
                  <a:lnTo>
                    <a:pt x="3834" y="392"/>
                  </a:lnTo>
                  <a:lnTo>
                    <a:pt x="3573" y="574"/>
                  </a:lnTo>
                  <a:lnTo>
                    <a:pt x="3364" y="835"/>
                  </a:lnTo>
                  <a:lnTo>
                    <a:pt x="3051" y="1304"/>
                  </a:lnTo>
                  <a:lnTo>
                    <a:pt x="2817" y="1591"/>
                  </a:lnTo>
                  <a:lnTo>
                    <a:pt x="2686" y="1696"/>
                  </a:lnTo>
                  <a:lnTo>
                    <a:pt x="2582" y="1774"/>
                  </a:lnTo>
                  <a:lnTo>
                    <a:pt x="2321" y="1904"/>
                  </a:lnTo>
                  <a:lnTo>
                    <a:pt x="1904" y="2035"/>
                  </a:lnTo>
                  <a:lnTo>
                    <a:pt x="1669" y="2165"/>
                  </a:lnTo>
                  <a:lnTo>
                    <a:pt x="1435" y="2295"/>
                  </a:lnTo>
                  <a:lnTo>
                    <a:pt x="1174" y="2452"/>
                  </a:lnTo>
                  <a:lnTo>
                    <a:pt x="939" y="2661"/>
                  </a:lnTo>
                  <a:lnTo>
                    <a:pt x="704" y="2895"/>
                  </a:lnTo>
                  <a:lnTo>
                    <a:pt x="522" y="3182"/>
                  </a:lnTo>
                  <a:lnTo>
                    <a:pt x="365" y="3495"/>
                  </a:lnTo>
                  <a:lnTo>
                    <a:pt x="235" y="3834"/>
                  </a:lnTo>
                  <a:lnTo>
                    <a:pt x="183" y="4173"/>
                  </a:lnTo>
                  <a:lnTo>
                    <a:pt x="131" y="4538"/>
                  </a:lnTo>
                  <a:lnTo>
                    <a:pt x="131" y="4877"/>
                  </a:lnTo>
                  <a:lnTo>
                    <a:pt x="131" y="5190"/>
                  </a:lnTo>
                  <a:lnTo>
                    <a:pt x="183" y="5686"/>
                  </a:lnTo>
                  <a:lnTo>
                    <a:pt x="235" y="5660"/>
                  </a:lnTo>
                  <a:lnTo>
                    <a:pt x="287" y="5607"/>
                  </a:lnTo>
                  <a:lnTo>
                    <a:pt x="339" y="5529"/>
                  </a:lnTo>
                  <a:lnTo>
                    <a:pt x="391" y="5425"/>
                  </a:lnTo>
                  <a:lnTo>
                    <a:pt x="391" y="5295"/>
                  </a:lnTo>
                  <a:lnTo>
                    <a:pt x="365" y="5138"/>
                  </a:lnTo>
                  <a:lnTo>
                    <a:pt x="313" y="4929"/>
                  </a:lnTo>
                  <a:lnTo>
                    <a:pt x="339" y="4747"/>
                  </a:lnTo>
                  <a:lnTo>
                    <a:pt x="443" y="4356"/>
                  </a:lnTo>
                  <a:lnTo>
                    <a:pt x="496" y="4147"/>
                  </a:lnTo>
                  <a:lnTo>
                    <a:pt x="574" y="3964"/>
                  </a:lnTo>
                  <a:lnTo>
                    <a:pt x="626" y="3834"/>
                  </a:lnTo>
                  <a:lnTo>
                    <a:pt x="678" y="3808"/>
                  </a:lnTo>
                  <a:lnTo>
                    <a:pt x="730" y="3808"/>
                  </a:lnTo>
                  <a:lnTo>
                    <a:pt x="756" y="3886"/>
                  </a:lnTo>
                  <a:lnTo>
                    <a:pt x="809" y="4069"/>
                  </a:lnTo>
                  <a:lnTo>
                    <a:pt x="809" y="4330"/>
                  </a:lnTo>
                  <a:lnTo>
                    <a:pt x="809" y="4643"/>
                  </a:lnTo>
                  <a:lnTo>
                    <a:pt x="809" y="5295"/>
                  </a:lnTo>
                  <a:lnTo>
                    <a:pt x="783" y="5738"/>
                  </a:lnTo>
                  <a:lnTo>
                    <a:pt x="756" y="5894"/>
                  </a:lnTo>
                  <a:lnTo>
                    <a:pt x="704" y="6025"/>
                  </a:lnTo>
                  <a:lnTo>
                    <a:pt x="548" y="6364"/>
                  </a:lnTo>
                  <a:lnTo>
                    <a:pt x="339" y="6677"/>
                  </a:lnTo>
                  <a:lnTo>
                    <a:pt x="131" y="6938"/>
                  </a:lnTo>
                  <a:lnTo>
                    <a:pt x="52" y="7042"/>
                  </a:lnTo>
                  <a:lnTo>
                    <a:pt x="0" y="7146"/>
                  </a:lnTo>
                  <a:lnTo>
                    <a:pt x="0" y="7198"/>
                  </a:lnTo>
                  <a:lnTo>
                    <a:pt x="26" y="7277"/>
                  </a:lnTo>
                  <a:lnTo>
                    <a:pt x="104" y="7407"/>
                  </a:lnTo>
                  <a:lnTo>
                    <a:pt x="131" y="7511"/>
                  </a:lnTo>
                  <a:lnTo>
                    <a:pt x="157" y="7616"/>
                  </a:lnTo>
                  <a:lnTo>
                    <a:pt x="235" y="8685"/>
                  </a:lnTo>
                  <a:lnTo>
                    <a:pt x="287" y="9311"/>
                  </a:lnTo>
                  <a:lnTo>
                    <a:pt x="287" y="9650"/>
                  </a:lnTo>
                  <a:lnTo>
                    <a:pt x="287" y="9754"/>
                  </a:lnTo>
                  <a:lnTo>
                    <a:pt x="313" y="9858"/>
                  </a:lnTo>
                  <a:lnTo>
                    <a:pt x="365" y="9911"/>
                  </a:lnTo>
                  <a:lnTo>
                    <a:pt x="470" y="9937"/>
                  </a:lnTo>
                  <a:lnTo>
                    <a:pt x="496" y="9963"/>
                  </a:lnTo>
                  <a:lnTo>
                    <a:pt x="522" y="10015"/>
                  </a:lnTo>
                  <a:lnTo>
                    <a:pt x="548" y="10093"/>
                  </a:lnTo>
                  <a:lnTo>
                    <a:pt x="522" y="10197"/>
                  </a:lnTo>
                  <a:lnTo>
                    <a:pt x="1278" y="10223"/>
                  </a:lnTo>
                  <a:lnTo>
                    <a:pt x="1278" y="10197"/>
                  </a:lnTo>
                  <a:lnTo>
                    <a:pt x="1226" y="10093"/>
                  </a:lnTo>
                  <a:lnTo>
                    <a:pt x="1148" y="9989"/>
                  </a:lnTo>
                  <a:lnTo>
                    <a:pt x="965" y="9884"/>
                  </a:lnTo>
                  <a:lnTo>
                    <a:pt x="887" y="9832"/>
                  </a:lnTo>
                  <a:lnTo>
                    <a:pt x="835" y="9754"/>
                  </a:lnTo>
                  <a:lnTo>
                    <a:pt x="783" y="9702"/>
                  </a:lnTo>
                  <a:lnTo>
                    <a:pt x="756" y="9624"/>
                  </a:lnTo>
                  <a:lnTo>
                    <a:pt x="730" y="9415"/>
                  </a:lnTo>
                  <a:lnTo>
                    <a:pt x="704" y="9180"/>
                  </a:lnTo>
                  <a:lnTo>
                    <a:pt x="626" y="8398"/>
                  </a:lnTo>
                  <a:lnTo>
                    <a:pt x="574" y="7955"/>
                  </a:lnTo>
                  <a:lnTo>
                    <a:pt x="574" y="7772"/>
                  </a:lnTo>
                  <a:lnTo>
                    <a:pt x="600" y="7642"/>
                  </a:lnTo>
                  <a:lnTo>
                    <a:pt x="652" y="7303"/>
                  </a:lnTo>
                  <a:lnTo>
                    <a:pt x="835" y="7172"/>
                  </a:lnTo>
                  <a:lnTo>
                    <a:pt x="1174" y="6885"/>
                  </a:lnTo>
                  <a:lnTo>
                    <a:pt x="1382" y="6703"/>
                  </a:lnTo>
                  <a:lnTo>
                    <a:pt x="1565" y="6494"/>
                  </a:lnTo>
                  <a:lnTo>
                    <a:pt x="1695" y="6259"/>
                  </a:lnTo>
                  <a:lnTo>
                    <a:pt x="1747" y="6155"/>
                  </a:lnTo>
                  <a:lnTo>
                    <a:pt x="1774" y="6025"/>
                  </a:lnTo>
                  <a:lnTo>
                    <a:pt x="1800" y="6025"/>
                  </a:lnTo>
                  <a:lnTo>
                    <a:pt x="1826" y="6051"/>
                  </a:lnTo>
                  <a:lnTo>
                    <a:pt x="1852" y="6103"/>
                  </a:lnTo>
                  <a:lnTo>
                    <a:pt x="1852" y="6207"/>
                  </a:lnTo>
                  <a:lnTo>
                    <a:pt x="1852" y="6807"/>
                  </a:lnTo>
                  <a:lnTo>
                    <a:pt x="1826" y="6964"/>
                  </a:lnTo>
                  <a:lnTo>
                    <a:pt x="1774" y="7120"/>
                  </a:lnTo>
                  <a:lnTo>
                    <a:pt x="1669" y="7277"/>
                  </a:lnTo>
                  <a:lnTo>
                    <a:pt x="1565" y="7407"/>
                  </a:lnTo>
                  <a:lnTo>
                    <a:pt x="1539" y="7459"/>
                  </a:lnTo>
                  <a:lnTo>
                    <a:pt x="1539" y="7511"/>
                  </a:lnTo>
                  <a:lnTo>
                    <a:pt x="1565" y="7642"/>
                  </a:lnTo>
                  <a:lnTo>
                    <a:pt x="1669" y="7798"/>
                  </a:lnTo>
                  <a:lnTo>
                    <a:pt x="1852" y="8111"/>
                  </a:lnTo>
                  <a:lnTo>
                    <a:pt x="2060" y="8554"/>
                  </a:lnTo>
                  <a:lnTo>
                    <a:pt x="2269" y="9024"/>
                  </a:lnTo>
                  <a:lnTo>
                    <a:pt x="2399" y="9311"/>
                  </a:lnTo>
                  <a:lnTo>
                    <a:pt x="2478" y="9598"/>
                  </a:lnTo>
                  <a:lnTo>
                    <a:pt x="2504" y="9780"/>
                  </a:lnTo>
                  <a:lnTo>
                    <a:pt x="2504" y="9832"/>
                  </a:lnTo>
                  <a:lnTo>
                    <a:pt x="2556" y="9832"/>
                  </a:lnTo>
                  <a:lnTo>
                    <a:pt x="2582" y="9858"/>
                  </a:lnTo>
                  <a:lnTo>
                    <a:pt x="2660" y="9911"/>
                  </a:lnTo>
                  <a:lnTo>
                    <a:pt x="2712" y="9989"/>
                  </a:lnTo>
                  <a:lnTo>
                    <a:pt x="2738" y="10067"/>
                  </a:lnTo>
                  <a:lnTo>
                    <a:pt x="2738" y="10145"/>
                  </a:lnTo>
                  <a:lnTo>
                    <a:pt x="2712" y="10250"/>
                  </a:lnTo>
                  <a:lnTo>
                    <a:pt x="3547" y="10250"/>
                  </a:lnTo>
                  <a:lnTo>
                    <a:pt x="3338" y="10015"/>
                  </a:lnTo>
                  <a:lnTo>
                    <a:pt x="3156" y="9780"/>
                  </a:lnTo>
                  <a:lnTo>
                    <a:pt x="2999" y="9545"/>
                  </a:lnTo>
                  <a:lnTo>
                    <a:pt x="2686" y="8920"/>
                  </a:lnTo>
                  <a:lnTo>
                    <a:pt x="2530" y="8581"/>
                  </a:lnTo>
                  <a:lnTo>
                    <a:pt x="2426" y="8294"/>
                  </a:lnTo>
                  <a:lnTo>
                    <a:pt x="2347" y="8033"/>
                  </a:lnTo>
                  <a:lnTo>
                    <a:pt x="2243" y="7746"/>
                  </a:lnTo>
                  <a:lnTo>
                    <a:pt x="2217" y="7589"/>
                  </a:lnTo>
                  <a:lnTo>
                    <a:pt x="2217" y="7433"/>
                  </a:lnTo>
                  <a:lnTo>
                    <a:pt x="2243" y="7277"/>
                  </a:lnTo>
                  <a:lnTo>
                    <a:pt x="2295" y="7120"/>
                  </a:lnTo>
                  <a:lnTo>
                    <a:pt x="2452" y="6781"/>
                  </a:lnTo>
                  <a:lnTo>
                    <a:pt x="2634" y="6494"/>
                  </a:lnTo>
                  <a:lnTo>
                    <a:pt x="2843" y="6233"/>
                  </a:lnTo>
                  <a:lnTo>
                    <a:pt x="3025" y="5999"/>
                  </a:lnTo>
                  <a:lnTo>
                    <a:pt x="3208" y="5816"/>
                  </a:lnTo>
                  <a:lnTo>
                    <a:pt x="3338" y="5634"/>
                  </a:lnTo>
                  <a:lnTo>
                    <a:pt x="3443" y="5451"/>
                  </a:lnTo>
                  <a:lnTo>
                    <a:pt x="3521" y="5268"/>
                  </a:lnTo>
                  <a:lnTo>
                    <a:pt x="3703" y="5321"/>
                  </a:lnTo>
                  <a:lnTo>
                    <a:pt x="4199" y="5425"/>
                  </a:lnTo>
                  <a:lnTo>
                    <a:pt x="4564" y="5477"/>
                  </a:lnTo>
                  <a:lnTo>
                    <a:pt x="5007" y="5503"/>
                  </a:lnTo>
                  <a:lnTo>
                    <a:pt x="5529" y="5529"/>
                  </a:lnTo>
                  <a:lnTo>
                    <a:pt x="6103" y="5503"/>
                  </a:lnTo>
                  <a:lnTo>
                    <a:pt x="6207" y="6286"/>
                  </a:lnTo>
                  <a:lnTo>
                    <a:pt x="6207" y="6468"/>
                  </a:lnTo>
                  <a:lnTo>
                    <a:pt x="6181" y="6651"/>
                  </a:lnTo>
                  <a:lnTo>
                    <a:pt x="6129" y="7016"/>
                  </a:lnTo>
                  <a:lnTo>
                    <a:pt x="6024" y="7329"/>
                  </a:lnTo>
                  <a:lnTo>
                    <a:pt x="5946" y="7589"/>
                  </a:lnTo>
                  <a:lnTo>
                    <a:pt x="5868" y="7746"/>
                  </a:lnTo>
                  <a:lnTo>
                    <a:pt x="5842" y="7850"/>
                  </a:lnTo>
                  <a:lnTo>
                    <a:pt x="5868" y="7929"/>
                  </a:lnTo>
                  <a:lnTo>
                    <a:pt x="5946" y="8059"/>
                  </a:lnTo>
                  <a:lnTo>
                    <a:pt x="5998" y="8241"/>
                  </a:lnTo>
                  <a:lnTo>
                    <a:pt x="6024" y="8450"/>
                  </a:lnTo>
                  <a:lnTo>
                    <a:pt x="5998" y="9128"/>
                  </a:lnTo>
                  <a:lnTo>
                    <a:pt x="5972" y="9493"/>
                  </a:lnTo>
                  <a:lnTo>
                    <a:pt x="5972" y="9754"/>
                  </a:lnTo>
                  <a:lnTo>
                    <a:pt x="6024" y="9884"/>
                  </a:lnTo>
                  <a:lnTo>
                    <a:pt x="6051" y="9911"/>
                  </a:lnTo>
                  <a:lnTo>
                    <a:pt x="6103" y="9937"/>
                  </a:lnTo>
                  <a:lnTo>
                    <a:pt x="6129" y="9937"/>
                  </a:lnTo>
                  <a:lnTo>
                    <a:pt x="6155" y="9963"/>
                  </a:lnTo>
                  <a:lnTo>
                    <a:pt x="6181" y="10067"/>
                  </a:lnTo>
                  <a:lnTo>
                    <a:pt x="6181" y="10171"/>
                  </a:lnTo>
                  <a:lnTo>
                    <a:pt x="6129" y="10302"/>
                  </a:lnTo>
                  <a:lnTo>
                    <a:pt x="6963" y="10302"/>
                  </a:lnTo>
                  <a:lnTo>
                    <a:pt x="6911" y="10250"/>
                  </a:lnTo>
                  <a:lnTo>
                    <a:pt x="6755" y="10093"/>
                  </a:lnTo>
                  <a:lnTo>
                    <a:pt x="6598" y="9858"/>
                  </a:lnTo>
                  <a:lnTo>
                    <a:pt x="6546" y="9754"/>
                  </a:lnTo>
                  <a:lnTo>
                    <a:pt x="6546" y="9624"/>
                  </a:lnTo>
                  <a:lnTo>
                    <a:pt x="6520" y="9285"/>
                  </a:lnTo>
                  <a:lnTo>
                    <a:pt x="6520" y="8815"/>
                  </a:lnTo>
                  <a:lnTo>
                    <a:pt x="6546" y="8320"/>
                  </a:lnTo>
                  <a:lnTo>
                    <a:pt x="6572" y="8111"/>
                  </a:lnTo>
                  <a:lnTo>
                    <a:pt x="6624" y="7955"/>
                  </a:lnTo>
                  <a:lnTo>
                    <a:pt x="6781" y="7537"/>
                  </a:lnTo>
                  <a:lnTo>
                    <a:pt x="6937" y="6990"/>
                  </a:lnTo>
                  <a:lnTo>
                    <a:pt x="7015" y="6703"/>
                  </a:lnTo>
                  <a:lnTo>
                    <a:pt x="7094" y="6390"/>
                  </a:lnTo>
                  <a:lnTo>
                    <a:pt x="7146" y="6077"/>
                  </a:lnTo>
                  <a:lnTo>
                    <a:pt x="7146" y="5764"/>
                  </a:lnTo>
                  <a:lnTo>
                    <a:pt x="7224" y="5868"/>
                  </a:lnTo>
                  <a:lnTo>
                    <a:pt x="7459" y="6155"/>
                  </a:lnTo>
                  <a:lnTo>
                    <a:pt x="7641" y="6312"/>
                  </a:lnTo>
                  <a:lnTo>
                    <a:pt x="7850" y="6520"/>
                  </a:lnTo>
                  <a:lnTo>
                    <a:pt x="8111" y="6729"/>
                  </a:lnTo>
                  <a:lnTo>
                    <a:pt x="8398" y="6911"/>
                  </a:lnTo>
                  <a:lnTo>
                    <a:pt x="8398" y="7042"/>
                  </a:lnTo>
                  <a:lnTo>
                    <a:pt x="8398" y="7172"/>
                  </a:lnTo>
                  <a:lnTo>
                    <a:pt x="8346" y="7381"/>
                  </a:lnTo>
                  <a:lnTo>
                    <a:pt x="8267" y="7642"/>
                  </a:lnTo>
                  <a:lnTo>
                    <a:pt x="8137" y="7981"/>
                  </a:lnTo>
                  <a:lnTo>
                    <a:pt x="7954" y="8398"/>
                  </a:lnTo>
                  <a:lnTo>
                    <a:pt x="7667" y="8867"/>
                  </a:lnTo>
                  <a:lnTo>
                    <a:pt x="7667" y="8893"/>
                  </a:lnTo>
                  <a:lnTo>
                    <a:pt x="7641" y="8920"/>
                  </a:lnTo>
                  <a:lnTo>
                    <a:pt x="7641" y="8972"/>
                  </a:lnTo>
                  <a:lnTo>
                    <a:pt x="7720" y="9024"/>
                  </a:lnTo>
                  <a:lnTo>
                    <a:pt x="7772" y="9076"/>
                  </a:lnTo>
                  <a:lnTo>
                    <a:pt x="7772" y="9128"/>
                  </a:lnTo>
                  <a:lnTo>
                    <a:pt x="7694" y="9259"/>
                  </a:lnTo>
                  <a:lnTo>
                    <a:pt x="7563" y="9441"/>
                  </a:lnTo>
                  <a:lnTo>
                    <a:pt x="7511" y="9519"/>
                  </a:lnTo>
                  <a:lnTo>
                    <a:pt x="7485" y="9598"/>
                  </a:lnTo>
                  <a:lnTo>
                    <a:pt x="7485" y="9676"/>
                  </a:lnTo>
                  <a:lnTo>
                    <a:pt x="7511" y="9754"/>
                  </a:lnTo>
                  <a:lnTo>
                    <a:pt x="7537" y="9780"/>
                  </a:lnTo>
                  <a:lnTo>
                    <a:pt x="7589" y="9832"/>
                  </a:lnTo>
                  <a:lnTo>
                    <a:pt x="7746" y="9937"/>
                  </a:lnTo>
                  <a:lnTo>
                    <a:pt x="7798" y="9989"/>
                  </a:lnTo>
                  <a:lnTo>
                    <a:pt x="7876" y="10067"/>
                  </a:lnTo>
                  <a:lnTo>
                    <a:pt x="7954" y="10145"/>
                  </a:lnTo>
                  <a:lnTo>
                    <a:pt x="8006" y="10171"/>
                  </a:lnTo>
                  <a:lnTo>
                    <a:pt x="8059" y="10171"/>
                  </a:lnTo>
                  <a:lnTo>
                    <a:pt x="8111" y="10119"/>
                  </a:lnTo>
                  <a:lnTo>
                    <a:pt x="8137" y="10041"/>
                  </a:lnTo>
                  <a:lnTo>
                    <a:pt x="8163" y="9963"/>
                  </a:lnTo>
                  <a:lnTo>
                    <a:pt x="8189" y="9858"/>
                  </a:lnTo>
                  <a:lnTo>
                    <a:pt x="8163" y="9780"/>
                  </a:lnTo>
                  <a:lnTo>
                    <a:pt x="8111" y="9519"/>
                  </a:lnTo>
                  <a:lnTo>
                    <a:pt x="8137" y="9415"/>
                  </a:lnTo>
                  <a:lnTo>
                    <a:pt x="8189" y="9363"/>
                  </a:lnTo>
                  <a:lnTo>
                    <a:pt x="8267" y="9311"/>
                  </a:lnTo>
                  <a:lnTo>
                    <a:pt x="8319" y="9232"/>
                  </a:lnTo>
                  <a:lnTo>
                    <a:pt x="8372" y="9128"/>
                  </a:lnTo>
                  <a:lnTo>
                    <a:pt x="8450" y="8867"/>
                  </a:lnTo>
                  <a:lnTo>
                    <a:pt x="8580" y="8137"/>
                  </a:lnTo>
                  <a:lnTo>
                    <a:pt x="8606" y="7955"/>
                  </a:lnTo>
                  <a:lnTo>
                    <a:pt x="8685" y="7798"/>
                  </a:lnTo>
                  <a:lnTo>
                    <a:pt x="8737" y="7616"/>
                  </a:lnTo>
                  <a:lnTo>
                    <a:pt x="8841" y="7459"/>
                  </a:lnTo>
                  <a:lnTo>
                    <a:pt x="9050" y="7224"/>
                  </a:lnTo>
                  <a:lnTo>
                    <a:pt x="9128" y="7146"/>
                  </a:lnTo>
                  <a:lnTo>
                    <a:pt x="9180" y="7042"/>
                  </a:lnTo>
                  <a:lnTo>
                    <a:pt x="9180" y="6938"/>
                  </a:lnTo>
                  <a:lnTo>
                    <a:pt x="9180" y="6833"/>
                  </a:lnTo>
                  <a:lnTo>
                    <a:pt x="9102" y="6729"/>
                  </a:lnTo>
                  <a:lnTo>
                    <a:pt x="8997" y="6572"/>
                  </a:lnTo>
                  <a:lnTo>
                    <a:pt x="8424" y="5999"/>
                  </a:lnTo>
                  <a:lnTo>
                    <a:pt x="8293" y="5868"/>
                  </a:lnTo>
                  <a:lnTo>
                    <a:pt x="8189" y="5712"/>
                  </a:lnTo>
                  <a:lnTo>
                    <a:pt x="8111" y="5555"/>
                  </a:lnTo>
                  <a:lnTo>
                    <a:pt x="8033" y="5399"/>
                  </a:lnTo>
                  <a:lnTo>
                    <a:pt x="7954" y="5138"/>
                  </a:lnTo>
                  <a:lnTo>
                    <a:pt x="7928" y="4982"/>
                  </a:lnTo>
                  <a:lnTo>
                    <a:pt x="7928" y="4955"/>
                  </a:lnTo>
                  <a:lnTo>
                    <a:pt x="7980" y="4929"/>
                  </a:lnTo>
                  <a:lnTo>
                    <a:pt x="8841" y="4929"/>
                  </a:lnTo>
                  <a:lnTo>
                    <a:pt x="9102" y="4903"/>
                  </a:lnTo>
                  <a:lnTo>
                    <a:pt x="9415" y="4825"/>
                  </a:lnTo>
                  <a:lnTo>
                    <a:pt x="9728" y="4721"/>
                  </a:lnTo>
                  <a:lnTo>
                    <a:pt x="9884" y="4643"/>
                  </a:lnTo>
                  <a:lnTo>
                    <a:pt x="10041" y="4538"/>
                  </a:lnTo>
                  <a:lnTo>
                    <a:pt x="10171" y="4408"/>
                  </a:lnTo>
                  <a:lnTo>
                    <a:pt x="10328" y="4277"/>
                  </a:lnTo>
                  <a:lnTo>
                    <a:pt x="10588" y="3991"/>
                  </a:lnTo>
                  <a:lnTo>
                    <a:pt x="10771" y="3678"/>
                  </a:lnTo>
                  <a:lnTo>
                    <a:pt x="10927" y="3365"/>
                  </a:lnTo>
                  <a:lnTo>
                    <a:pt x="11032" y="3078"/>
                  </a:lnTo>
                  <a:lnTo>
                    <a:pt x="11136" y="2791"/>
                  </a:lnTo>
                  <a:lnTo>
                    <a:pt x="11188" y="2556"/>
                  </a:lnTo>
                  <a:lnTo>
                    <a:pt x="11319" y="2113"/>
                  </a:lnTo>
                  <a:lnTo>
                    <a:pt x="11423" y="1800"/>
                  </a:lnTo>
                  <a:lnTo>
                    <a:pt x="11553" y="1565"/>
                  </a:lnTo>
                  <a:lnTo>
                    <a:pt x="11684" y="1409"/>
                  </a:lnTo>
                  <a:lnTo>
                    <a:pt x="11736" y="1357"/>
                  </a:lnTo>
                  <a:lnTo>
                    <a:pt x="11762" y="1357"/>
                  </a:lnTo>
                  <a:lnTo>
                    <a:pt x="11840" y="1304"/>
                  </a:lnTo>
                  <a:lnTo>
                    <a:pt x="11918" y="1226"/>
                  </a:lnTo>
                  <a:lnTo>
                    <a:pt x="11997" y="1122"/>
                  </a:lnTo>
                  <a:lnTo>
                    <a:pt x="12075" y="1044"/>
                  </a:lnTo>
                  <a:lnTo>
                    <a:pt x="12179" y="991"/>
                  </a:lnTo>
                  <a:lnTo>
                    <a:pt x="12805" y="991"/>
                  </a:lnTo>
                  <a:lnTo>
                    <a:pt x="12883" y="965"/>
                  </a:lnTo>
                  <a:lnTo>
                    <a:pt x="12935" y="913"/>
                  </a:lnTo>
                  <a:lnTo>
                    <a:pt x="12935" y="861"/>
                  </a:lnTo>
                  <a:lnTo>
                    <a:pt x="12909" y="835"/>
                  </a:lnTo>
                  <a:lnTo>
                    <a:pt x="12883" y="809"/>
                  </a:lnTo>
                  <a:lnTo>
                    <a:pt x="12857" y="809"/>
                  </a:lnTo>
                  <a:lnTo>
                    <a:pt x="12857" y="731"/>
                  </a:lnTo>
                  <a:lnTo>
                    <a:pt x="12857" y="705"/>
                  </a:lnTo>
                  <a:lnTo>
                    <a:pt x="12883" y="705"/>
                  </a:lnTo>
                  <a:lnTo>
                    <a:pt x="12935" y="679"/>
                  </a:lnTo>
                  <a:lnTo>
                    <a:pt x="12962" y="679"/>
                  </a:lnTo>
                  <a:lnTo>
                    <a:pt x="12962" y="652"/>
                  </a:lnTo>
                  <a:lnTo>
                    <a:pt x="12962" y="548"/>
                  </a:lnTo>
                  <a:lnTo>
                    <a:pt x="12883" y="392"/>
                  </a:lnTo>
                  <a:lnTo>
                    <a:pt x="12753" y="261"/>
                  </a:lnTo>
                  <a:lnTo>
                    <a:pt x="12649" y="209"/>
                  </a:lnTo>
                  <a:lnTo>
                    <a:pt x="12570" y="183"/>
                  </a:lnTo>
                  <a:lnTo>
                    <a:pt x="12440" y="157"/>
                  </a:lnTo>
                  <a:lnTo>
                    <a:pt x="12336" y="131"/>
                  </a:lnTo>
                  <a:lnTo>
                    <a:pt x="11658" y="131"/>
                  </a:lnTo>
                  <a:lnTo>
                    <a:pt x="11579" y="105"/>
                  </a:lnTo>
                  <a:lnTo>
                    <a:pt x="11553" y="79"/>
                  </a:lnTo>
                  <a:lnTo>
                    <a:pt x="11501" y="53"/>
                  </a:lnTo>
                  <a:lnTo>
                    <a:pt x="11449" y="27"/>
                  </a:lnTo>
                  <a:lnTo>
                    <a:pt x="1126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5250250" y="4517067"/>
              <a:ext cx="369387" cy="270349"/>
            </a:xfrm>
            <a:custGeom>
              <a:avLst/>
              <a:gdLst/>
              <a:ahLst/>
              <a:cxnLst/>
              <a:rect l="l" t="t" r="r" b="b"/>
              <a:pathLst>
                <a:path w="10406" h="7616" extrusionOk="0">
                  <a:moveTo>
                    <a:pt x="4016" y="0"/>
                  </a:moveTo>
                  <a:lnTo>
                    <a:pt x="3860" y="26"/>
                  </a:lnTo>
                  <a:lnTo>
                    <a:pt x="3677" y="78"/>
                  </a:lnTo>
                  <a:lnTo>
                    <a:pt x="3495" y="183"/>
                  </a:lnTo>
                  <a:lnTo>
                    <a:pt x="3312" y="313"/>
                  </a:lnTo>
                  <a:lnTo>
                    <a:pt x="3130" y="469"/>
                  </a:lnTo>
                  <a:lnTo>
                    <a:pt x="2973" y="652"/>
                  </a:lnTo>
                  <a:lnTo>
                    <a:pt x="2686" y="965"/>
                  </a:lnTo>
                  <a:lnTo>
                    <a:pt x="2478" y="1174"/>
                  </a:lnTo>
                  <a:lnTo>
                    <a:pt x="2295" y="1278"/>
                  </a:lnTo>
                  <a:lnTo>
                    <a:pt x="2086" y="1330"/>
                  </a:lnTo>
                  <a:lnTo>
                    <a:pt x="1773" y="1408"/>
                  </a:lnTo>
                  <a:lnTo>
                    <a:pt x="1382" y="1565"/>
                  </a:lnTo>
                  <a:lnTo>
                    <a:pt x="1174" y="1669"/>
                  </a:lnTo>
                  <a:lnTo>
                    <a:pt x="991" y="1800"/>
                  </a:lnTo>
                  <a:lnTo>
                    <a:pt x="782" y="1956"/>
                  </a:lnTo>
                  <a:lnTo>
                    <a:pt x="626" y="2139"/>
                  </a:lnTo>
                  <a:lnTo>
                    <a:pt x="469" y="2347"/>
                  </a:lnTo>
                  <a:lnTo>
                    <a:pt x="339" y="2556"/>
                  </a:lnTo>
                  <a:lnTo>
                    <a:pt x="235" y="2791"/>
                  </a:lnTo>
                  <a:lnTo>
                    <a:pt x="157" y="2999"/>
                  </a:lnTo>
                  <a:lnTo>
                    <a:pt x="78" y="3208"/>
                  </a:lnTo>
                  <a:lnTo>
                    <a:pt x="26" y="3416"/>
                  </a:lnTo>
                  <a:lnTo>
                    <a:pt x="0" y="3599"/>
                  </a:lnTo>
                  <a:lnTo>
                    <a:pt x="0" y="3755"/>
                  </a:lnTo>
                  <a:lnTo>
                    <a:pt x="78" y="3729"/>
                  </a:lnTo>
                  <a:lnTo>
                    <a:pt x="130" y="3677"/>
                  </a:lnTo>
                  <a:lnTo>
                    <a:pt x="183" y="3625"/>
                  </a:lnTo>
                  <a:lnTo>
                    <a:pt x="235" y="3573"/>
                  </a:lnTo>
                  <a:lnTo>
                    <a:pt x="287" y="3469"/>
                  </a:lnTo>
                  <a:lnTo>
                    <a:pt x="287" y="3338"/>
                  </a:lnTo>
                  <a:lnTo>
                    <a:pt x="235" y="3182"/>
                  </a:lnTo>
                  <a:lnTo>
                    <a:pt x="443" y="2869"/>
                  </a:lnTo>
                  <a:lnTo>
                    <a:pt x="600" y="2686"/>
                  </a:lnTo>
                  <a:lnTo>
                    <a:pt x="678" y="2608"/>
                  </a:lnTo>
                  <a:lnTo>
                    <a:pt x="730" y="2582"/>
                  </a:lnTo>
                  <a:lnTo>
                    <a:pt x="756" y="2608"/>
                  </a:lnTo>
                  <a:lnTo>
                    <a:pt x="782" y="2660"/>
                  </a:lnTo>
                  <a:lnTo>
                    <a:pt x="809" y="2791"/>
                  </a:lnTo>
                  <a:lnTo>
                    <a:pt x="782" y="3208"/>
                  </a:lnTo>
                  <a:lnTo>
                    <a:pt x="678" y="3990"/>
                  </a:lnTo>
                  <a:lnTo>
                    <a:pt x="652" y="4068"/>
                  </a:lnTo>
                  <a:lnTo>
                    <a:pt x="600" y="4173"/>
                  </a:lnTo>
                  <a:lnTo>
                    <a:pt x="469" y="4407"/>
                  </a:lnTo>
                  <a:lnTo>
                    <a:pt x="287" y="4616"/>
                  </a:lnTo>
                  <a:lnTo>
                    <a:pt x="104" y="4799"/>
                  </a:lnTo>
                  <a:lnTo>
                    <a:pt x="52" y="4851"/>
                  </a:lnTo>
                  <a:lnTo>
                    <a:pt x="0" y="4929"/>
                  </a:lnTo>
                  <a:lnTo>
                    <a:pt x="0" y="4981"/>
                  </a:lnTo>
                  <a:lnTo>
                    <a:pt x="26" y="5007"/>
                  </a:lnTo>
                  <a:lnTo>
                    <a:pt x="78" y="5138"/>
                  </a:lnTo>
                  <a:lnTo>
                    <a:pt x="78" y="5190"/>
                  </a:lnTo>
                  <a:lnTo>
                    <a:pt x="104" y="5268"/>
                  </a:lnTo>
                  <a:lnTo>
                    <a:pt x="104" y="6050"/>
                  </a:lnTo>
                  <a:lnTo>
                    <a:pt x="78" y="6729"/>
                  </a:lnTo>
                  <a:lnTo>
                    <a:pt x="78" y="6807"/>
                  </a:lnTo>
                  <a:lnTo>
                    <a:pt x="104" y="6859"/>
                  </a:lnTo>
                  <a:lnTo>
                    <a:pt x="130" y="6911"/>
                  </a:lnTo>
                  <a:lnTo>
                    <a:pt x="209" y="6937"/>
                  </a:lnTo>
                  <a:lnTo>
                    <a:pt x="235" y="6963"/>
                  </a:lnTo>
                  <a:lnTo>
                    <a:pt x="261" y="6989"/>
                  </a:lnTo>
                  <a:lnTo>
                    <a:pt x="261" y="7068"/>
                  </a:lnTo>
                  <a:lnTo>
                    <a:pt x="235" y="7146"/>
                  </a:lnTo>
                  <a:lnTo>
                    <a:pt x="835" y="7198"/>
                  </a:lnTo>
                  <a:lnTo>
                    <a:pt x="782" y="7094"/>
                  </a:lnTo>
                  <a:lnTo>
                    <a:pt x="730" y="7015"/>
                  </a:lnTo>
                  <a:lnTo>
                    <a:pt x="600" y="6937"/>
                  </a:lnTo>
                  <a:lnTo>
                    <a:pt x="548" y="6885"/>
                  </a:lnTo>
                  <a:lnTo>
                    <a:pt x="496" y="6833"/>
                  </a:lnTo>
                  <a:lnTo>
                    <a:pt x="443" y="6729"/>
                  </a:lnTo>
                  <a:lnTo>
                    <a:pt x="443" y="6598"/>
                  </a:lnTo>
                  <a:lnTo>
                    <a:pt x="443" y="6416"/>
                  </a:lnTo>
                  <a:lnTo>
                    <a:pt x="417" y="5842"/>
                  </a:lnTo>
                  <a:lnTo>
                    <a:pt x="417" y="5529"/>
                  </a:lnTo>
                  <a:lnTo>
                    <a:pt x="443" y="5320"/>
                  </a:lnTo>
                  <a:lnTo>
                    <a:pt x="496" y="5086"/>
                  </a:lnTo>
                  <a:lnTo>
                    <a:pt x="626" y="5007"/>
                  </a:lnTo>
                  <a:lnTo>
                    <a:pt x="939" y="4825"/>
                  </a:lnTo>
                  <a:lnTo>
                    <a:pt x="1095" y="4694"/>
                  </a:lnTo>
                  <a:lnTo>
                    <a:pt x="1252" y="4564"/>
                  </a:lnTo>
                  <a:lnTo>
                    <a:pt x="1356" y="4407"/>
                  </a:lnTo>
                  <a:lnTo>
                    <a:pt x="1434" y="4251"/>
                  </a:lnTo>
                  <a:lnTo>
                    <a:pt x="1487" y="4251"/>
                  </a:lnTo>
                  <a:lnTo>
                    <a:pt x="1487" y="4303"/>
                  </a:lnTo>
                  <a:lnTo>
                    <a:pt x="1487" y="4381"/>
                  </a:lnTo>
                  <a:lnTo>
                    <a:pt x="1460" y="4799"/>
                  </a:lnTo>
                  <a:lnTo>
                    <a:pt x="1434" y="4903"/>
                  </a:lnTo>
                  <a:lnTo>
                    <a:pt x="1382" y="5007"/>
                  </a:lnTo>
                  <a:lnTo>
                    <a:pt x="1278" y="5112"/>
                  </a:lnTo>
                  <a:lnTo>
                    <a:pt x="1200" y="5216"/>
                  </a:lnTo>
                  <a:lnTo>
                    <a:pt x="1174" y="5294"/>
                  </a:lnTo>
                  <a:lnTo>
                    <a:pt x="1200" y="5372"/>
                  </a:lnTo>
                  <a:lnTo>
                    <a:pt x="1252" y="5503"/>
                  </a:lnTo>
                  <a:lnTo>
                    <a:pt x="1513" y="6077"/>
                  </a:lnTo>
                  <a:lnTo>
                    <a:pt x="1669" y="6389"/>
                  </a:lnTo>
                  <a:lnTo>
                    <a:pt x="1747" y="6624"/>
                  </a:lnTo>
                  <a:lnTo>
                    <a:pt x="1773" y="6833"/>
                  </a:lnTo>
                  <a:lnTo>
                    <a:pt x="1800" y="6963"/>
                  </a:lnTo>
                  <a:lnTo>
                    <a:pt x="1800" y="6989"/>
                  </a:lnTo>
                  <a:lnTo>
                    <a:pt x="1826" y="6989"/>
                  </a:lnTo>
                  <a:lnTo>
                    <a:pt x="1852" y="7015"/>
                  </a:lnTo>
                  <a:lnTo>
                    <a:pt x="1904" y="7068"/>
                  </a:lnTo>
                  <a:lnTo>
                    <a:pt x="1930" y="7120"/>
                  </a:lnTo>
                  <a:lnTo>
                    <a:pt x="1956" y="7172"/>
                  </a:lnTo>
                  <a:lnTo>
                    <a:pt x="1930" y="7302"/>
                  </a:lnTo>
                  <a:lnTo>
                    <a:pt x="2582" y="7354"/>
                  </a:lnTo>
                  <a:lnTo>
                    <a:pt x="2582" y="7354"/>
                  </a:lnTo>
                  <a:lnTo>
                    <a:pt x="2425" y="7172"/>
                  </a:lnTo>
                  <a:lnTo>
                    <a:pt x="2295" y="6989"/>
                  </a:lnTo>
                  <a:lnTo>
                    <a:pt x="2191" y="6807"/>
                  </a:lnTo>
                  <a:lnTo>
                    <a:pt x="1982" y="6363"/>
                  </a:lnTo>
                  <a:lnTo>
                    <a:pt x="1826" y="5894"/>
                  </a:lnTo>
                  <a:lnTo>
                    <a:pt x="1773" y="5685"/>
                  </a:lnTo>
                  <a:lnTo>
                    <a:pt x="1695" y="5477"/>
                  </a:lnTo>
                  <a:lnTo>
                    <a:pt x="1695" y="5372"/>
                  </a:lnTo>
                  <a:lnTo>
                    <a:pt x="1695" y="5268"/>
                  </a:lnTo>
                  <a:lnTo>
                    <a:pt x="1721" y="5164"/>
                  </a:lnTo>
                  <a:lnTo>
                    <a:pt x="1773" y="5059"/>
                  </a:lnTo>
                  <a:lnTo>
                    <a:pt x="1930" y="4825"/>
                  </a:lnTo>
                  <a:lnTo>
                    <a:pt x="2086" y="4642"/>
                  </a:lnTo>
                  <a:lnTo>
                    <a:pt x="2243" y="4460"/>
                  </a:lnTo>
                  <a:lnTo>
                    <a:pt x="2399" y="4303"/>
                  </a:lnTo>
                  <a:lnTo>
                    <a:pt x="2556" y="4173"/>
                  </a:lnTo>
                  <a:lnTo>
                    <a:pt x="2686" y="4068"/>
                  </a:lnTo>
                  <a:lnTo>
                    <a:pt x="2764" y="3938"/>
                  </a:lnTo>
                  <a:lnTo>
                    <a:pt x="2843" y="3808"/>
                  </a:lnTo>
                  <a:lnTo>
                    <a:pt x="2973" y="3860"/>
                  </a:lnTo>
                  <a:lnTo>
                    <a:pt x="3338" y="3964"/>
                  </a:lnTo>
                  <a:lnTo>
                    <a:pt x="3625" y="4016"/>
                  </a:lnTo>
                  <a:lnTo>
                    <a:pt x="3964" y="4068"/>
                  </a:lnTo>
                  <a:lnTo>
                    <a:pt x="4355" y="4121"/>
                  </a:lnTo>
                  <a:lnTo>
                    <a:pt x="4825" y="4147"/>
                  </a:lnTo>
                  <a:lnTo>
                    <a:pt x="4851" y="4720"/>
                  </a:lnTo>
                  <a:lnTo>
                    <a:pt x="4825" y="4955"/>
                  </a:lnTo>
                  <a:lnTo>
                    <a:pt x="4746" y="5216"/>
                  </a:lnTo>
                  <a:lnTo>
                    <a:pt x="4668" y="5451"/>
                  </a:lnTo>
                  <a:lnTo>
                    <a:pt x="4564" y="5607"/>
                  </a:lnTo>
                  <a:lnTo>
                    <a:pt x="4512" y="5711"/>
                  </a:lnTo>
                  <a:lnTo>
                    <a:pt x="4486" y="5790"/>
                  </a:lnTo>
                  <a:lnTo>
                    <a:pt x="4512" y="5868"/>
                  </a:lnTo>
                  <a:lnTo>
                    <a:pt x="4538" y="5946"/>
                  </a:lnTo>
                  <a:lnTo>
                    <a:pt x="4590" y="6077"/>
                  </a:lnTo>
                  <a:lnTo>
                    <a:pt x="4590" y="6233"/>
                  </a:lnTo>
                  <a:lnTo>
                    <a:pt x="4538" y="6702"/>
                  </a:lnTo>
                  <a:lnTo>
                    <a:pt x="4486" y="6963"/>
                  </a:lnTo>
                  <a:lnTo>
                    <a:pt x="4486" y="7146"/>
                  </a:lnTo>
                  <a:lnTo>
                    <a:pt x="4512" y="7250"/>
                  </a:lnTo>
                  <a:lnTo>
                    <a:pt x="4538" y="7276"/>
                  </a:lnTo>
                  <a:lnTo>
                    <a:pt x="4564" y="7276"/>
                  </a:lnTo>
                  <a:lnTo>
                    <a:pt x="4616" y="7328"/>
                  </a:lnTo>
                  <a:lnTo>
                    <a:pt x="4616" y="7380"/>
                  </a:lnTo>
                  <a:lnTo>
                    <a:pt x="4616" y="7459"/>
                  </a:lnTo>
                  <a:lnTo>
                    <a:pt x="4564" y="7537"/>
                  </a:lnTo>
                  <a:lnTo>
                    <a:pt x="5216" y="7615"/>
                  </a:lnTo>
                  <a:lnTo>
                    <a:pt x="5059" y="7433"/>
                  </a:lnTo>
                  <a:lnTo>
                    <a:pt x="4955" y="7276"/>
                  </a:lnTo>
                  <a:lnTo>
                    <a:pt x="4929" y="7198"/>
                  </a:lnTo>
                  <a:lnTo>
                    <a:pt x="4929" y="7094"/>
                  </a:lnTo>
                  <a:lnTo>
                    <a:pt x="4955" y="6520"/>
                  </a:lnTo>
                  <a:lnTo>
                    <a:pt x="5007" y="6181"/>
                  </a:lnTo>
                  <a:lnTo>
                    <a:pt x="5033" y="6024"/>
                  </a:lnTo>
                  <a:lnTo>
                    <a:pt x="5086" y="5920"/>
                  </a:lnTo>
                  <a:lnTo>
                    <a:pt x="5216" y="5633"/>
                  </a:lnTo>
                  <a:lnTo>
                    <a:pt x="5372" y="5268"/>
                  </a:lnTo>
                  <a:lnTo>
                    <a:pt x="5529" y="4825"/>
                  </a:lnTo>
                  <a:lnTo>
                    <a:pt x="5581" y="4616"/>
                  </a:lnTo>
                  <a:lnTo>
                    <a:pt x="5607" y="4407"/>
                  </a:lnTo>
                  <a:lnTo>
                    <a:pt x="5659" y="4486"/>
                  </a:lnTo>
                  <a:lnTo>
                    <a:pt x="5842" y="4694"/>
                  </a:lnTo>
                  <a:lnTo>
                    <a:pt x="6103" y="4981"/>
                  </a:lnTo>
                  <a:lnTo>
                    <a:pt x="6285" y="5138"/>
                  </a:lnTo>
                  <a:lnTo>
                    <a:pt x="6520" y="5294"/>
                  </a:lnTo>
                  <a:lnTo>
                    <a:pt x="6311" y="5477"/>
                  </a:lnTo>
                  <a:lnTo>
                    <a:pt x="5998" y="5764"/>
                  </a:lnTo>
                  <a:lnTo>
                    <a:pt x="5529" y="6259"/>
                  </a:lnTo>
                  <a:lnTo>
                    <a:pt x="5503" y="6285"/>
                  </a:lnTo>
                  <a:lnTo>
                    <a:pt x="5503" y="6337"/>
                  </a:lnTo>
                  <a:lnTo>
                    <a:pt x="5555" y="6389"/>
                  </a:lnTo>
                  <a:lnTo>
                    <a:pt x="5581" y="6416"/>
                  </a:lnTo>
                  <a:lnTo>
                    <a:pt x="5581" y="6442"/>
                  </a:lnTo>
                  <a:lnTo>
                    <a:pt x="5529" y="6546"/>
                  </a:lnTo>
                  <a:lnTo>
                    <a:pt x="5425" y="6650"/>
                  </a:lnTo>
                  <a:lnTo>
                    <a:pt x="5346" y="6781"/>
                  </a:lnTo>
                  <a:lnTo>
                    <a:pt x="5346" y="6833"/>
                  </a:lnTo>
                  <a:lnTo>
                    <a:pt x="5346" y="6859"/>
                  </a:lnTo>
                  <a:lnTo>
                    <a:pt x="5425" y="6937"/>
                  </a:lnTo>
                  <a:lnTo>
                    <a:pt x="5529" y="7015"/>
                  </a:lnTo>
                  <a:lnTo>
                    <a:pt x="5633" y="7120"/>
                  </a:lnTo>
                  <a:lnTo>
                    <a:pt x="5685" y="7198"/>
                  </a:lnTo>
                  <a:lnTo>
                    <a:pt x="5764" y="7198"/>
                  </a:lnTo>
                  <a:lnTo>
                    <a:pt x="5790" y="7172"/>
                  </a:lnTo>
                  <a:lnTo>
                    <a:pt x="5842" y="7068"/>
                  </a:lnTo>
                  <a:lnTo>
                    <a:pt x="5868" y="6937"/>
                  </a:lnTo>
                  <a:lnTo>
                    <a:pt x="5842" y="6755"/>
                  </a:lnTo>
                  <a:lnTo>
                    <a:pt x="5868" y="6676"/>
                  </a:lnTo>
                  <a:lnTo>
                    <a:pt x="5894" y="6624"/>
                  </a:lnTo>
                  <a:lnTo>
                    <a:pt x="5946" y="6598"/>
                  </a:lnTo>
                  <a:lnTo>
                    <a:pt x="5946" y="6546"/>
                  </a:lnTo>
                  <a:lnTo>
                    <a:pt x="5946" y="6442"/>
                  </a:lnTo>
                  <a:lnTo>
                    <a:pt x="5998" y="6285"/>
                  </a:lnTo>
                  <a:lnTo>
                    <a:pt x="6050" y="6181"/>
                  </a:lnTo>
                  <a:lnTo>
                    <a:pt x="6103" y="6077"/>
                  </a:lnTo>
                  <a:lnTo>
                    <a:pt x="6207" y="6024"/>
                  </a:lnTo>
                  <a:lnTo>
                    <a:pt x="6311" y="5972"/>
                  </a:lnTo>
                  <a:lnTo>
                    <a:pt x="6520" y="5868"/>
                  </a:lnTo>
                  <a:lnTo>
                    <a:pt x="6728" y="5737"/>
                  </a:lnTo>
                  <a:lnTo>
                    <a:pt x="6937" y="5607"/>
                  </a:lnTo>
                  <a:lnTo>
                    <a:pt x="7015" y="5529"/>
                  </a:lnTo>
                  <a:lnTo>
                    <a:pt x="7068" y="5477"/>
                  </a:lnTo>
                  <a:lnTo>
                    <a:pt x="7094" y="5398"/>
                  </a:lnTo>
                  <a:lnTo>
                    <a:pt x="7094" y="5294"/>
                  </a:lnTo>
                  <a:lnTo>
                    <a:pt x="7068" y="5216"/>
                  </a:lnTo>
                  <a:lnTo>
                    <a:pt x="6989" y="5086"/>
                  </a:lnTo>
                  <a:lnTo>
                    <a:pt x="6572" y="4642"/>
                  </a:lnTo>
                  <a:lnTo>
                    <a:pt x="6416" y="4434"/>
                  </a:lnTo>
                  <a:lnTo>
                    <a:pt x="6363" y="4303"/>
                  </a:lnTo>
                  <a:lnTo>
                    <a:pt x="6337" y="4199"/>
                  </a:lnTo>
                  <a:lnTo>
                    <a:pt x="6259" y="3990"/>
                  </a:lnTo>
                  <a:lnTo>
                    <a:pt x="6259" y="3886"/>
                  </a:lnTo>
                  <a:lnTo>
                    <a:pt x="6259" y="3860"/>
                  </a:lnTo>
                  <a:lnTo>
                    <a:pt x="6442" y="3860"/>
                  </a:lnTo>
                  <a:lnTo>
                    <a:pt x="6755" y="3886"/>
                  </a:lnTo>
                  <a:lnTo>
                    <a:pt x="6963" y="3912"/>
                  </a:lnTo>
                  <a:lnTo>
                    <a:pt x="7172" y="3912"/>
                  </a:lnTo>
                  <a:lnTo>
                    <a:pt x="7407" y="3886"/>
                  </a:lnTo>
                  <a:lnTo>
                    <a:pt x="7667" y="3808"/>
                  </a:lnTo>
                  <a:lnTo>
                    <a:pt x="7902" y="3703"/>
                  </a:lnTo>
                  <a:lnTo>
                    <a:pt x="8163" y="3547"/>
                  </a:lnTo>
                  <a:lnTo>
                    <a:pt x="8371" y="3338"/>
                  </a:lnTo>
                  <a:lnTo>
                    <a:pt x="8528" y="3130"/>
                  </a:lnTo>
                  <a:lnTo>
                    <a:pt x="8658" y="2947"/>
                  </a:lnTo>
                  <a:lnTo>
                    <a:pt x="8763" y="2738"/>
                  </a:lnTo>
                  <a:lnTo>
                    <a:pt x="8919" y="2373"/>
                  </a:lnTo>
                  <a:lnTo>
                    <a:pt x="9023" y="2060"/>
                  </a:lnTo>
                  <a:lnTo>
                    <a:pt x="9154" y="1852"/>
                  </a:lnTo>
                  <a:lnTo>
                    <a:pt x="9258" y="1695"/>
                  </a:lnTo>
                  <a:lnTo>
                    <a:pt x="9362" y="1591"/>
                  </a:lnTo>
                  <a:lnTo>
                    <a:pt x="9441" y="1539"/>
                  </a:lnTo>
                  <a:lnTo>
                    <a:pt x="9493" y="1539"/>
                  </a:lnTo>
                  <a:lnTo>
                    <a:pt x="9545" y="1461"/>
                  </a:lnTo>
                  <a:lnTo>
                    <a:pt x="9623" y="1408"/>
                  </a:lnTo>
                  <a:lnTo>
                    <a:pt x="9702" y="1356"/>
                  </a:lnTo>
                  <a:lnTo>
                    <a:pt x="9780" y="1330"/>
                  </a:lnTo>
                  <a:lnTo>
                    <a:pt x="9884" y="1330"/>
                  </a:lnTo>
                  <a:lnTo>
                    <a:pt x="10119" y="1356"/>
                  </a:lnTo>
                  <a:lnTo>
                    <a:pt x="10327" y="1356"/>
                  </a:lnTo>
                  <a:lnTo>
                    <a:pt x="10354" y="1330"/>
                  </a:lnTo>
                  <a:lnTo>
                    <a:pt x="10354" y="1278"/>
                  </a:lnTo>
                  <a:lnTo>
                    <a:pt x="10354" y="1252"/>
                  </a:lnTo>
                  <a:lnTo>
                    <a:pt x="10327" y="1252"/>
                  </a:lnTo>
                  <a:lnTo>
                    <a:pt x="10301" y="1226"/>
                  </a:lnTo>
                  <a:lnTo>
                    <a:pt x="10301" y="1200"/>
                  </a:lnTo>
                  <a:lnTo>
                    <a:pt x="10327" y="1148"/>
                  </a:lnTo>
                  <a:lnTo>
                    <a:pt x="10354" y="1148"/>
                  </a:lnTo>
                  <a:lnTo>
                    <a:pt x="10406" y="1121"/>
                  </a:lnTo>
                  <a:lnTo>
                    <a:pt x="10406" y="1043"/>
                  </a:lnTo>
                  <a:lnTo>
                    <a:pt x="10354" y="939"/>
                  </a:lnTo>
                  <a:lnTo>
                    <a:pt x="10249" y="835"/>
                  </a:lnTo>
                  <a:lnTo>
                    <a:pt x="10119" y="756"/>
                  </a:lnTo>
                  <a:lnTo>
                    <a:pt x="10041" y="730"/>
                  </a:lnTo>
                  <a:lnTo>
                    <a:pt x="9936" y="730"/>
                  </a:lnTo>
                  <a:lnTo>
                    <a:pt x="9571" y="704"/>
                  </a:lnTo>
                  <a:lnTo>
                    <a:pt x="9415" y="678"/>
                  </a:lnTo>
                  <a:lnTo>
                    <a:pt x="9336" y="626"/>
                  </a:lnTo>
                  <a:lnTo>
                    <a:pt x="9258" y="574"/>
                  </a:lnTo>
                  <a:lnTo>
                    <a:pt x="9102" y="548"/>
                  </a:lnTo>
                  <a:lnTo>
                    <a:pt x="8945" y="548"/>
                  </a:lnTo>
                  <a:lnTo>
                    <a:pt x="8815" y="574"/>
                  </a:lnTo>
                  <a:lnTo>
                    <a:pt x="8684" y="626"/>
                  </a:lnTo>
                  <a:lnTo>
                    <a:pt x="8684" y="600"/>
                  </a:lnTo>
                  <a:lnTo>
                    <a:pt x="8658" y="574"/>
                  </a:lnTo>
                  <a:lnTo>
                    <a:pt x="8632" y="548"/>
                  </a:lnTo>
                  <a:lnTo>
                    <a:pt x="8606" y="548"/>
                  </a:lnTo>
                  <a:lnTo>
                    <a:pt x="8580" y="574"/>
                  </a:lnTo>
                  <a:lnTo>
                    <a:pt x="8580" y="626"/>
                  </a:lnTo>
                  <a:lnTo>
                    <a:pt x="8554" y="704"/>
                  </a:lnTo>
                  <a:lnTo>
                    <a:pt x="8502" y="782"/>
                  </a:lnTo>
                  <a:lnTo>
                    <a:pt x="8424" y="939"/>
                  </a:lnTo>
                  <a:lnTo>
                    <a:pt x="8371" y="1069"/>
                  </a:lnTo>
                  <a:lnTo>
                    <a:pt x="8345" y="1304"/>
                  </a:lnTo>
                  <a:lnTo>
                    <a:pt x="8267" y="1539"/>
                  </a:lnTo>
                  <a:lnTo>
                    <a:pt x="8137" y="1878"/>
                  </a:lnTo>
                  <a:lnTo>
                    <a:pt x="8059" y="2060"/>
                  </a:lnTo>
                  <a:lnTo>
                    <a:pt x="7954" y="2243"/>
                  </a:lnTo>
                  <a:lnTo>
                    <a:pt x="7850" y="2399"/>
                  </a:lnTo>
                  <a:lnTo>
                    <a:pt x="7720" y="2504"/>
                  </a:lnTo>
                  <a:lnTo>
                    <a:pt x="7589" y="2582"/>
                  </a:lnTo>
                  <a:lnTo>
                    <a:pt x="7433" y="2660"/>
                  </a:lnTo>
                  <a:lnTo>
                    <a:pt x="7250" y="2712"/>
                  </a:lnTo>
                  <a:lnTo>
                    <a:pt x="7041" y="2712"/>
                  </a:lnTo>
                  <a:lnTo>
                    <a:pt x="6859" y="2686"/>
                  </a:lnTo>
                  <a:lnTo>
                    <a:pt x="6676" y="2608"/>
                  </a:lnTo>
                  <a:lnTo>
                    <a:pt x="6598" y="2556"/>
                  </a:lnTo>
                  <a:lnTo>
                    <a:pt x="6520" y="2478"/>
                  </a:lnTo>
                  <a:lnTo>
                    <a:pt x="6442" y="2373"/>
                  </a:lnTo>
                  <a:lnTo>
                    <a:pt x="6389" y="2243"/>
                  </a:lnTo>
                  <a:lnTo>
                    <a:pt x="6285" y="2008"/>
                  </a:lnTo>
                  <a:lnTo>
                    <a:pt x="6233" y="1773"/>
                  </a:lnTo>
                  <a:lnTo>
                    <a:pt x="6181" y="1591"/>
                  </a:lnTo>
                  <a:lnTo>
                    <a:pt x="6129" y="1461"/>
                  </a:lnTo>
                  <a:lnTo>
                    <a:pt x="6050" y="1356"/>
                  </a:lnTo>
                  <a:lnTo>
                    <a:pt x="5998" y="1304"/>
                  </a:lnTo>
                  <a:lnTo>
                    <a:pt x="5946" y="1278"/>
                  </a:lnTo>
                  <a:lnTo>
                    <a:pt x="5790" y="1278"/>
                  </a:lnTo>
                  <a:lnTo>
                    <a:pt x="5529" y="1356"/>
                  </a:lnTo>
                  <a:lnTo>
                    <a:pt x="5398" y="1356"/>
                  </a:lnTo>
                  <a:lnTo>
                    <a:pt x="5320" y="1304"/>
                  </a:lnTo>
                  <a:lnTo>
                    <a:pt x="5242" y="1252"/>
                  </a:lnTo>
                  <a:lnTo>
                    <a:pt x="5086" y="1095"/>
                  </a:lnTo>
                  <a:lnTo>
                    <a:pt x="4955" y="913"/>
                  </a:lnTo>
                  <a:lnTo>
                    <a:pt x="4668" y="469"/>
                  </a:lnTo>
                  <a:lnTo>
                    <a:pt x="4512" y="261"/>
                  </a:lnTo>
                  <a:lnTo>
                    <a:pt x="4355" y="130"/>
                  </a:lnTo>
                  <a:lnTo>
                    <a:pt x="4199" y="26"/>
                  </a:lnTo>
                  <a:lnTo>
                    <a:pt x="401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8" name="Google Shape;608;p34"/>
          <p:cNvSpPr/>
          <p:nvPr/>
        </p:nvSpPr>
        <p:spPr>
          <a:xfrm>
            <a:off x="8074371" y="4620401"/>
            <a:ext cx="1305121" cy="1502423"/>
          </a:xfrm>
          <a:custGeom>
            <a:avLst/>
            <a:gdLst/>
            <a:ahLst/>
            <a:cxnLst/>
            <a:rect l="l" t="t" r="r" b="b"/>
            <a:pathLst>
              <a:path w="38128" h="43892" extrusionOk="0">
                <a:moveTo>
                  <a:pt x="22480" y="29183"/>
                </a:moveTo>
                <a:lnTo>
                  <a:pt x="23445" y="32234"/>
                </a:lnTo>
                <a:lnTo>
                  <a:pt x="22532" y="32234"/>
                </a:lnTo>
                <a:lnTo>
                  <a:pt x="24019" y="37398"/>
                </a:lnTo>
                <a:lnTo>
                  <a:pt x="23106" y="37398"/>
                </a:lnTo>
                <a:lnTo>
                  <a:pt x="23237" y="38050"/>
                </a:lnTo>
                <a:lnTo>
                  <a:pt x="22637" y="37033"/>
                </a:lnTo>
                <a:lnTo>
                  <a:pt x="21985" y="36068"/>
                </a:lnTo>
                <a:lnTo>
                  <a:pt x="21333" y="35129"/>
                </a:lnTo>
                <a:lnTo>
                  <a:pt x="20655" y="34269"/>
                </a:lnTo>
                <a:lnTo>
                  <a:pt x="20342" y="33877"/>
                </a:lnTo>
                <a:lnTo>
                  <a:pt x="20003" y="33512"/>
                </a:lnTo>
                <a:lnTo>
                  <a:pt x="19690" y="33173"/>
                </a:lnTo>
                <a:lnTo>
                  <a:pt x="19377" y="32860"/>
                </a:lnTo>
                <a:lnTo>
                  <a:pt x="19064" y="32600"/>
                </a:lnTo>
                <a:lnTo>
                  <a:pt x="18751" y="32365"/>
                </a:lnTo>
                <a:lnTo>
                  <a:pt x="18464" y="32182"/>
                </a:lnTo>
                <a:lnTo>
                  <a:pt x="18177" y="32052"/>
                </a:lnTo>
                <a:lnTo>
                  <a:pt x="18699" y="32026"/>
                </a:lnTo>
                <a:lnTo>
                  <a:pt x="19194" y="32026"/>
                </a:lnTo>
                <a:lnTo>
                  <a:pt x="19638" y="32078"/>
                </a:lnTo>
                <a:lnTo>
                  <a:pt x="20081" y="32156"/>
                </a:lnTo>
                <a:lnTo>
                  <a:pt x="20472" y="32234"/>
                </a:lnTo>
                <a:lnTo>
                  <a:pt x="20863" y="32339"/>
                </a:lnTo>
                <a:lnTo>
                  <a:pt x="21202" y="32469"/>
                </a:lnTo>
                <a:lnTo>
                  <a:pt x="21515" y="32600"/>
                </a:lnTo>
                <a:lnTo>
                  <a:pt x="22011" y="32860"/>
                </a:lnTo>
                <a:lnTo>
                  <a:pt x="22402" y="33069"/>
                </a:lnTo>
                <a:lnTo>
                  <a:pt x="22637" y="33252"/>
                </a:lnTo>
                <a:lnTo>
                  <a:pt x="22715" y="33304"/>
                </a:lnTo>
                <a:lnTo>
                  <a:pt x="22611" y="33043"/>
                </a:lnTo>
                <a:lnTo>
                  <a:pt x="22532" y="32808"/>
                </a:lnTo>
                <a:lnTo>
                  <a:pt x="22428" y="32600"/>
                </a:lnTo>
                <a:lnTo>
                  <a:pt x="22324" y="32391"/>
                </a:lnTo>
                <a:lnTo>
                  <a:pt x="22193" y="32208"/>
                </a:lnTo>
                <a:lnTo>
                  <a:pt x="22063" y="32052"/>
                </a:lnTo>
                <a:lnTo>
                  <a:pt x="21933" y="31922"/>
                </a:lnTo>
                <a:lnTo>
                  <a:pt x="21802" y="31791"/>
                </a:lnTo>
                <a:lnTo>
                  <a:pt x="21646" y="31687"/>
                </a:lnTo>
                <a:lnTo>
                  <a:pt x="21515" y="31583"/>
                </a:lnTo>
                <a:lnTo>
                  <a:pt x="21202" y="31452"/>
                </a:lnTo>
                <a:lnTo>
                  <a:pt x="20863" y="31374"/>
                </a:lnTo>
                <a:lnTo>
                  <a:pt x="20550" y="31322"/>
                </a:lnTo>
                <a:lnTo>
                  <a:pt x="20211" y="31322"/>
                </a:lnTo>
                <a:lnTo>
                  <a:pt x="19898" y="31348"/>
                </a:lnTo>
                <a:lnTo>
                  <a:pt x="19586" y="31400"/>
                </a:lnTo>
                <a:lnTo>
                  <a:pt x="19273" y="31478"/>
                </a:lnTo>
                <a:lnTo>
                  <a:pt x="18986" y="31583"/>
                </a:lnTo>
                <a:lnTo>
                  <a:pt x="18725" y="31687"/>
                </a:lnTo>
                <a:lnTo>
                  <a:pt x="18308" y="31869"/>
                </a:lnTo>
                <a:lnTo>
                  <a:pt x="18647" y="31556"/>
                </a:lnTo>
                <a:lnTo>
                  <a:pt x="18986" y="31243"/>
                </a:lnTo>
                <a:lnTo>
                  <a:pt x="19351" y="30957"/>
                </a:lnTo>
                <a:lnTo>
                  <a:pt x="19690" y="30696"/>
                </a:lnTo>
                <a:lnTo>
                  <a:pt x="20368" y="30252"/>
                </a:lnTo>
                <a:lnTo>
                  <a:pt x="21020" y="29861"/>
                </a:lnTo>
                <a:lnTo>
                  <a:pt x="21568" y="29574"/>
                </a:lnTo>
                <a:lnTo>
                  <a:pt x="22037" y="29366"/>
                </a:lnTo>
                <a:lnTo>
                  <a:pt x="22480" y="29183"/>
                </a:lnTo>
                <a:close/>
                <a:moveTo>
                  <a:pt x="33251" y="1"/>
                </a:moveTo>
                <a:lnTo>
                  <a:pt x="32756" y="27"/>
                </a:lnTo>
                <a:lnTo>
                  <a:pt x="32208" y="53"/>
                </a:lnTo>
                <a:lnTo>
                  <a:pt x="31660" y="131"/>
                </a:lnTo>
                <a:lnTo>
                  <a:pt x="31086" y="209"/>
                </a:lnTo>
                <a:lnTo>
                  <a:pt x="30513" y="314"/>
                </a:lnTo>
                <a:lnTo>
                  <a:pt x="29887" y="470"/>
                </a:lnTo>
                <a:lnTo>
                  <a:pt x="29287" y="653"/>
                </a:lnTo>
                <a:lnTo>
                  <a:pt x="28661" y="887"/>
                </a:lnTo>
                <a:lnTo>
                  <a:pt x="28035" y="1148"/>
                </a:lnTo>
                <a:lnTo>
                  <a:pt x="27435" y="1487"/>
                </a:lnTo>
                <a:lnTo>
                  <a:pt x="26809" y="1852"/>
                </a:lnTo>
                <a:lnTo>
                  <a:pt x="26236" y="2269"/>
                </a:lnTo>
                <a:lnTo>
                  <a:pt x="25636" y="2765"/>
                </a:lnTo>
                <a:lnTo>
                  <a:pt x="25088" y="3313"/>
                </a:lnTo>
                <a:lnTo>
                  <a:pt x="24801" y="3600"/>
                </a:lnTo>
                <a:lnTo>
                  <a:pt x="24541" y="3912"/>
                </a:lnTo>
                <a:lnTo>
                  <a:pt x="24280" y="4251"/>
                </a:lnTo>
                <a:lnTo>
                  <a:pt x="24045" y="4591"/>
                </a:lnTo>
                <a:lnTo>
                  <a:pt x="23810" y="4956"/>
                </a:lnTo>
                <a:lnTo>
                  <a:pt x="23576" y="5347"/>
                </a:lnTo>
                <a:lnTo>
                  <a:pt x="23341" y="5764"/>
                </a:lnTo>
                <a:lnTo>
                  <a:pt x="23132" y="6181"/>
                </a:lnTo>
                <a:lnTo>
                  <a:pt x="22924" y="6625"/>
                </a:lnTo>
                <a:lnTo>
                  <a:pt x="22741" y="7094"/>
                </a:lnTo>
                <a:lnTo>
                  <a:pt x="22559" y="7564"/>
                </a:lnTo>
                <a:lnTo>
                  <a:pt x="22402" y="8085"/>
                </a:lnTo>
                <a:lnTo>
                  <a:pt x="22246" y="8607"/>
                </a:lnTo>
                <a:lnTo>
                  <a:pt x="22089" y="9154"/>
                </a:lnTo>
                <a:lnTo>
                  <a:pt x="21959" y="9728"/>
                </a:lnTo>
                <a:lnTo>
                  <a:pt x="21854" y="10328"/>
                </a:lnTo>
                <a:lnTo>
                  <a:pt x="21750" y="10928"/>
                </a:lnTo>
                <a:lnTo>
                  <a:pt x="21672" y="11580"/>
                </a:lnTo>
                <a:lnTo>
                  <a:pt x="21515" y="10876"/>
                </a:lnTo>
                <a:lnTo>
                  <a:pt x="21359" y="10198"/>
                </a:lnTo>
                <a:lnTo>
                  <a:pt x="21202" y="9572"/>
                </a:lnTo>
                <a:lnTo>
                  <a:pt x="21020" y="8972"/>
                </a:lnTo>
                <a:lnTo>
                  <a:pt x="20811" y="8372"/>
                </a:lnTo>
                <a:lnTo>
                  <a:pt x="20603" y="7824"/>
                </a:lnTo>
                <a:lnTo>
                  <a:pt x="20394" y="7303"/>
                </a:lnTo>
                <a:lnTo>
                  <a:pt x="20159" y="6807"/>
                </a:lnTo>
                <a:lnTo>
                  <a:pt x="19898" y="6338"/>
                </a:lnTo>
                <a:lnTo>
                  <a:pt x="19638" y="5894"/>
                </a:lnTo>
                <a:lnTo>
                  <a:pt x="19377" y="5477"/>
                </a:lnTo>
                <a:lnTo>
                  <a:pt x="19090" y="5086"/>
                </a:lnTo>
                <a:lnTo>
                  <a:pt x="18803" y="4721"/>
                </a:lnTo>
                <a:lnTo>
                  <a:pt x="18516" y="4382"/>
                </a:lnTo>
                <a:lnTo>
                  <a:pt x="18203" y="4069"/>
                </a:lnTo>
                <a:lnTo>
                  <a:pt x="17890" y="3756"/>
                </a:lnTo>
                <a:lnTo>
                  <a:pt x="17577" y="3469"/>
                </a:lnTo>
                <a:lnTo>
                  <a:pt x="17238" y="3208"/>
                </a:lnTo>
                <a:lnTo>
                  <a:pt x="16899" y="2974"/>
                </a:lnTo>
                <a:lnTo>
                  <a:pt x="16560" y="2765"/>
                </a:lnTo>
                <a:lnTo>
                  <a:pt x="16221" y="2556"/>
                </a:lnTo>
                <a:lnTo>
                  <a:pt x="15856" y="2374"/>
                </a:lnTo>
                <a:lnTo>
                  <a:pt x="15517" y="2217"/>
                </a:lnTo>
                <a:lnTo>
                  <a:pt x="15152" y="2061"/>
                </a:lnTo>
                <a:lnTo>
                  <a:pt x="14787" y="1930"/>
                </a:lnTo>
                <a:lnTo>
                  <a:pt x="14448" y="1826"/>
                </a:lnTo>
                <a:lnTo>
                  <a:pt x="13718" y="1644"/>
                </a:lnTo>
                <a:lnTo>
                  <a:pt x="12987" y="1513"/>
                </a:lnTo>
                <a:lnTo>
                  <a:pt x="12257" y="1435"/>
                </a:lnTo>
                <a:lnTo>
                  <a:pt x="11553" y="1409"/>
                </a:lnTo>
                <a:lnTo>
                  <a:pt x="10849" y="1409"/>
                </a:lnTo>
                <a:lnTo>
                  <a:pt x="10145" y="1435"/>
                </a:lnTo>
                <a:lnTo>
                  <a:pt x="9493" y="1513"/>
                </a:lnTo>
                <a:lnTo>
                  <a:pt x="8841" y="1591"/>
                </a:lnTo>
                <a:lnTo>
                  <a:pt x="8241" y="1722"/>
                </a:lnTo>
                <a:lnTo>
                  <a:pt x="7667" y="1826"/>
                </a:lnTo>
                <a:lnTo>
                  <a:pt x="7146" y="1957"/>
                </a:lnTo>
                <a:lnTo>
                  <a:pt x="6233" y="2243"/>
                </a:lnTo>
                <a:lnTo>
                  <a:pt x="5529" y="2478"/>
                </a:lnTo>
                <a:lnTo>
                  <a:pt x="5085" y="2661"/>
                </a:lnTo>
                <a:lnTo>
                  <a:pt x="4903" y="2739"/>
                </a:lnTo>
                <a:lnTo>
                  <a:pt x="5581" y="2974"/>
                </a:lnTo>
                <a:lnTo>
                  <a:pt x="6259" y="3208"/>
                </a:lnTo>
                <a:lnTo>
                  <a:pt x="6911" y="3469"/>
                </a:lnTo>
                <a:lnTo>
                  <a:pt x="7563" y="3756"/>
                </a:lnTo>
                <a:lnTo>
                  <a:pt x="8189" y="4069"/>
                </a:lnTo>
                <a:lnTo>
                  <a:pt x="8815" y="4382"/>
                </a:lnTo>
                <a:lnTo>
                  <a:pt x="9441" y="4695"/>
                </a:lnTo>
                <a:lnTo>
                  <a:pt x="10041" y="5034"/>
                </a:lnTo>
                <a:lnTo>
                  <a:pt x="11214" y="5764"/>
                </a:lnTo>
                <a:lnTo>
                  <a:pt x="12362" y="6494"/>
                </a:lnTo>
                <a:lnTo>
                  <a:pt x="13431" y="7277"/>
                </a:lnTo>
                <a:lnTo>
                  <a:pt x="14474" y="8059"/>
                </a:lnTo>
                <a:lnTo>
                  <a:pt x="15439" y="8868"/>
                </a:lnTo>
                <a:lnTo>
                  <a:pt x="16352" y="9650"/>
                </a:lnTo>
                <a:lnTo>
                  <a:pt x="17212" y="10432"/>
                </a:lnTo>
                <a:lnTo>
                  <a:pt x="18021" y="11189"/>
                </a:lnTo>
                <a:lnTo>
                  <a:pt x="18751" y="11945"/>
                </a:lnTo>
                <a:lnTo>
                  <a:pt x="19403" y="12623"/>
                </a:lnTo>
                <a:lnTo>
                  <a:pt x="20003" y="13275"/>
                </a:lnTo>
                <a:lnTo>
                  <a:pt x="20550" y="13875"/>
                </a:lnTo>
                <a:lnTo>
                  <a:pt x="20550" y="13875"/>
                </a:lnTo>
                <a:lnTo>
                  <a:pt x="19638" y="13353"/>
                </a:lnTo>
                <a:lnTo>
                  <a:pt x="18568" y="12805"/>
                </a:lnTo>
                <a:lnTo>
                  <a:pt x="17395" y="12232"/>
                </a:lnTo>
                <a:lnTo>
                  <a:pt x="16769" y="11945"/>
                </a:lnTo>
                <a:lnTo>
                  <a:pt x="16091" y="11658"/>
                </a:lnTo>
                <a:lnTo>
                  <a:pt x="15413" y="11397"/>
                </a:lnTo>
                <a:lnTo>
                  <a:pt x="14735" y="11136"/>
                </a:lnTo>
                <a:lnTo>
                  <a:pt x="14005" y="10902"/>
                </a:lnTo>
                <a:lnTo>
                  <a:pt x="13274" y="10667"/>
                </a:lnTo>
                <a:lnTo>
                  <a:pt x="12544" y="10484"/>
                </a:lnTo>
                <a:lnTo>
                  <a:pt x="11788" y="10328"/>
                </a:lnTo>
                <a:lnTo>
                  <a:pt x="11032" y="10198"/>
                </a:lnTo>
                <a:lnTo>
                  <a:pt x="10301" y="10093"/>
                </a:lnTo>
                <a:lnTo>
                  <a:pt x="9545" y="10041"/>
                </a:lnTo>
                <a:lnTo>
                  <a:pt x="8789" y="10015"/>
                </a:lnTo>
                <a:lnTo>
                  <a:pt x="8032" y="10041"/>
                </a:lnTo>
                <a:lnTo>
                  <a:pt x="7302" y="10119"/>
                </a:lnTo>
                <a:lnTo>
                  <a:pt x="6572" y="10276"/>
                </a:lnTo>
                <a:lnTo>
                  <a:pt x="5842" y="10458"/>
                </a:lnTo>
                <a:lnTo>
                  <a:pt x="5503" y="10563"/>
                </a:lnTo>
                <a:lnTo>
                  <a:pt x="5164" y="10693"/>
                </a:lnTo>
                <a:lnTo>
                  <a:pt x="4799" y="10850"/>
                </a:lnTo>
                <a:lnTo>
                  <a:pt x="4460" y="11006"/>
                </a:lnTo>
                <a:lnTo>
                  <a:pt x="4147" y="11189"/>
                </a:lnTo>
                <a:lnTo>
                  <a:pt x="3808" y="11397"/>
                </a:lnTo>
                <a:lnTo>
                  <a:pt x="3495" y="11606"/>
                </a:lnTo>
                <a:lnTo>
                  <a:pt x="3182" y="11841"/>
                </a:lnTo>
                <a:lnTo>
                  <a:pt x="2869" y="12101"/>
                </a:lnTo>
                <a:lnTo>
                  <a:pt x="2556" y="12362"/>
                </a:lnTo>
                <a:lnTo>
                  <a:pt x="2269" y="12649"/>
                </a:lnTo>
                <a:lnTo>
                  <a:pt x="1982" y="12962"/>
                </a:lnTo>
                <a:lnTo>
                  <a:pt x="1695" y="13301"/>
                </a:lnTo>
                <a:lnTo>
                  <a:pt x="1434" y="13640"/>
                </a:lnTo>
                <a:lnTo>
                  <a:pt x="1174" y="14031"/>
                </a:lnTo>
                <a:lnTo>
                  <a:pt x="913" y="14422"/>
                </a:lnTo>
                <a:lnTo>
                  <a:pt x="678" y="14840"/>
                </a:lnTo>
                <a:lnTo>
                  <a:pt x="443" y="15283"/>
                </a:lnTo>
                <a:lnTo>
                  <a:pt x="209" y="15726"/>
                </a:lnTo>
                <a:lnTo>
                  <a:pt x="0" y="16222"/>
                </a:lnTo>
                <a:lnTo>
                  <a:pt x="0" y="16222"/>
                </a:lnTo>
                <a:lnTo>
                  <a:pt x="496" y="16039"/>
                </a:lnTo>
                <a:lnTo>
                  <a:pt x="1069" y="15831"/>
                </a:lnTo>
                <a:lnTo>
                  <a:pt x="1852" y="15570"/>
                </a:lnTo>
                <a:lnTo>
                  <a:pt x="2817" y="15283"/>
                </a:lnTo>
                <a:lnTo>
                  <a:pt x="3964" y="14970"/>
                </a:lnTo>
                <a:lnTo>
                  <a:pt x="5242" y="14657"/>
                </a:lnTo>
                <a:lnTo>
                  <a:pt x="6650" y="14370"/>
                </a:lnTo>
                <a:lnTo>
                  <a:pt x="8189" y="14109"/>
                </a:lnTo>
                <a:lnTo>
                  <a:pt x="8997" y="13979"/>
                </a:lnTo>
                <a:lnTo>
                  <a:pt x="9832" y="13875"/>
                </a:lnTo>
                <a:lnTo>
                  <a:pt x="10666" y="13796"/>
                </a:lnTo>
                <a:lnTo>
                  <a:pt x="11527" y="13718"/>
                </a:lnTo>
                <a:lnTo>
                  <a:pt x="12414" y="13666"/>
                </a:lnTo>
                <a:lnTo>
                  <a:pt x="13300" y="13666"/>
                </a:lnTo>
                <a:lnTo>
                  <a:pt x="14213" y="13640"/>
                </a:lnTo>
                <a:lnTo>
                  <a:pt x="15126" y="13666"/>
                </a:lnTo>
                <a:lnTo>
                  <a:pt x="16065" y="13744"/>
                </a:lnTo>
                <a:lnTo>
                  <a:pt x="16978" y="13823"/>
                </a:lnTo>
                <a:lnTo>
                  <a:pt x="17916" y="13927"/>
                </a:lnTo>
                <a:lnTo>
                  <a:pt x="18855" y="14083"/>
                </a:lnTo>
                <a:lnTo>
                  <a:pt x="19794" y="14292"/>
                </a:lnTo>
                <a:lnTo>
                  <a:pt x="20707" y="14501"/>
                </a:lnTo>
                <a:lnTo>
                  <a:pt x="20029" y="14735"/>
                </a:lnTo>
                <a:lnTo>
                  <a:pt x="19246" y="15022"/>
                </a:lnTo>
                <a:lnTo>
                  <a:pt x="18412" y="15361"/>
                </a:lnTo>
                <a:lnTo>
                  <a:pt x="17995" y="15544"/>
                </a:lnTo>
                <a:lnTo>
                  <a:pt x="17577" y="15779"/>
                </a:lnTo>
                <a:lnTo>
                  <a:pt x="17160" y="16013"/>
                </a:lnTo>
                <a:lnTo>
                  <a:pt x="16743" y="16274"/>
                </a:lnTo>
                <a:lnTo>
                  <a:pt x="16326" y="16535"/>
                </a:lnTo>
                <a:lnTo>
                  <a:pt x="15934" y="16848"/>
                </a:lnTo>
                <a:lnTo>
                  <a:pt x="15543" y="17161"/>
                </a:lnTo>
                <a:lnTo>
                  <a:pt x="15178" y="17500"/>
                </a:lnTo>
                <a:lnTo>
                  <a:pt x="14839" y="17865"/>
                </a:lnTo>
                <a:lnTo>
                  <a:pt x="14500" y="18230"/>
                </a:lnTo>
                <a:lnTo>
                  <a:pt x="14213" y="18647"/>
                </a:lnTo>
                <a:lnTo>
                  <a:pt x="13926" y="19091"/>
                </a:lnTo>
                <a:lnTo>
                  <a:pt x="13692" y="19560"/>
                </a:lnTo>
                <a:lnTo>
                  <a:pt x="13483" y="20029"/>
                </a:lnTo>
                <a:lnTo>
                  <a:pt x="13327" y="20551"/>
                </a:lnTo>
                <a:lnTo>
                  <a:pt x="13196" y="21099"/>
                </a:lnTo>
                <a:lnTo>
                  <a:pt x="13118" y="21646"/>
                </a:lnTo>
                <a:lnTo>
                  <a:pt x="13092" y="22246"/>
                </a:lnTo>
                <a:lnTo>
                  <a:pt x="13118" y="22872"/>
                </a:lnTo>
                <a:lnTo>
                  <a:pt x="13196" y="23524"/>
                </a:lnTo>
                <a:lnTo>
                  <a:pt x="13327" y="24202"/>
                </a:lnTo>
                <a:lnTo>
                  <a:pt x="13509" y="24932"/>
                </a:lnTo>
                <a:lnTo>
                  <a:pt x="13770" y="25689"/>
                </a:lnTo>
                <a:lnTo>
                  <a:pt x="14083" y="26471"/>
                </a:lnTo>
                <a:lnTo>
                  <a:pt x="14474" y="27279"/>
                </a:lnTo>
                <a:lnTo>
                  <a:pt x="14943" y="28114"/>
                </a:lnTo>
                <a:lnTo>
                  <a:pt x="14996" y="27749"/>
                </a:lnTo>
                <a:lnTo>
                  <a:pt x="15178" y="26706"/>
                </a:lnTo>
                <a:lnTo>
                  <a:pt x="15335" y="26002"/>
                </a:lnTo>
                <a:lnTo>
                  <a:pt x="15543" y="25167"/>
                </a:lnTo>
                <a:lnTo>
                  <a:pt x="15778" y="24254"/>
                </a:lnTo>
                <a:lnTo>
                  <a:pt x="16091" y="23263"/>
                </a:lnTo>
                <a:lnTo>
                  <a:pt x="16456" y="22220"/>
                </a:lnTo>
                <a:lnTo>
                  <a:pt x="16899" y="21151"/>
                </a:lnTo>
                <a:lnTo>
                  <a:pt x="17134" y="20603"/>
                </a:lnTo>
                <a:lnTo>
                  <a:pt x="17395" y="20055"/>
                </a:lnTo>
                <a:lnTo>
                  <a:pt x="17682" y="19508"/>
                </a:lnTo>
                <a:lnTo>
                  <a:pt x="17969" y="18986"/>
                </a:lnTo>
                <a:lnTo>
                  <a:pt x="18282" y="18439"/>
                </a:lnTo>
                <a:lnTo>
                  <a:pt x="18621" y="17917"/>
                </a:lnTo>
                <a:lnTo>
                  <a:pt x="18986" y="17395"/>
                </a:lnTo>
                <a:lnTo>
                  <a:pt x="19377" y="16900"/>
                </a:lnTo>
                <a:lnTo>
                  <a:pt x="19768" y="16404"/>
                </a:lnTo>
                <a:lnTo>
                  <a:pt x="20211" y="15935"/>
                </a:lnTo>
                <a:lnTo>
                  <a:pt x="20655" y="15466"/>
                </a:lnTo>
                <a:lnTo>
                  <a:pt x="21124" y="15048"/>
                </a:lnTo>
                <a:lnTo>
                  <a:pt x="21750" y="21151"/>
                </a:lnTo>
                <a:lnTo>
                  <a:pt x="21750" y="21151"/>
                </a:lnTo>
                <a:lnTo>
                  <a:pt x="20837" y="20864"/>
                </a:lnTo>
                <a:lnTo>
                  <a:pt x="22532" y="26367"/>
                </a:lnTo>
                <a:lnTo>
                  <a:pt x="21620" y="26367"/>
                </a:lnTo>
                <a:lnTo>
                  <a:pt x="22480" y="29157"/>
                </a:lnTo>
                <a:lnTo>
                  <a:pt x="22480" y="29157"/>
                </a:lnTo>
                <a:lnTo>
                  <a:pt x="21907" y="29027"/>
                </a:lnTo>
                <a:lnTo>
                  <a:pt x="21646" y="29001"/>
                </a:lnTo>
                <a:lnTo>
                  <a:pt x="21411" y="28975"/>
                </a:lnTo>
                <a:lnTo>
                  <a:pt x="20942" y="28975"/>
                </a:lnTo>
                <a:lnTo>
                  <a:pt x="20498" y="29053"/>
                </a:lnTo>
                <a:lnTo>
                  <a:pt x="20107" y="29157"/>
                </a:lnTo>
                <a:lnTo>
                  <a:pt x="19768" y="29314"/>
                </a:lnTo>
                <a:lnTo>
                  <a:pt x="19481" y="29496"/>
                </a:lnTo>
                <a:lnTo>
                  <a:pt x="19194" y="29731"/>
                </a:lnTo>
                <a:lnTo>
                  <a:pt x="18960" y="29966"/>
                </a:lnTo>
                <a:lnTo>
                  <a:pt x="18777" y="30226"/>
                </a:lnTo>
                <a:lnTo>
                  <a:pt x="18595" y="30513"/>
                </a:lnTo>
                <a:lnTo>
                  <a:pt x="18438" y="30774"/>
                </a:lnTo>
                <a:lnTo>
                  <a:pt x="18334" y="31035"/>
                </a:lnTo>
                <a:lnTo>
                  <a:pt x="18229" y="31296"/>
                </a:lnTo>
                <a:lnTo>
                  <a:pt x="18099" y="31739"/>
                </a:lnTo>
                <a:lnTo>
                  <a:pt x="18125" y="31217"/>
                </a:lnTo>
                <a:lnTo>
                  <a:pt x="18203" y="30591"/>
                </a:lnTo>
                <a:lnTo>
                  <a:pt x="18334" y="29887"/>
                </a:lnTo>
                <a:lnTo>
                  <a:pt x="18412" y="29496"/>
                </a:lnTo>
                <a:lnTo>
                  <a:pt x="18516" y="29105"/>
                </a:lnTo>
                <a:lnTo>
                  <a:pt x="18621" y="28714"/>
                </a:lnTo>
                <a:lnTo>
                  <a:pt x="18777" y="28323"/>
                </a:lnTo>
                <a:lnTo>
                  <a:pt x="18934" y="27905"/>
                </a:lnTo>
                <a:lnTo>
                  <a:pt x="19142" y="27514"/>
                </a:lnTo>
                <a:lnTo>
                  <a:pt x="19351" y="27123"/>
                </a:lnTo>
                <a:lnTo>
                  <a:pt x="19612" y="26758"/>
                </a:lnTo>
                <a:lnTo>
                  <a:pt x="19872" y="26393"/>
                </a:lnTo>
                <a:lnTo>
                  <a:pt x="20185" y="26054"/>
                </a:lnTo>
                <a:lnTo>
                  <a:pt x="20185" y="26054"/>
                </a:lnTo>
                <a:lnTo>
                  <a:pt x="20029" y="26080"/>
                </a:lnTo>
                <a:lnTo>
                  <a:pt x="19586" y="26262"/>
                </a:lnTo>
                <a:lnTo>
                  <a:pt x="19325" y="26393"/>
                </a:lnTo>
                <a:lnTo>
                  <a:pt x="19012" y="26549"/>
                </a:lnTo>
                <a:lnTo>
                  <a:pt x="18699" y="26784"/>
                </a:lnTo>
                <a:lnTo>
                  <a:pt x="18386" y="27045"/>
                </a:lnTo>
                <a:lnTo>
                  <a:pt x="18099" y="27358"/>
                </a:lnTo>
                <a:lnTo>
                  <a:pt x="17969" y="27540"/>
                </a:lnTo>
                <a:lnTo>
                  <a:pt x="17838" y="27723"/>
                </a:lnTo>
                <a:lnTo>
                  <a:pt x="17708" y="27931"/>
                </a:lnTo>
                <a:lnTo>
                  <a:pt x="17604" y="28140"/>
                </a:lnTo>
                <a:lnTo>
                  <a:pt x="17525" y="28375"/>
                </a:lnTo>
                <a:lnTo>
                  <a:pt x="17447" y="28636"/>
                </a:lnTo>
                <a:lnTo>
                  <a:pt x="17395" y="28896"/>
                </a:lnTo>
                <a:lnTo>
                  <a:pt x="17369" y="29183"/>
                </a:lnTo>
                <a:lnTo>
                  <a:pt x="17343" y="29496"/>
                </a:lnTo>
                <a:lnTo>
                  <a:pt x="17343" y="29809"/>
                </a:lnTo>
                <a:lnTo>
                  <a:pt x="17395" y="30148"/>
                </a:lnTo>
                <a:lnTo>
                  <a:pt x="17447" y="30487"/>
                </a:lnTo>
                <a:lnTo>
                  <a:pt x="17525" y="30878"/>
                </a:lnTo>
                <a:lnTo>
                  <a:pt x="17656" y="31270"/>
                </a:lnTo>
                <a:lnTo>
                  <a:pt x="17656" y="31270"/>
                </a:lnTo>
                <a:lnTo>
                  <a:pt x="17369" y="30904"/>
                </a:lnTo>
                <a:lnTo>
                  <a:pt x="17108" y="30591"/>
                </a:lnTo>
                <a:lnTo>
                  <a:pt x="16847" y="30305"/>
                </a:lnTo>
                <a:lnTo>
                  <a:pt x="16560" y="30070"/>
                </a:lnTo>
                <a:lnTo>
                  <a:pt x="16300" y="29887"/>
                </a:lnTo>
                <a:lnTo>
                  <a:pt x="16013" y="29705"/>
                </a:lnTo>
                <a:lnTo>
                  <a:pt x="15752" y="29574"/>
                </a:lnTo>
                <a:lnTo>
                  <a:pt x="15491" y="29470"/>
                </a:lnTo>
                <a:lnTo>
                  <a:pt x="15230" y="29418"/>
                </a:lnTo>
                <a:lnTo>
                  <a:pt x="14970" y="29366"/>
                </a:lnTo>
                <a:lnTo>
                  <a:pt x="14709" y="29340"/>
                </a:lnTo>
                <a:lnTo>
                  <a:pt x="14474" y="29366"/>
                </a:lnTo>
                <a:lnTo>
                  <a:pt x="14213" y="29392"/>
                </a:lnTo>
                <a:lnTo>
                  <a:pt x="13978" y="29418"/>
                </a:lnTo>
                <a:lnTo>
                  <a:pt x="13744" y="29470"/>
                </a:lnTo>
                <a:lnTo>
                  <a:pt x="13535" y="29548"/>
                </a:lnTo>
                <a:lnTo>
                  <a:pt x="13118" y="29731"/>
                </a:lnTo>
                <a:lnTo>
                  <a:pt x="12727" y="29940"/>
                </a:lnTo>
                <a:lnTo>
                  <a:pt x="12388" y="30174"/>
                </a:lnTo>
                <a:lnTo>
                  <a:pt x="12101" y="30409"/>
                </a:lnTo>
                <a:lnTo>
                  <a:pt x="11866" y="30591"/>
                </a:lnTo>
                <a:lnTo>
                  <a:pt x="11710" y="30774"/>
                </a:lnTo>
                <a:lnTo>
                  <a:pt x="11553" y="30931"/>
                </a:lnTo>
                <a:lnTo>
                  <a:pt x="12023" y="30878"/>
                </a:lnTo>
                <a:lnTo>
                  <a:pt x="12935" y="30878"/>
                </a:lnTo>
                <a:lnTo>
                  <a:pt x="13379" y="30904"/>
                </a:lnTo>
                <a:lnTo>
                  <a:pt x="13822" y="30957"/>
                </a:lnTo>
                <a:lnTo>
                  <a:pt x="14239" y="31009"/>
                </a:lnTo>
                <a:lnTo>
                  <a:pt x="15074" y="31191"/>
                </a:lnTo>
                <a:lnTo>
                  <a:pt x="15830" y="31400"/>
                </a:lnTo>
                <a:lnTo>
                  <a:pt x="16508" y="31635"/>
                </a:lnTo>
                <a:lnTo>
                  <a:pt x="17134" y="31869"/>
                </a:lnTo>
                <a:lnTo>
                  <a:pt x="17630" y="32078"/>
                </a:lnTo>
                <a:lnTo>
                  <a:pt x="16899" y="32026"/>
                </a:lnTo>
                <a:lnTo>
                  <a:pt x="16482" y="32000"/>
                </a:lnTo>
                <a:lnTo>
                  <a:pt x="16013" y="32026"/>
                </a:lnTo>
                <a:lnTo>
                  <a:pt x="15543" y="32052"/>
                </a:lnTo>
                <a:lnTo>
                  <a:pt x="15074" y="32104"/>
                </a:lnTo>
                <a:lnTo>
                  <a:pt x="14578" y="32208"/>
                </a:lnTo>
                <a:lnTo>
                  <a:pt x="14109" y="32339"/>
                </a:lnTo>
                <a:lnTo>
                  <a:pt x="13666" y="32521"/>
                </a:lnTo>
                <a:lnTo>
                  <a:pt x="13457" y="32626"/>
                </a:lnTo>
                <a:lnTo>
                  <a:pt x="13248" y="32756"/>
                </a:lnTo>
                <a:lnTo>
                  <a:pt x="13066" y="32886"/>
                </a:lnTo>
                <a:lnTo>
                  <a:pt x="12883" y="33043"/>
                </a:lnTo>
                <a:lnTo>
                  <a:pt x="12701" y="33225"/>
                </a:lnTo>
                <a:lnTo>
                  <a:pt x="12544" y="33408"/>
                </a:lnTo>
                <a:lnTo>
                  <a:pt x="12414" y="33591"/>
                </a:lnTo>
                <a:lnTo>
                  <a:pt x="12283" y="33825"/>
                </a:lnTo>
                <a:lnTo>
                  <a:pt x="12179" y="34060"/>
                </a:lnTo>
                <a:lnTo>
                  <a:pt x="12075" y="34295"/>
                </a:lnTo>
                <a:lnTo>
                  <a:pt x="12023" y="34582"/>
                </a:lnTo>
                <a:lnTo>
                  <a:pt x="11970" y="34868"/>
                </a:lnTo>
                <a:lnTo>
                  <a:pt x="11944" y="35181"/>
                </a:lnTo>
                <a:lnTo>
                  <a:pt x="11944" y="35520"/>
                </a:lnTo>
                <a:lnTo>
                  <a:pt x="12075" y="35390"/>
                </a:lnTo>
                <a:lnTo>
                  <a:pt x="12388" y="35077"/>
                </a:lnTo>
                <a:lnTo>
                  <a:pt x="12935" y="34634"/>
                </a:lnTo>
                <a:lnTo>
                  <a:pt x="13639" y="34086"/>
                </a:lnTo>
                <a:lnTo>
                  <a:pt x="14057" y="33799"/>
                </a:lnTo>
                <a:lnTo>
                  <a:pt x="14500" y="33512"/>
                </a:lnTo>
                <a:lnTo>
                  <a:pt x="14970" y="33252"/>
                </a:lnTo>
                <a:lnTo>
                  <a:pt x="15465" y="32991"/>
                </a:lnTo>
                <a:lnTo>
                  <a:pt x="16013" y="32756"/>
                </a:lnTo>
                <a:lnTo>
                  <a:pt x="16560" y="32547"/>
                </a:lnTo>
                <a:lnTo>
                  <a:pt x="17160" y="32365"/>
                </a:lnTo>
                <a:lnTo>
                  <a:pt x="17760" y="32234"/>
                </a:lnTo>
                <a:lnTo>
                  <a:pt x="17760" y="32234"/>
                </a:lnTo>
                <a:lnTo>
                  <a:pt x="17395" y="32574"/>
                </a:lnTo>
                <a:lnTo>
                  <a:pt x="17186" y="32782"/>
                </a:lnTo>
                <a:lnTo>
                  <a:pt x="17004" y="33017"/>
                </a:lnTo>
                <a:lnTo>
                  <a:pt x="16821" y="33278"/>
                </a:lnTo>
                <a:lnTo>
                  <a:pt x="16665" y="33565"/>
                </a:lnTo>
                <a:lnTo>
                  <a:pt x="16534" y="33851"/>
                </a:lnTo>
                <a:lnTo>
                  <a:pt x="16456" y="34164"/>
                </a:lnTo>
                <a:lnTo>
                  <a:pt x="16404" y="34477"/>
                </a:lnTo>
                <a:lnTo>
                  <a:pt x="16404" y="34816"/>
                </a:lnTo>
                <a:lnTo>
                  <a:pt x="16456" y="35155"/>
                </a:lnTo>
                <a:lnTo>
                  <a:pt x="16508" y="35338"/>
                </a:lnTo>
                <a:lnTo>
                  <a:pt x="16586" y="35520"/>
                </a:lnTo>
                <a:lnTo>
                  <a:pt x="16665" y="35703"/>
                </a:lnTo>
                <a:lnTo>
                  <a:pt x="16769" y="35886"/>
                </a:lnTo>
                <a:lnTo>
                  <a:pt x="16899" y="36068"/>
                </a:lnTo>
                <a:lnTo>
                  <a:pt x="17056" y="36251"/>
                </a:lnTo>
                <a:lnTo>
                  <a:pt x="17238" y="36433"/>
                </a:lnTo>
                <a:lnTo>
                  <a:pt x="17421" y="36616"/>
                </a:lnTo>
                <a:lnTo>
                  <a:pt x="17656" y="36798"/>
                </a:lnTo>
                <a:lnTo>
                  <a:pt x="17916" y="36981"/>
                </a:lnTo>
                <a:lnTo>
                  <a:pt x="17786" y="36538"/>
                </a:lnTo>
                <a:lnTo>
                  <a:pt x="17682" y="36042"/>
                </a:lnTo>
                <a:lnTo>
                  <a:pt x="17577" y="35390"/>
                </a:lnTo>
                <a:lnTo>
                  <a:pt x="17551" y="35051"/>
                </a:lnTo>
                <a:lnTo>
                  <a:pt x="17525" y="34660"/>
                </a:lnTo>
                <a:lnTo>
                  <a:pt x="17525" y="34295"/>
                </a:lnTo>
                <a:lnTo>
                  <a:pt x="17551" y="33877"/>
                </a:lnTo>
                <a:lnTo>
                  <a:pt x="17604" y="33486"/>
                </a:lnTo>
                <a:lnTo>
                  <a:pt x="17682" y="33095"/>
                </a:lnTo>
                <a:lnTo>
                  <a:pt x="17812" y="32704"/>
                </a:lnTo>
                <a:lnTo>
                  <a:pt x="17943" y="32313"/>
                </a:lnTo>
                <a:lnTo>
                  <a:pt x="18386" y="32808"/>
                </a:lnTo>
                <a:lnTo>
                  <a:pt x="18986" y="33565"/>
                </a:lnTo>
                <a:lnTo>
                  <a:pt x="19351" y="34060"/>
                </a:lnTo>
                <a:lnTo>
                  <a:pt x="19742" y="34608"/>
                </a:lnTo>
                <a:lnTo>
                  <a:pt x="20159" y="35234"/>
                </a:lnTo>
                <a:lnTo>
                  <a:pt x="20577" y="35912"/>
                </a:lnTo>
                <a:lnTo>
                  <a:pt x="20994" y="36668"/>
                </a:lnTo>
                <a:lnTo>
                  <a:pt x="21411" y="37450"/>
                </a:lnTo>
                <a:lnTo>
                  <a:pt x="21828" y="38311"/>
                </a:lnTo>
                <a:lnTo>
                  <a:pt x="22220" y="39224"/>
                </a:lnTo>
                <a:lnTo>
                  <a:pt x="22611" y="40189"/>
                </a:lnTo>
                <a:lnTo>
                  <a:pt x="22950" y="41206"/>
                </a:lnTo>
                <a:lnTo>
                  <a:pt x="23263" y="42275"/>
                </a:lnTo>
                <a:lnTo>
                  <a:pt x="23523" y="43396"/>
                </a:lnTo>
                <a:lnTo>
                  <a:pt x="24541" y="43422"/>
                </a:lnTo>
                <a:lnTo>
                  <a:pt x="24645" y="43892"/>
                </a:lnTo>
                <a:lnTo>
                  <a:pt x="26783" y="43892"/>
                </a:lnTo>
                <a:lnTo>
                  <a:pt x="27253" y="37398"/>
                </a:lnTo>
                <a:lnTo>
                  <a:pt x="26549" y="37398"/>
                </a:lnTo>
                <a:lnTo>
                  <a:pt x="26914" y="31948"/>
                </a:lnTo>
                <a:lnTo>
                  <a:pt x="25923" y="31948"/>
                </a:lnTo>
                <a:lnTo>
                  <a:pt x="25923" y="26158"/>
                </a:lnTo>
                <a:lnTo>
                  <a:pt x="25010" y="26158"/>
                </a:lnTo>
                <a:lnTo>
                  <a:pt x="25010" y="20290"/>
                </a:lnTo>
                <a:lnTo>
                  <a:pt x="24228" y="20577"/>
                </a:lnTo>
                <a:lnTo>
                  <a:pt x="22298" y="14579"/>
                </a:lnTo>
                <a:lnTo>
                  <a:pt x="22298" y="14579"/>
                </a:lnTo>
                <a:lnTo>
                  <a:pt x="23054" y="14866"/>
                </a:lnTo>
                <a:lnTo>
                  <a:pt x="23784" y="15179"/>
                </a:lnTo>
                <a:lnTo>
                  <a:pt x="24462" y="15518"/>
                </a:lnTo>
                <a:lnTo>
                  <a:pt x="25140" y="15857"/>
                </a:lnTo>
                <a:lnTo>
                  <a:pt x="25766" y="16222"/>
                </a:lnTo>
                <a:lnTo>
                  <a:pt x="26366" y="16587"/>
                </a:lnTo>
                <a:lnTo>
                  <a:pt x="26940" y="16952"/>
                </a:lnTo>
                <a:lnTo>
                  <a:pt x="27488" y="17343"/>
                </a:lnTo>
                <a:lnTo>
                  <a:pt x="28009" y="17734"/>
                </a:lnTo>
                <a:lnTo>
                  <a:pt x="28505" y="18126"/>
                </a:lnTo>
                <a:lnTo>
                  <a:pt x="28948" y="18517"/>
                </a:lnTo>
                <a:lnTo>
                  <a:pt x="29391" y="18908"/>
                </a:lnTo>
                <a:lnTo>
                  <a:pt x="29809" y="19299"/>
                </a:lnTo>
                <a:lnTo>
                  <a:pt x="30174" y="19690"/>
                </a:lnTo>
                <a:lnTo>
                  <a:pt x="30878" y="20447"/>
                </a:lnTo>
                <a:lnTo>
                  <a:pt x="31478" y="21177"/>
                </a:lnTo>
                <a:lnTo>
                  <a:pt x="31973" y="21829"/>
                </a:lnTo>
                <a:lnTo>
                  <a:pt x="32390" y="22455"/>
                </a:lnTo>
                <a:lnTo>
                  <a:pt x="32729" y="22976"/>
                </a:lnTo>
                <a:lnTo>
                  <a:pt x="32964" y="23420"/>
                </a:lnTo>
                <a:lnTo>
                  <a:pt x="33147" y="23733"/>
                </a:lnTo>
                <a:lnTo>
                  <a:pt x="33277" y="24020"/>
                </a:lnTo>
                <a:lnTo>
                  <a:pt x="33381" y="23185"/>
                </a:lnTo>
                <a:lnTo>
                  <a:pt x="33434" y="22377"/>
                </a:lnTo>
                <a:lnTo>
                  <a:pt x="33434" y="21620"/>
                </a:lnTo>
                <a:lnTo>
                  <a:pt x="33381" y="20916"/>
                </a:lnTo>
                <a:lnTo>
                  <a:pt x="33277" y="20264"/>
                </a:lnTo>
                <a:lnTo>
                  <a:pt x="33121" y="19638"/>
                </a:lnTo>
                <a:lnTo>
                  <a:pt x="32938" y="19064"/>
                </a:lnTo>
                <a:lnTo>
                  <a:pt x="32703" y="18543"/>
                </a:lnTo>
                <a:lnTo>
                  <a:pt x="32443" y="18047"/>
                </a:lnTo>
                <a:lnTo>
                  <a:pt x="32130" y="17604"/>
                </a:lnTo>
                <a:lnTo>
                  <a:pt x="31791" y="17187"/>
                </a:lnTo>
                <a:lnTo>
                  <a:pt x="31452" y="16796"/>
                </a:lnTo>
                <a:lnTo>
                  <a:pt x="31060" y="16457"/>
                </a:lnTo>
                <a:lnTo>
                  <a:pt x="30643" y="16118"/>
                </a:lnTo>
                <a:lnTo>
                  <a:pt x="30226" y="15831"/>
                </a:lnTo>
                <a:lnTo>
                  <a:pt x="29782" y="15570"/>
                </a:lnTo>
                <a:lnTo>
                  <a:pt x="29313" y="15361"/>
                </a:lnTo>
                <a:lnTo>
                  <a:pt x="28844" y="15153"/>
                </a:lnTo>
                <a:lnTo>
                  <a:pt x="28374" y="14970"/>
                </a:lnTo>
                <a:lnTo>
                  <a:pt x="27879" y="14814"/>
                </a:lnTo>
                <a:lnTo>
                  <a:pt x="27409" y="14683"/>
                </a:lnTo>
                <a:lnTo>
                  <a:pt x="26914" y="14553"/>
                </a:lnTo>
                <a:lnTo>
                  <a:pt x="26444" y="14475"/>
                </a:lnTo>
                <a:lnTo>
                  <a:pt x="25975" y="14370"/>
                </a:lnTo>
                <a:lnTo>
                  <a:pt x="25036" y="14266"/>
                </a:lnTo>
                <a:lnTo>
                  <a:pt x="24175" y="14214"/>
                </a:lnTo>
                <a:lnTo>
                  <a:pt x="23393" y="14188"/>
                </a:lnTo>
                <a:lnTo>
                  <a:pt x="22715" y="14188"/>
                </a:lnTo>
                <a:lnTo>
                  <a:pt x="23419" y="13953"/>
                </a:lnTo>
                <a:lnTo>
                  <a:pt x="24149" y="13718"/>
                </a:lnTo>
                <a:lnTo>
                  <a:pt x="24854" y="13510"/>
                </a:lnTo>
                <a:lnTo>
                  <a:pt x="25584" y="13301"/>
                </a:lnTo>
                <a:lnTo>
                  <a:pt x="26992" y="12962"/>
                </a:lnTo>
                <a:lnTo>
                  <a:pt x="28348" y="12675"/>
                </a:lnTo>
                <a:lnTo>
                  <a:pt x="29678" y="12466"/>
                </a:lnTo>
                <a:lnTo>
                  <a:pt x="30956" y="12284"/>
                </a:lnTo>
                <a:lnTo>
                  <a:pt x="32156" y="12153"/>
                </a:lnTo>
                <a:lnTo>
                  <a:pt x="33303" y="12075"/>
                </a:lnTo>
                <a:lnTo>
                  <a:pt x="34320" y="12023"/>
                </a:lnTo>
                <a:lnTo>
                  <a:pt x="35259" y="11997"/>
                </a:lnTo>
                <a:lnTo>
                  <a:pt x="36094" y="11971"/>
                </a:lnTo>
                <a:lnTo>
                  <a:pt x="36798" y="11997"/>
                </a:lnTo>
                <a:lnTo>
                  <a:pt x="37789" y="12023"/>
                </a:lnTo>
                <a:lnTo>
                  <a:pt x="38128" y="12049"/>
                </a:lnTo>
                <a:lnTo>
                  <a:pt x="37398" y="11449"/>
                </a:lnTo>
                <a:lnTo>
                  <a:pt x="36693" y="10928"/>
                </a:lnTo>
                <a:lnTo>
                  <a:pt x="35989" y="10484"/>
                </a:lnTo>
                <a:lnTo>
                  <a:pt x="35311" y="10093"/>
                </a:lnTo>
                <a:lnTo>
                  <a:pt x="34633" y="9754"/>
                </a:lnTo>
                <a:lnTo>
                  <a:pt x="33955" y="9467"/>
                </a:lnTo>
                <a:lnTo>
                  <a:pt x="33303" y="9259"/>
                </a:lnTo>
                <a:lnTo>
                  <a:pt x="32677" y="9102"/>
                </a:lnTo>
                <a:lnTo>
                  <a:pt x="32051" y="8972"/>
                </a:lnTo>
                <a:lnTo>
                  <a:pt x="31425" y="8894"/>
                </a:lnTo>
                <a:lnTo>
                  <a:pt x="30852" y="8868"/>
                </a:lnTo>
                <a:lnTo>
                  <a:pt x="30252" y="8894"/>
                </a:lnTo>
                <a:lnTo>
                  <a:pt x="29704" y="8946"/>
                </a:lnTo>
                <a:lnTo>
                  <a:pt x="29157" y="9050"/>
                </a:lnTo>
                <a:lnTo>
                  <a:pt x="28609" y="9154"/>
                </a:lnTo>
                <a:lnTo>
                  <a:pt x="28087" y="9311"/>
                </a:lnTo>
                <a:lnTo>
                  <a:pt x="27592" y="9493"/>
                </a:lnTo>
                <a:lnTo>
                  <a:pt x="27096" y="9702"/>
                </a:lnTo>
                <a:lnTo>
                  <a:pt x="26627" y="9937"/>
                </a:lnTo>
                <a:lnTo>
                  <a:pt x="26184" y="10171"/>
                </a:lnTo>
                <a:lnTo>
                  <a:pt x="25766" y="10432"/>
                </a:lnTo>
                <a:lnTo>
                  <a:pt x="25349" y="10693"/>
                </a:lnTo>
                <a:lnTo>
                  <a:pt x="24958" y="10980"/>
                </a:lnTo>
                <a:lnTo>
                  <a:pt x="24567" y="11293"/>
                </a:lnTo>
                <a:lnTo>
                  <a:pt x="23889" y="11867"/>
                </a:lnTo>
                <a:lnTo>
                  <a:pt x="23263" y="12466"/>
                </a:lnTo>
                <a:lnTo>
                  <a:pt x="22741" y="13040"/>
                </a:lnTo>
                <a:lnTo>
                  <a:pt x="22298" y="13562"/>
                </a:lnTo>
                <a:lnTo>
                  <a:pt x="22663" y="12884"/>
                </a:lnTo>
                <a:lnTo>
                  <a:pt x="23080" y="12127"/>
                </a:lnTo>
                <a:lnTo>
                  <a:pt x="23550" y="11319"/>
                </a:lnTo>
                <a:lnTo>
                  <a:pt x="24097" y="10458"/>
                </a:lnTo>
                <a:lnTo>
                  <a:pt x="24723" y="9546"/>
                </a:lnTo>
                <a:lnTo>
                  <a:pt x="25375" y="8607"/>
                </a:lnTo>
                <a:lnTo>
                  <a:pt x="26131" y="7642"/>
                </a:lnTo>
                <a:lnTo>
                  <a:pt x="26914" y="6677"/>
                </a:lnTo>
                <a:lnTo>
                  <a:pt x="27774" y="5712"/>
                </a:lnTo>
                <a:lnTo>
                  <a:pt x="28244" y="5243"/>
                </a:lnTo>
                <a:lnTo>
                  <a:pt x="28713" y="4773"/>
                </a:lnTo>
                <a:lnTo>
                  <a:pt x="29209" y="4330"/>
                </a:lnTo>
                <a:lnTo>
                  <a:pt x="29704" y="3860"/>
                </a:lnTo>
                <a:lnTo>
                  <a:pt x="30226" y="3443"/>
                </a:lnTo>
                <a:lnTo>
                  <a:pt x="30774" y="3000"/>
                </a:lnTo>
                <a:lnTo>
                  <a:pt x="31321" y="2582"/>
                </a:lnTo>
                <a:lnTo>
                  <a:pt x="31895" y="2191"/>
                </a:lnTo>
                <a:lnTo>
                  <a:pt x="32469" y="1800"/>
                </a:lnTo>
                <a:lnTo>
                  <a:pt x="33095" y="1435"/>
                </a:lnTo>
                <a:lnTo>
                  <a:pt x="33694" y="1096"/>
                </a:lnTo>
                <a:lnTo>
                  <a:pt x="34346" y="783"/>
                </a:lnTo>
                <a:lnTo>
                  <a:pt x="34998" y="470"/>
                </a:lnTo>
                <a:lnTo>
                  <a:pt x="35650" y="209"/>
                </a:lnTo>
                <a:lnTo>
                  <a:pt x="35129" y="105"/>
                </a:lnTo>
                <a:lnTo>
                  <a:pt x="34503" y="53"/>
                </a:lnTo>
                <a:lnTo>
                  <a:pt x="33694" y="27"/>
                </a:lnTo>
                <a:lnTo>
                  <a:pt x="3325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4;p35">
            <a:extLst>
              <a:ext uri="{FF2B5EF4-FFF2-40B4-BE49-F238E27FC236}">
                <a16:creationId xmlns:a16="http://schemas.microsoft.com/office/drawing/2014/main" id="{57E7D4C0-305E-D492-00BB-8B13C92EE553}"/>
              </a:ext>
            </a:extLst>
          </p:cNvPr>
          <p:cNvSpPr txBox="1">
            <a:spLocks/>
          </p:cNvSpPr>
          <p:nvPr/>
        </p:nvSpPr>
        <p:spPr>
          <a:xfrm>
            <a:off x="-6256377" y="0"/>
            <a:ext cx="5167489" cy="3099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oved by the King"/>
              <a:buNone/>
              <a:defRPr sz="60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sr-Cyrl-RS" sz="2400" dirty="0"/>
              <a:t>Тодоровић Стефан</a:t>
            </a:r>
          </a:p>
        </p:txBody>
      </p:sp>
      <p:sp>
        <p:nvSpPr>
          <p:cNvPr id="8" name="Google Shape;614;p35">
            <a:extLst>
              <a:ext uri="{FF2B5EF4-FFF2-40B4-BE49-F238E27FC236}">
                <a16:creationId xmlns:a16="http://schemas.microsoft.com/office/drawing/2014/main" id="{7881009D-793C-F8C9-155B-EB7723D7BC9E}"/>
              </a:ext>
            </a:extLst>
          </p:cNvPr>
          <p:cNvSpPr txBox="1">
            <a:spLocks/>
          </p:cNvSpPr>
          <p:nvPr/>
        </p:nvSpPr>
        <p:spPr>
          <a:xfrm>
            <a:off x="9130516" y="24212"/>
            <a:ext cx="5167489" cy="3099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oved by the King"/>
              <a:buNone/>
              <a:defRPr sz="60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sr-Cyrl-RS" sz="2400" dirty="0"/>
              <a:t>ИР 17/24</a:t>
            </a:r>
          </a:p>
        </p:txBody>
      </p:sp>
      <p:pic>
        <p:nvPicPr>
          <p:cNvPr id="2" name="Ancient Egyptian Music  The Nile River">
            <a:hlinkClick r:id="" action="ppaction://media"/>
            <a:extLst>
              <a:ext uri="{FF2B5EF4-FFF2-40B4-BE49-F238E27FC236}">
                <a16:creationId xmlns:a16="http://schemas.microsoft.com/office/drawing/2014/main" id="{3C093DA1-6864-419B-95A6-A9FE58C2A74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62000" y="18265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">
        <p159:morph option="byObject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>
          <a:extLst>
            <a:ext uri="{FF2B5EF4-FFF2-40B4-BE49-F238E27FC236}">
              <a16:creationId xmlns:a16="http://schemas.microsoft.com/office/drawing/2014/main" id="{71B7F1B3-2876-6C1D-9DB2-A145F0BC1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DBC74A-24DD-9DE4-4488-C8F53BB935BC}"/>
              </a:ext>
            </a:extLst>
          </p:cNvPr>
          <p:cNvGrpSpPr/>
          <p:nvPr/>
        </p:nvGrpSpPr>
        <p:grpSpPr>
          <a:xfrm>
            <a:off x="-4" y="2948465"/>
            <a:ext cx="9144004" cy="4393407"/>
            <a:chOff x="-3" y="1985962"/>
            <a:chExt cx="9144004" cy="4393407"/>
          </a:xfrm>
        </p:grpSpPr>
        <p:pic>
          <p:nvPicPr>
            <p:cNvPr id="6" name="Picture 5" descr="A group of pyramids in a desert&#10;&#10;Description automatically generated">
              <a:extLst>
                <a:ext uri="{FF2B5EF4-FFF2-40B4-BE49-F238E27FC236}">
                  <a16:creationId xmlns:a16="http://schemas.microsoft.com/office/drawing/2014/main" id="{939329F8-CA40-1745-7EE6-33DC6E8C8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1985962"/>
              <a:ext cx="9144000" cy="3514725"/>
            </a:xfrm>
            <a:prstGeom prst="rect">
              <a:avLst/>
            </a:prstGeom>
          </p:spPr>
        </p:pic>
        <p:pic>
          <p:nvPicPr>
            <p:cNvPr id="2" name="Picture 1" descr="A group of pyramids in a desert">
              <a:extLst>
                <a:ext uri="{FF2B5EF4-FFF2-40B4-BE49-F238E27FC236}">
                  <a16:creationId xmlns:a16="http://schemas.microsoft.com/office/drawing/2014/main" id="{C7A3B61C-7F6A-FE7E-F8C9-8906F24BC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3103"/>
            <a:stretch/>
          </p:blipFill>
          <p:spPr>
            <a:xfrm rot="10800000">
              <a:off x="-1" y="4693442"/>
              <a:ext cx="9144000" cy="945358"/>
            </a:xfrm>
            <a:prstGeom prst="rect">
              <a:avLst/>
            </a:prstGeom>
          </p:spPr>
        </p:pic>
        <p:pic>
          <p:nvPicPr>
            <p:cNvPr id="3" name="Picture 2" descr="A group of pyramids in a desert">
              <a:extLst>
                <a:ext uri="{FF2B5EF4-FFF2-40B4-BE49-F238E27FC236}">
                  <a16:creationId xmlns:a16="http://schemas.microsoft.com/office/drawing/2014/main" id="{129A74C0-7CEC-16E9-06F7-9A518674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3103"/>
            <a:stretch/>
          </p:blipFill>
          <p:spPr>
            <a:xfrm rot="10800000" flipV="1">
              <a:off x="-3" y="5434011"/>
              <a:ext cx="9144000" cy="945358"/>
            </a:xfrm>
            <a:prstGeom prst="rect">
              <a:avLst/>
            </a:prstGeom>
          </p:spPr>
        </p:pic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4D9E38-BC68-80F0-9D08-1BE87D930FF8}"/>
              </a:ext>
            </a:extLst>
          </p:cNvPr>
          <p:cNvCxnSpPr>
            <a:cxnSpLocks/>
          </p:cNvCxnSpPr>
          <p:nvPr/>
        </p:nvCxnSpPr>
        <p:spPr>
          <a:xfrm>
            <a:off x="2590800" y="3114675"/>
            <a:ext cx="0" cy="114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B5FA1B-B14E-234D-1ED9-830A6C6560A4}"/>
              </a:ext>
            </a:extLst>
          </p:cNvPr>
          <p:cNvCxnSpPr>
            <a:cxnSpLocks/>
          </p:cNvCxnSpPr>
          <p:nvPr/>
        </p:nvCxnSpPr>
        <p:spPr>
          <a:xfrm>
            <a:off x="3324225" y="2052638"/>
            <a:ext cx="0" cy="114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FEC5B0-6CB4-85C3-D29E-CC81DED98847}"/>
              </a:ext>
            </a:extLst>
          </p:cNvPr>
          <p:cNvCxnSpPr>
            <a:cxnSpLocks/>
          </p:cNvCxnSpPr>
          <p:nvPr/>
        </p:nvCxnSpPr>
        <p:spPr>
          <a:xfrm>
            <a:off x="5038725" y="1921669"/>
            <a:ext cx="0" cy="114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0EFDF6-7513-B658-5A9B-C99C670F2FF7}"/>
              </a:ext>
            </a:extLst>
          </p:cNvPr>
          <p:cNvCxnSpPr>
            <a:cxnSpLocks/>
          </p:cNvCxnSpPr>
          <p:nvPr/>
        </p:nvCxnSpPr>
        <p:spPr>
          <a:xfrm>
            <a:off x="6219825" y="2374106"/>
            <a:ext cx="0" cy="114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Google Shape;677;p39">
            <a:extLst>
              <a:ext uri="{FF2B5EF4-FFF2-40B4-BE49-F238E27FC236}">
                <a16:creationId xmlns:a16="http://schemas.microsoft.com/office/drawing/2014/main" id="{450B1D0F-5338-4A8C-1A65-C4D4A5C7530B}"/>
              </a:ext>
            </a:extLst>
          </p:cNvPr>
          <p:cNvSpPr txBox="1">
            <a:spLocks/>
          </p:cNvSpPr>
          <p:nvPr/>
        </p:nvSpPr>
        <p:spPr>
          <a:xfrm>
            <a:off x="1853476" y="2374106"/>
            <a:ext cx="1413600" cy="80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ef Ruqaa"/>
              <a:buNone/>
              <a:defRPr sz="33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sr-Cyrl-RS" sz="1800" dirty="0" err="1"/>
              <a:t>Џосерова</a:t>
            </a:r>
            <a:endParaRPr lang="sr-Cyrl-RS" sz="1800" dirty="0"/>
          </a:p>
          <a:p>
            <a:pPr algn="ctr"/>
            <a:r>
              <a:rPr lang="sr-Cyrl-RS" sz="1800" dirty="0"/>
              <a:t>пирамида</a:t>
            </a:r>
          </a:p>
        </p:txBody>
      </p:sp>
      <p:sp>
        <p:nvSpPr>
          <p:cNvPr id="15" name="Google Shape;677;p39">
            <a:extLst>
              <a:ext uri="{FF2B5EF4-FFF2-40B4-BE49-F238E27FC236}">
                <a16:creationId xmlns:a16="http://schemas.microsoft.com/office/drawing/2014/main" id="{D777D3F6-2B8B-472F-B40B-867759F22A1B}"/>
              </a:ext>
            </a:extLst>
          </p:cNvPr>
          <p:cNvSpPr txBox="1">
            <a:spLocks/>
          </p:cNvSpPr>
          <p:nvPr/>
        </p:nvSpPr>
        <p:spPr>
          <a:xfrm>
            <a:off x="4331925" y="1113473"/>
            <a:ext cx="1413600" cy="80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ef Ruqaa"/>
              <a:buNone/>
              <a:defRPr sz="33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sr-Cyrl-RS" sz="1800" dirty="0" err="1"/>
              <a:t>Кефренова</a:t>
            </a:r>
            <a:endParaRPr lang="sr-Cyrl-RS" sz="1800" dirty="0"/>
          </a:p>
          <a:p>
            <a:pPr algn="ctr"/>
            <a:r>
              <a:rPr lang="sr-Cyrl-RS" sz="1800" dirty="0"/>
              <a:t>пирамида</a:t>
            </a:r>
          </a:p>
        </p:txBody>
      </p:sp>
      <p:sp>
        <p:nvSpPr>
          <p:cNvPr id="16" name="Google Shape;677;p39">
            <a:extLst>
              <a:ext uri="{FF2B5EF4-FFF2-40B4-BE49-F238E27FC236}">
                <a16:creationId xmlns:a16="http://schemas.microsoft.com/office/drawing/2014/main" id="{E5EF404A-14F8-CDD7-6BD8-CDA50E485095}"/>
              </a:ext>
            </a:extLst>
          </p:cNvPr>
          <p:cNvSpPr txBox="1">
            <a:spLocks/>
          </p:cNvSpPr>
          <p:nvPr/>
        </p:nvSpPr>
        <p:spPr>
          <a:xfrm>
            <a:off x="2518390" y="1302067"/>
            <a:ext cx="1611669" cy="80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ef Ruqaa"/>
              <a:buNone/>
              <a:defRPr sz="33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sr-Cyrl-RS" sz="1800" dirty="0" err="1"/>
              <a:t>Микеринова</a:t>
            </a:r>
            <a:endParaRPr lang="sr-Cyrl-RS" sz="1800" dirty="0"/>
          </a:p>
          <a:p>
            <a:pPr algn="ctr"/>
            <a:r>
              <a:rPr lang="sr-Cyrl-RS" sz="1800" dirty="0"/>
              <a:t>пирамида</a:t>
            </a:r>
          </a:p>
        </p:txBody>
      </p:sp>
      <p:sp>
        <p:nvSpPr>
          <p:cNvPr id="17" name="Google Shape;677;p39">
            <a:extLst>
              <a:ext uri="{FF2B5EF4-FFF2-40B4-BE49-F238E27FC236}">
                <a16:creationId xmlns:a16="http://schemas.microsoft.com/office/drawing/2014/main" id="{BDCC4106-2AC4-C191-65A1-D5662402DAD3}"/>
              </a:ext>
            </a:extLst>
          </p:cNvPr>
          <p:cNvSpPr txBox="1">
            <a:spLocks/>
          </p:cNvSpPr>
          <p:nvPr/>
        </p:nvSpPr>
        <p:spPr>
          <a:xfrm>
            <a:off x="5513025" y="1646157"/>
            <a:ext cx="1413600" cy="80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ef Ruqaa"/>
              <a:buNone/>
              <a:defRPr sz="33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sr-Cyrl-RS" sz="1800" dirty="0" err="1"/>
              <a:t>Кеопсова</a:t>
            </a:r>
            <a:endParaRPr lang="sr-Cyrl-RS" sz="1800" dirty="0"/>
          </a:p>
          <a:p>
            <a:pPr algn="ctr"/>
            <a:r>
              <a:rPr lang="sr-Cyrl-RS" sz="1800" dirty="0"/>
              <a:t>пирамида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6EF30B-B175-A525-E4EA-5323E7CDE310}"/>
              </a:ext>
            </a:extLst>
          </p:cNvPr>
          <p:cNvSpPr/>
          <p:nvPr/>
        </p:nvSpPr>
        <p:spPr>
          <a:xfrm>
            <a:off x="246696" y="6351037"/>
            <a:ext cx="1804015" cy="1802129"/>
          </a:xfrm>
          <a:prstGeom prst="roundRect">
            <a:avLst>
              <a:gd name="adj" fmla="val 11382"/>
            </a:avLst>
          </a:prstGeom>
          <a:solidFill>
            <a:srgbClr val="FFC475"/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Google Shape;662;p37">
            <a:extLst>
              <a:ext uri="{FF2B5EF4-FFF2-40B4-BE49-F238E27FC236}">
                <a16:creationId xmlns:a16="http://schemas.microsoft.com/office/drawing/2014/main" id="{E7E6899D-99DA-D470-0045-CD85AA456B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1283" y="6336033"/>
            <a:ext cx="1749072" cy="154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 err="1"/>
              <a:t>Џосерова</a:t>
            </a:r>
            <a:r>
              <a:rPr lang="sr-Cyrl-RS" dirty="0"/>
              <a:t> пирамида је најстарија египатска гробница саграђена 2650. </a:t>
            </a:r>
            <a:r>
              <a:rPr lang="sr-Cyrl-RS" dirty="0" err="1"/>
              <a:t>пне</a:t>
            </a:r>
            <a:r>
              <a:rPr lang="sr-Cyrl-RS" dirty="0"/>
              <a:t>. </a:t>
            </a:r>
            <a:endParaRPr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3E7251-C3CB-1EC7-1A44-829D7229660E}"/>
              </a:ext>
            </a:extLst>
          </p:cNvPr>
          <p:cNvSpPr/>
          <p:nvPr/>
        </p:nvSpPr>
        <p:spPr>
          <a:xfrm>
            <a:off x="2425970" y="6351037"/>
            <a:ext cx="1804015" cy="1802129"/>
          </a:xfrm>
          <a:prstGeom prst="roundRect">
            <a:avLst>
              <a:gd name="adj" fmla="val 11382"/>
            </a:avLst>
          </a:prstGeom>
          <a:solidFill>
            <a:srgbClr val="FFC475"/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Google Shape;662;p37">
            <a:extLst>
              <a:ext uri="{FF2B5EF4-FFF2-40B4-BE49-F238E27FC236}">
                <a16:creationId xmlns:a16="http://schemas.microsoft.com/office/drawing/2014/main" id="{6C40B42F-941B-12EB-8D7A-C295773AC2D4}"/>
              </a:ext>
            </a:extLst>
          </p:cNvPr>
          <p:cNvSpPr txBox="1">
            <a:spLocks/>
          </p:cNvSpPr>
          <p:nvPr/>
        </p:nvSpPr>
        <p:spPr>
          <a:xfrm>
            <a:off x="2424129" y="6351037"/>
            <a:ext cx="1804015" cy="159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6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ctr"/>
            <a:r>
              <a:rPr lang="sr-Cyrl-RS" dirty="0" err="1"/>
              <a:t>Микеринова</a:t>
            </a:r>
            <a:r>
              <a:rPr lang="sr-Cyrl-RS" dirty="0"/>
              <a:t> пирамида се издваја по томе што  има три помоћне пирамиде</a:t>
            </a:r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5D90EAB-D946-03FE-D13D-881DE9161038}"/>
              </a:ext>
            </a:extLst>
          </p:cNvPr>
          <p:cNvSpPr/>
          <p:nvPr/>
        </p:nvSpPr>
        <p:spPr>
          <a:xfrm>
            <a:off x="4591014" y="6393898"/>
            <a:ext cx="1804015" cy="1802129"/>
          </a:xfrm>
          <a:prstGeom prst="roundRect">
            <a:avLst>
              <a:gd name="adj" fmla="val 11382"/>
            </a:avLst>
          </a:prstGeom>
          <a:solidFill>
            <a:srgbClr val="FFC475"/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Google Shape;662;p37">
            <a:extLst>
              <a:ext uri="{FF2B5EF4-FFF2-40B4-BE49-F238E27FC236}">
                <a16:creationId xmlns:a16="http://schemas.microsoft.com/office/drawing/2014/main" id="{688A71E2-5CBB-AE79-4F00-2C190F100154}"/>
              </a:ext>
            </a:extLst>
          </p:cNvPr>
          <p:cNvSpPr txBox="1">
            <a:spLocks/>
          </p:cNvSpPr>
          <p:nvPr/>
        </p:nvSpPr>
        <p:spPr>
          <a:xfrm>
            <a:off x="4591014" y="6393898"/>
            <a:ext cx="1844021" cy="159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6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ctr"/>
            <a:r>
              <a:rPr lang="sr-Cyrl-RS" dirty="0"/>
              <a:t>Иако </a:t>
            </a:r>
            <a:r>
              <a:rPr lang="sr-Cyrl-RS" dirty="0" err="1"/>
              <a:t>Кефренова</a:t>
            </a:r>
            <a:r>
              <a:rPr lang="sr-Cyrl-RS" dirty="0"/>
              <a:t> пирамида изгледа више, нижа је 8 метара од </a:t>
            </a:r>
            <a:r>
              <a:rPr lang="sr-Cyrl-RS" dirty="0" err="1"/>
              <a:t>Кеопсове</a:t>
            </a:r>
            <a:r>
              <a:rPr lang="sr-Cyrl-RS" dirty="0"/>
              <a:t> пирамиде</a:t>
            </a:r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1A4A7F-80C4-73E2-AA0E-6AA3AB18A19B}"/>
              </a:ext>
            </a:extLst>
          </p:cNvPr>
          <p:cNvSpPr/>
          <p:nvPr/>
        </p:nvSpPr>
        <p:spPr>
          <a:xfrm>
            <a:off x="6895145" y="6393898"/>
            <a:ext cx="1804015" cy="1802129"/>
          </a:xfrm>
          <a:prstGeom prst="roundRect">
            <a:avLst>
              <a:gd name="adj" fmla="val 11382"/>
            </a:avLst>
          </a:prstGeom>
          <a:solidFill>
            <a:srgbClr val="FFC475"/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Google Shape;662;p37">
            <a:extLst>
              <a:ext uri="{FF2B5EF4-FFF2-40B4-BE49-F238E27FC236}">
                <a16:creationId xmlns:a16="http://schemas.microsoft.com/office/drawing/2014/main" id="{A3B0F12A-D4F3-FB64-05D0-47C1F831A5AE}"/>
              </a:ext>
            </a:extLst>
          </p:cNvPr>
          <p:cNvSpPr txBox="1">
            <a:spLocks/>
          </p:cNvSpPr>
          <p:nvPr/>
        </p:nvSpPr>
        <p:spPr>
          <a:xfrm>
            <a:off x="6935151" y="6393898"/>
            <a:ext cx="1764009" cy="159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6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ctr"/>
            <a:r>
              <a:rPr lang="sr-Cyrl-RS" dirty="0" err="1"/>
              <a:t>Кеопсова</a:t>
            </a:r>
            <a:r>
              <a:rPr lang="sr-Cyrl-RS" dirty="0"/>
              <a:t> пирамида је највећа пирамида која је данас висока 138,8 метара</a:t>
            </a:r>
            <a:endParaRPr lang="en-GB" dirty="0"/>
          </a:p>
        </p:txBody>
      </p:sp>
      <p:sp>
        <p:nvSpPr>
          <p:cNvPr id="22" name="Google Shape;677;p39">
            <a:extLst>
              <a:ext uri="{FF2B5EF4-FFF2-40B4-BE49-F238E27FC236}">
                <a16:creationId xmlns:a16="http://schemas.microsoft.com/office/drawing/2014/main" id="{86AF9C6D-C6ED-5B59-4D8B-1DD56DBC2F1D}"/>
              </a:ext>
            </a:extLst>
          </p:cNvPr>
          <p:cNvSpPr txBox="1">
            <a:spLocks/>
          </p:cNvSpPr>
          <p:nvPr/>
        </p:nvSpPr>
        <p:spPr>
          <a:xfrm>
            <a:off x="719996" y="23573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ef Ruqaa"/>
              <a:buNone/>
              <a:defRPr sz="33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sr-Cyrl-RS" dirty="0"/>
              <a:t>5. Пирамиде и фараони</a:t>
            </a:r>
          </a:p>
        </p:txBody>
      </p:sp>
    </p:spTree>
    <p:extLst>
      <p:ext uri="{BB962C8B-B14F-4D97-AF65-F5344CB8AC3E}">
        <p14:creationId xmlns:p14="http://schemas.microsoft.com/office/powerpoint/2010/main" val="207809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4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4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4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>
          <a:extLst>
            <a:ext uri="{FF2B5EF4-FFF2-40B4-BE49-F238E27FC236}">
              <a16:creationId xmlns:a16="http://schemas.microsoft.com/office/drawing/2014/main" id="{09440104-47C4-FFFB-8973-027FB696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8E8DFD-EE22-806A-6A80-8DBF7C8ED907}"/>
              </a:ext>
            </a:extLst>
          </p:cNvPr>
          <p:cNvCxnSpPr>
            <a:cxnSpLocks/>
          </p:cNvCxnSpPr>
          <p:nvPr/>
        </p:nvCxnSpPr>
        <p:spPr>
          <a:xfrm>
            <a:off x="2686050" y="-1401127"/>
            <a:ext cx="0" cy="114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1779EA-EA6B-D129-25A2-6030707817A0}"/>
              </a:ext>
            </a:extLst>
          </p:cNvPr>
          <p:cNvCxnSpPr>
            <a:cxnSpLocks/>
          </p:cNvCxnSpPr>
          <p:nvPr/>
        </p:nvCxnSpPr>
        <p:spPr>
          <a:xfrm>
            <a:off x="3419475" y="-2463164"/>
            <a:ext cx="0" cy="114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497752-EAE9-F222-14FB-E1361915F70D}"/>
              </a:ext>
            </a:extLst>
          </p:cNvPr>
          <p:cNvCxnSpPr>
            <a:cxnSpLocks/>
          </p:cNvCxnSpPr>
          <p:nvPr/>
        </p:nvCxnSpPr>
        <p:spPr>
          <a:xfrm>
            <a:off x="5133975" y="-2594133"/>
            <a:ext cx="0" cy="114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A189E1-F57B-232F-83EE-D1C66E769DA1}"/>
              </a:ext>
            </a:extLst>
          </p:cNvPr>
          <p:cNvCxnSpPr>
            <a:cxnSpLocks/>
          </p:cNvCxnSpPr>
          <p:nvPr/>
        </p:nvCxnSpPr>
        <p:spPr>
          <a:xfrm>
            <a:off x="6315075" y="-2141696"/>
            <a:ext cx="0" cy="114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Google Shape;677;p39">
            <a:extLst>
              <a:ext uri="{FF2B5EF4-FFF2-40B4-BE49-F238E27FC236}">
                <a16:creationId xmlns:a16="http://schemas.microsoft.com/office/drawing/2014/main" id="{05633FB1-87BC-6133-076B-9EF9CFEF0251}"/>
              </a:ext>
            </a:extLst>
          </p:cNvPr>
          <p:cNvSpPr txBox="1">
            <a:spLocks/>
          </p:cNvSpPr>
          <p:nvPr/>
        </p:nvSpPr>
        <p:spPr>
          <a:xfrm>
            <a:off x="1948726" y="-2141696"/>
            <a:ext cx="1413600" cy="80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ef Ruqaa"/>
              <a:buNone/>
              <a:defRPr sz="33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sr-Cyrl-RS" sz="1800" dirty="0" err="1"/>
              <a:t>Џосерова</a:t>
            </a:r>
            <a:endParaRPr lang="sr-Cyrl-RS" sz="1800" dirty="0"/>
          </a:p>
          <a:p>
            <a:pPr algn="ctr"/>
            <a:r>
              <a:rPr lang="sr-Cyrl-RS" sz="1800" dirty="0"/>
              <a:t>пирамида</a:t>
            </a:r>
          </a:p>
        </p:txBody>
      </p:sp>
      <p:sp>
        <p:nvSpPr>
          <p:cNvPr id="15" name="Google Shape;677;p39">
            <a:extLst>
              <a:ext uri="{FF2B5EF4-FFF2-40B4-BE49-F238E27FC236}">
                <a16:creationId xmlns:a16="http://schemas.microsoft.com/office/drawing/2014/main" id="{2DFF3B6F-2A62-4758-77A4-D24BA7119123}"/>
              </a:ext>
            </a:extLst>
          </p:cNvPr>
          <p:cNvSpPr txBox="1">
            <a:spLocks/>
          </p:cNvSpPr>
          <p:nvPr/>
        </p:nvSpPr>
        <p:spPr>
          <a:xfrm>
            <a:off x="4427175" y="-3402329"/>
            <a:ext cx="1413600" cy="80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ef Ruqaa"/>
              <a:buNone/>
              <a:defRPr sz="33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sr-Cyrl-RS" sz="1800" dirty="0" err="1"/>
              <a:t>Кефренова</a:t>
            </a:r>
            <a:endParaRPr lang="sr-Cyrl-RS" sz="1800" dirty="0"/>
          </a:p>
          <a:p>
            <a:pPr algn="ctr"/>
            <a:r>
              <a:rPr lang="sr-Cyrl-RS" sz="1800" dirty="0"/>
              <a:t>пирамида</a:t>
            </a:r>
          </a:p>
        </p:txBody>
      </p:sp>
      <p:sp>
        <p:nvSpPr>
          <p:cNvPr id="16" name="Google Shape;677;p39">
            <a:extLst>
              <a:ext uri="{FF2B5EF4-FFF2-40B4-BE49-F238E27FC236}">
                <a16:creationId xmlns:a16="http://schemas.microsoft.com/office/drawing/2014/main" id="{DC8583BF-6363-9937-8947-FA201D82A978}"/>
              </a:ext>
            </a:extLst>
          </p:cNvPr>
          <p:cNvSpPr txBox="1">
            <a:spLocks/>
          </p:cNvSpPr>
          <p:nvPr/>
        </p:nvSpPr>
        <p:spPr>
          <a:xfrm>
            <a:off x="2613640" y="-3213735"/>
            <a:ext cx="1611669" cy="80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ef Ruqaa"/>
              <a:buNone/>
              <a:defRPr sz="33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sr-Cyrl-RS" sz="1800" dirty="0" err="1"/>
              <a:t>Микеринова</a:t>
            </a:r>
            <a:endParaRPr lang="sr-Cyrl-RS" sz="1800" dirty="0"/>
          </a:p>
          <a:p>
            <a:pPr algn="ctr"/>
            <a:r>
              <a:rPr lang="sr-Cyrl-RS" sz="1800" dirty="0"/>
              <a:t>пирамида</a:t>
            </a:r>
          </a:p>
        </p:txBody>
      </p:sp>
      <p:sp>
        <p:nvSpPr>
          <p:cNvPr id="17" name="Google Shape;677;p39">
            <a:extLst>
              <a:ext uri="{FF2B5EF4-FFF2-40B4-BE49-F238E27FC236}">
                <a16:creationId xmlns:a16="http://schemas.microsoft.com/office/drawing/2014/main" id="{D6907D8A-EACB-F2A8-E954-2C3BA27D5215}"/>
              </a:ext>
            </a:extLst>
          </p:cNvPr>
          <p:cNvSpPr txBox="1">
            <a:spLocks/>
          </p:cNvSpPr>
          <p:nvPr/>
        </p:nvSpPr>
        <p:spPr>
          <a:xfrm>
            <a:off x="5608275" y="-2869645"/>
            <a:ext cx="1413600" cy="80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ef Ruqaa"/>
              <a:buNone/>
              <a:defRPr sz="33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sr-Cyrl-RS" sz="1800" dirty="0" err="1"/>
              <a:t>Кеопсова</a:t>
            </a:r>
            <a:endParaRPr lang="sr-Cyrl-RS" sz="1800" dirty="0"/>
          </a:p>
          <a:p>
            <a:pPr algn="ctr"/>
            <a:r>
              <a:rPr lang="sr-Cyrl-RS" sz="1800" dirty="0"/>
              <a:t>пирамида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06D5D4-6044-96B2-EC51-AD67E2595D35}"/>
              </a:ext>
            </a:extLst>
          </p:cNvPr>
          <p:cNvGrpSpPr/>
          <p:nvPr/>
        </p:nvGrpSpPr>
        <p:grpSpPr>
          <a:xfrm>
            <a:off x="0" y="1149191"/>
            <a:ext cx="9144008" cy="4932046"/>
            <a:chOff x="-4" y="218598"/>
            <a:chExt cx="9144008" cy="493204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7302A7C-1D87-DBA3-BBEB-3050EA480E48}"/>
                </a:ext>
              </a:extLst>
            </p:cNvPr>
            <p:cNvGrpSpPr/>
            <p:nvPr/>
          </p:nvGrpSpPr>
          <p:grpSpPr>
            <a:xfrm>
              <a:off x="0" y="218598"/>
              <a:ext cx="9144004" cy="4393407"/>
              <a:chOff x="-3" y="1985962"/>
              <a:chExt cx="9144004" cy="4393407"/>
            </a:xfrm>
          </p:grpSpPr>
          <p:pic>
            <p:nvPicPr>
              <p:cNvPr id="6" name="Picture 5" descr="A group of pyramids in a desert&#10;&#10;Description automatically generated">
                <a:extLst>
                  <a:ext uri="{FF2B5EF4-FFF2-40B4-BE49-F238E27FC236}">
                    <a16:creationId xmlns:a16="http://schemas.microsoft.com/office/drawing/2014/main" id="{A81A7BB2-0DCC-FF7C-A293-F56B907BA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" y="1985962"/>
                <a:ext cx="9144000" cy="3514725"/>
              </a:xfrm>
              <a:prstGeom prst="rect">
                <a:avLst/>
              </a:prstGeom>
            </p:spPr>
          </p:pic>
          <p:pic>
            <p:nvPicPr>
              <p:cNvPr id="2" name="Picture 1" descr="A group of pyramids in a desert">
                <a:extLst>
                  <a:ext uri="{FF2B5EF4-FFF2-40B4-BE49-F238E27FC236}">
                    <a16:creationId xmlns:a16="http://schemas.microsoft.com/office/drawing/2014/main" id="{6B6ABE17-7B7C-CD33-0671-25F7F2DBF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73103"/>
              <a:stretch/>
            </p:blipFill>
            <p:spPr>
              <a:xfrm rot="10800000">
                <a:off x="-1" y="4693442"/>
                <a:ext cx="9144000" cy="945358"/>
              </a:xfrm>
              <a:prstGeom prst="rect">
                <a:avLst/>
              </a:prstGeom>
            </p:spPr>
          </p:pic>
          <p:pic>
            <p:nvPicPr>
              <p:cNvPr id="3" name="Picture 2" descr="A group of pyramids in a desert">
                <a:extLst>
                  <a:ext uri="{FF2B5EF4-FFF2-40B4-BE49-F238E27FC236}">
                    <a16:creationId xmlns:a16="http://schemas.microsoft.com/office/drawing/2014/main" id="{334850A1-88A6-89F4-6631-D3E276F54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73103"/>
              <a:stretch/>
            </p:blipFill>
            <p:spPr>
              <a:xfrm rot="10800000" flipV="1">
                <a:off x="-3" y="5434011"/>
                <a:ext cx="9144000" cy="945358"/>
              </a:xfrm>
              <a:prstGeom prst="rect">
                <a:avLst/>
              </a:prstGeom>
            </p:spPr>
          </p:pic>
        </p:grpSp>
        <p:pic>
          <p:nvPicPr>
            <p:cNvPr id="7" name="Picture 6" descr="A group of pyramids in a desert">
              <a:extLst>
                <a:ext uri="{FF2B5EF4-FFF2-40B4-BE49-F238E27FC236}">
                  <a16:creationId xmlns:a16="http://schemas.microsoft.com/office/drawing/2014/main" id="{37B744A2-2824-21DA-52DA-F9BC42D79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3103"/>
            <a:stretch/>
          </p:blipFill>
          <p:spPr>
            <a:xfrm rot="10800000" flipH="1">
              <a:off x="-4" y="4205286"/>
              <a:ext cx="9144000" cy="945358"/>
            </a:xfrm>
            <a:prstGeom prst="rect">
              <a:avLst/>
            </a:prstGeom>
          </p:spPr>
        </p:pic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FF6E046-3F02-E418-582D-9FFD28A949D9}"/>
              </a:ext>
            </a:extLst>
          </p:cNvPr>
          <p:cNvSpPr/>
          <p:nvPr/>
        </p:nvSpPr>
        <p:spPr>
          <a:xfrm>
            <a:off x="373426" y="3131106"/>
            <a:ext cx="1804015" cy="1802129"/>
          </a:xfrm>
          <a:prstGeom prst="roundRect">
            <a:avLst>
              <a:gd name="adj" fmla="val 11382"/>
            </a:avLst>
          </a:prstGeom>
          <a:solidFill>
            <a:srgbClr val="FFC475"/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Google Shape;662;p37">
            <a:extLst>
              <a:ext uri="{FF2B5EF4-FFF2-40B4-BE49-F238E27FC236}">
                <a16:creationId xmlns:a16="http://schemas.microsoft.com/office/drawing/2014/main" id="{A6B33BDE-DC27-4A92-D1FC-5E66040FD5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8013" y="3116102"/>
            <a:ext cx="1749072" cy="154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 err="1"/>
              <a:t>Џосерова</a:t>
            </a:r>
            <a:r>
              <a:rPr lang="sr-Cyrl-RS" dirty="0"/>
              <a:t> пирамида је </a:t>
            </a:r>
            <a:r>
              <a:rPr lang="sr-Cyrl-RS" u="sng" dirty="0"/>
              <a:t>најстарија</a:t>
            </a:r>
            <a:r>
              <a:rPr lang="sr-Cyrl-RS" dirty="0"/>
              <a:t> египатска гробница саграђена 2650. </a:t>
            </a:r>
            <a:r>
              <a:rPr lang="sr-Cyrl-RS" dirty="0" err="1"/>
              <a:t>пне</a:t>
            </a:r>
            <a:r>
              <a:rPr lang="sr-Cyrl-RS" dirty="0"/>
              <a:t>. </a:t>
            </a:r>
            <a:endParaRPr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DFE46BA-1E35-368A-630B-85526AAC039E}"/>
              </a:ext>
            </a:extLst>
          </p:cNvPr>
          <p:cNvSpPr/>
          <p:nvPr/>
        </p:nvSpPr>
        <p:spPr>
          <a:xfrm>
            <a:off x="2552700" y="3131106"/>
            <a:ext cx="1804015" cy="1802129"/>
          </a:xfrm>
          <a:prstGeom prst="roundRect">
            <a:avLst>
              <a:gd name="adj" fmla="val 11382"/>
            </a:avLst>
          </a:prstGeom>
          <a:solidFill>
            <a:srgbClr val="FFC475"/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Google Shape;662;p37">
            <a:extLst>
              <a:ext uri="{FF2B5EF4-FFF2-40B4-BE49-F238E27FC236}">
                <a16:creationId xmlns:a16="http://schemas.microsoft.com/office/drawing/2014/main" id="{7BCB6086-17C6-9614-0515-46FF1CED8485}"/>
              </a:ext>
            </a:extLst>
          </p:cNvPr>
          <p:cNvSpPr txBox="1">
            <a:spLocks/>
          </p:cNvSpPr>
          <p:nvPr/>
        </p:nvSpPr>
        <p:spPr>
          <a:xfrm>
            <a:off x="2550859" y="3131106"/>
            <a:ext cx="1804015" cy="159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6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ctr"/>
            <a:r>
              <a:rPr lang="sr-Cyrl-RS" dirty="0" err="1"/>
              <a:t>Микеринова</a:t>
            </a:r>
            <a:r>
              <a:rPr lang="sr-Cyrl-RS" dirty="0"/>
              <a:t> пирамида се издваја по томе што  има </a:t>
            </a:r>
            <a:r>
              <a:rPr lang="sr-Cyrl-RS" u="sng" dirty="0"/>
              <a:t>три помоћне пирамиде</a:t>
            </a:r>
            <a:endParaRPr lang="en-GB" u="sng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9AD0789-D9A2-AD92-9665-38CAA3313786}"/>
              </a:ext>
            </a:extLst>
          </p:cNvPr>
          <p:cNvSpPr/>
          <p:nvPr/>
        </p:nvSpPr>
        <p:spPr>
          <a:xfrm>
            <a:off x="4717744" y="3173967"/>
            <a:ext cx="1804015" cy="1802129"/>
          </a:xfrm>
          <a:prstGeom prst="roundRect">
            <a:avLst>
              <a:gd name="adj" fmla="val 11382"/>
            </a:avLst>
          </a:prstGeom>
          <a:solidFill>
            <a:srgbClr val="FFC475"/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Google Shape;662;p37">
            <a:extLst>
              <a:ext uri="{FF2B5EF4-FFF2-40B4-BE49-F238E27FC236}">
                <a16:creationId xmlns:a16="http://schemas.microsoft.com/office/drawing/2014/main" id="{498ECF3D-33AB-4F68-A6A6-A6088E46E21D}"/>
              </a:ext>
            </a:extLst>
          </p:cNvPr>
          <p:cNvSpPr txBox="1">
            <a:spLocks/>
          </p:cNvSpPr>
          <p:nvPr/>
        </p:nvSpPr>
        <p:spPr>
          <a:xfrm>
            <a:off x="4717744" y="3173967"/>
            <a:ext cx="1844021" cy="159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6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ctr"/>
            <a:r>
              <a:rPr lang="sr-Cyrl-RS" dirty="0"/>
              <a:t>Иако </a:t>
            </a:r>
            <a:r>
              <a:rPr lang="sr-Cyrl-RS" dirty="0" err="1"/>
              <a:t>Кефренова</a:t>
            </a:r>
            <a:r>
              <a:rPr lang="sr-Cyrl-RS" dirty="0"/>
              <a:t> пирамида изгледа више, </a:t>
            </a:r>
            <a:r>
              <a:rPr lang="sr-Cyrl-RS" u="sng" dirty="0"/>
              <a:t>нижа је 8 метара </a:t>
            </a:r>
            <a:r>
              <a:rPr lang="sr-Cyrl-RS" dirty="0"/>
              <a:t>од </a:t>
            </a:r>
            <a:r>
              <a:rPr lang="sr-Cyrl-RS" dirty="0" err="1"/>
              <a:t>Кеопсове</a:t>
            </a:r>
            <a:r>
              <a:rPr lang="sr-Cyrl-RS" dirty="0"/>
              <a:t> пирамиде</a:t>
            </a:r>
            <a:endParaRPr lang="en-GB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7EE38EE-7CEB-C134-60EC-7C3E2E8F0873}"/>
              </a:ext>
            </a:extLst>
          </p:cNvPr>
          <p:cNvSpPr/>
          <p:nvPr/>
        </p:nvSpPr>
        <p:spPr>
          <a:xfrm>
            <a:off x="7021875" y="3173967"/>
            <a:ext cx="1804015" cy="1802129"/>
          </a:xfrm>
          <a:prstGeom prst="roundRect">
            <a:avLst>
              <a:gd name="adj" fmla="val 11382"/>
            </a:avLst>
          </a:prstGeom>
          <a:solidFill>
            <a:srgbClr val="FFC475"/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Google Shape;662;p37">
            <a:extLst>
              <a:ext uri="{FF2B5EF4-FFF2-40B4-BE49-F238E27FC236}">
                <a16:creationId xmlns:a16="http://schemas.microsoft.com/office/drawing/2014/main" id="{67C85890-3A69-5015-B1D0-C43D736D80FF}"/>
              </a:ext>
            </a:extLst>
          </p:cNvPr>
          <p:cNvSpPr txBox="1">
            <a:spLocks/>
          </p:cNvSpPr>
          <p:nvPr/>
        </p:nvSpPr>
        <p:spPr>
          <a:xfrm>
            <a:off x="7061881" y="3173967"/>
            <a:ext cx="1764009" cy="159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6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ctr"/>
            <a:r>
              <a:rPr lang="sr-Cyrl-RS" dirty="0" err="1"/>
              <a:t>Кеопсова</a:t>
            </a:r>
            <a:r>
              <a:rPr lang="sr-Cyrl-RS" dirty="0"/>
              <a:t> пирамида је </a:t>
            </a:r>
            <a:r>
              <a:rPr lang="sr-Cyrl-RS" u="sng" dirty="0"/>
              <a:t>највећа пирамида </a:t>
            </a:r>
            <a:r>
              <a:rPr lang="sr-Cyrl-RS" dirty="0"/>
              <a:t>која је данас висока 138,8 метара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2350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7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8" grpId="0" build="p"/>
      <p:bldP spid="29" grpId="0" animBg="1"/>
      <p:bldP spid="30" grpId="0"/>
      <p:bldP spid="31" grpId="0" animBg="1"/>
      <p:bldP spid="32" grpId="0"/>
      <p:bldP spid="33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>
          <a:extLst>
            <a:ext uri="{FF2B5EF4-FFF2-40B4-BE49-F238E27FC236}">
              <a16:creationId xmlns:a16="http://schemas.microsoft.com/office/drawing/2014/main" id="{36BE13A4-3597-5D9A-FAE1-BDD3F917E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8D5EEEB-69AD-8144-537B-18B42328DAB3}"/>
              </a:ext>
            </a:extLst>
          </p:cNvPr>
          <p:cNvSpPr/>
          <p:nvPr/>
        </p:nvSpPr>
        <p:spPr>
          <a:xfrm>
            <a:off x="7295029" y="0"/>
            <a:ext cx="1848971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Google Shape;677;p39">
            <a:extLst>
              <a:ext uri="{FF2B5EF4-FFF2-40B4-BE49-F238E27FC236}">
                <a16:creationId xmlns:a16="http://schemas.microsoft.com/office/drawing/2014/main" id="{7DC07112-EBC6-1DBE-F1EF-166495912A43}"/>
              </a:ext>
            </a:extLst>
          </p:cNvPr>
          <p:cNvSpPr txBox="1">
            <a:spLocks/>
          </p:cNvSpPr>
          <p:nvPr/>
        </p:nvSpPr>
        <p:spPr>
          <a:xfrm>
            <a:off x="7288304" y="0"/>
            <a:ext cx="1842247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50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sr-Cyrl-RS" sz="1800" dirty="0" err="1">
                <a:solidFill>
                  <a:schemeClr val="tx1"/>
                </a:solidFill>
                <a:cs typeface="Aref Ruqaa" panose="02000503000000000000" pitchFamily="2" charset="-78"/>
              </a:rPr>
              <a:t>Аменхотеп</a:t>
            </a:r>
            <a:r>
              <a:rPr lang="sr-Cyrl-RS" sz="1800" dirty="0">
                <a:solidFill>
                  <a:schemeClr val="tx1"/>
                </a:solidFill>
                <a:cs typeface="Aref Ruqaa" panose="02000503000000000000" pitchFamily="2" charset="-78"/>
              </a:rPr>
              <a:t> </a:t>
            </a:r>
            <a:r>
              <a:rPr lang="en-US" sz="1800" dirty="0">
                <a:solidFill>
                  <a:schemeClr val="tx1"/>
                </a:solidFill>
                <a:cs typeface="Aref Ruqaa" panose="02000503000000000000" pitchFamily="2" charset="-78"/>
              </a:rPr>
              <a:t>III</a:t>
            </a:r>
            <a:endParaRPr lang="sr-Cyrl-RS" sz="1800" dirty="0">
              <a:solidFill>
                <a:schemeClr val="tx1"/>
              </a:solidFill>
              <a:cs typeface="Aref Ruqaa" panose="02000503000000000000" pitchFamily="2" charset="-78"/>
            </a:endParaRPr>
          </a:p>
        </p:txBody>
      </p:sp>
      <p:pic>
        <p:nvPicPr>
          <p:cNvPr id="45" name="Picture 44" descr="A statue of a person with a tusk&#10;&#10;Description automatically generated">
            <a:extLst>
              <a:ext uri="{FF2B5EF4-FFF2-40B4-BE49-F238E27FC236}">
                <a16:creationId xmlns:a16="http://schemas.microsoft.com/office/drawing/2014/main" id="{0AA2FC6C-D018-7050-0343-EE45A4E9C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038" y="826078"/>
            <a:ext cx="1496953" cy="12630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2" name="Google Shape;716;p40">
            <a:extLst>
              <a:ext uri="{FF2B5EF4-FFF2-40B4-BE49-F238E27FC236}">
                <a16:creationId xmlns:a16="http://schemas.microsoft.com/office/drawing/2014/main" id="{2385245C-9A75-8BB1-DB99-5C7C0043B707}"/>
              </a:ext>
            </a:extLst>
          </p:cNvPr>
          <p:cNvSpPr txBox="1">
            <a:spLocks/>
          </p:cNvSpPr>
          <p:nvPr/>
        </p:nvSpPr>
        <p:spPr>
          <a:xfrm>
            <a:off x="7365577" y="2366598"/>
            <a:ext cx="1736151" cy="18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6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sr-Cyrl-RS" dirty="0"/>
              <a:t>Владао је од 1391-1353. </a:t>
            </a:r>
            <a:r>
              <a:rPr lang="sr-Cyrl-RS" dirty="0" err="1"/>
              <a:t>пне</a:t>
            </a:r>
            <a:r>
              <a:rPr lang="sr-Cyrl-RS" dirty="0"/>
              <a:t>. Већину времена је посветио изградњи споменика.</a:t>
            </a:r>
            <a:endParaRPr lang="en-GB" dirty="0"/>
          </a:p>
        </p:txBody>
      </p:sp>
      <p:grpSp>
        <p:nvGrpSpPr>
          <p:cNvPr id="55" name="Google Shape;1524;p64">
            <a:extLst>
              <a:ext uri="{FF2B5EF4-FFF2-40B4-BE49-F238E27FC236}">
                <a16:creationId xmlns:a16="http://schemas.microsoft.com/office/drawing/2014/main" id="{7DBB971B-B795-4785-4A39-7AB73451ACD5}"/>
              </a:ext>
            </a:extLst>
          </p:cNvPr>
          <p:cNvGrpSpPr/>
          <p:nvPr/>
        </p:nvGrpSpPr>
        <p:grpSpPr>
          <a:xfrm>
            <a:off x="7982714" y="4345816"/>
            <a:ext cx="502420" cy="509841"/>
            <a:chOff x="3277400" y="1322175"/>
            <a:chExt cx="286250" cy="286225"/>
          </a:xfrm>
        </p:grpSpPr>
        <p:sp>
          <p:nvSpPr>
            <p:cNvPr id="56" name="Google Shape;1525;p64">
              <a:extLst>
                <a:ext uri="{FF2B5EF4-FFF2-40B4-BE49-F238E27FC236}">
                  <a16:creationId xmlns:a16="http://schemas.microsoft.com/office/drawing/2014/main" id="{E36B8D78-52D2-E035-86E0-6A1751BB898B}"/>
                </a:ext>
              </a:extLst>
            </p:cNvPr>
            <p:cNvSpPr/>
            <p:nvPr/>
          </p:nvSpPr>
          <p:spPr>
            <a:xfrm>
              <a:off x="3314650" y="1536500"/>
              <a:ext cx="15050" cy="10475"/>
            </a:xfrm>
            <a:custGeom>
              <a:avLst/>
              <a:gdLst/>
              <a:ahLst/>
              <a:cxnLst/>
              <a:rect l="l" t="t" r="r" b="b"/>
              <a:pathLst>
                <a:path w="602" h="419" extrusionOk="0">
                  <a:moveTo>
                    <a:pt x="288" y="1"/>
                  </a:moveTo>
                  <a:lnTo>
                    <a:pt x="236" y="27"/>
                  </a:lnTo>
                  <a:lnTo>
                    <a:pt x="158" y="79"/>
                  </a:lnTo>
                  <a:lnTo>
                    <a:pt x="1" y="210"/>
                  </a:lnTo>
                  <a:lnTo>
                    <a:pt x="158" y="340"/>
                  </a:lnTo>
                  <a:lnTo>
                    <a:pt x="236" y="393"/>
                  </a:lnTo>
                  <a:lnTo>
                    <a:pt x="288" y="419"/>
                  </a:lnTo>
                  <a:lnTo>
                    <a:pt x="367" y="393"/>
                  </a:lnTo>
                  <a:lnTo>
                    <a:pt x="445" y="340"/>
                  </a:lnTo>
                  <a:lnTo>
                    <a:pt x="602" y="210"/>
                  </a:lnTo>
                  <a:lnTo>
                    <a:pt x="445" y="79"/>
                  </a:lnTo>
                  <a:lnTo>
                    <a:pt x="367" y="27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26;p64">
              <a:extLst>
                <a:ext uri="{FF2B5EF4-FFF2-40B4-BE49-F238E27FC236}">
                  <a16:creationId xmlns:a16="http://schemas.microsoft.com/office/drawing/2014/main" id="{7A4053BF-131F-350E-6AA8-02D5919F9533}"/>
                </a:ext>
              </a:extLst>
            </p:cNvPr>
            <p:cNvSpPr/>
            <p:nvPr/>
          </p:nvSpPr>
          <p:spPr>
            <a:xfrm>
              <a:off x="3314650" y="1456125"/>
              <a:ext cx="15050" cy="18975"/>
            </a:xfrm>
            <a:custGeom>
              <a:avLst/>
              <a:gdLst/>
              <a:ahLst/>
              <a:cxnLst/>
              <a:rect l="l" t="t" r="r" b="b"/>
              <a:pathLst>
                <a:path w="602" h="759" extrusionOk="0">
                  <a:moveTo>
                    <a:pt x="184" y="0"/>
                  </a:moveTo>
                  <a:lnTo>
                    <a:pt x="184" y="53"/>
                  </a:lnTo>
                  <a:lnTo>
                    <a:pt x="158" y="131"/>
                  </a:lnTo>
                  <a:lnTo>
                    <a:pt x="131" y="210"/>
                  </a:lnTo>
                  <a:lnTo>
                    <a:pt x="79" y="262"/>
                  </a:lnTo>
                  <a:lnTo>
                    <a:pt x="27" y="340"/>
                  </a:lnTo>
                  <a:lnTo>
                    <a:pt x="1" y="471"/>
                  </a:lnTo>
                  <a:lnTo>
                    <a:pt x="27" y="575"/>
                  </a:lnTo>
                  <a:lnTo>
                    <a:pt x="79" y="680"/>
                  </a:lnTo>
                  <a:lnTo>
                    <a:pt x="184" y="732"/>
                  </a:lnTo>
                  <a:lnTo>
                    <a:pt x="288" y="758"/>
                  </a:lnTo>
                  <a:lnTo>
                    <a:pt x="419" y="732"/>
                  </a:lnTo>
                  <a:lnTo>
                    <a:pt x="497" y="680"/>
                  </a:lnTo>
                  <a:lnTo>
                    <a:pt x="576" y="575"/>
                  </a:lnTo>
                  <a:lnTo>
                    <a:pt x="602" y="471"/>
                  </a:lnTo>
                  <a:lnTo>
                    <a:pt x="576" y="340"/>
                  </a:lnTo>
                  <a:lnTo>
                    <a:pt x="497" y="262"/>
                  </a:lnTo>
                  <a:lnTo>
                    <a:pt x="471" y="210"/>
                  </a:lnTo>
                  <a:lnTo>
                    <a:pt x="419" y="131"/>
                  </a:lnTo>
                  <a:lnTo>
                    <a:pt x="419" y="53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27;p64">
              <a:extLst>
                <a:ext uri="{FF2B5EF4-FFF2-40B4-BE49-F238E27FC236}">
                  <a16:creationId xmlns:a16="http://schemas.microsoft.com/office/drawing/2014/main" id="{CEC3B436-9A1C-A806-ED19-1E78D697BECE}"/>
                </a:ext>
              </a:extLst>
            </p:cNvPr>
            <p:cNvSpPr/>
            <p:nvPr/>
          </p:nvSpPr>
          <p:spPr>
            <a:xfrm>
              <a:off x="3277400" y="1322175"/>
              <a:ext cx="89550" cy="286225"/>
            </a:xfrm>
            <a:custGeom>
              <a:avLst/>
              <a:gdLst/>
              <a:ahLst/>
              <a:cxnLst/>
              <a:rect l="l" t="t" r="r" b="b"/>
              <a:pathLst>
                <a:path w="3582" h="11449" extrusionOk="0">
                  <a:moveTo>
                    <a:pt x="2510" y="1621"/>
                  </a:moveTo>
                  <a:lnTo>
                    <a:pt x="2641" y="1647"/>
                  </a:lnTo>
                  <a:lnTo>
                    <a:pt x="2745" y="1725"/>
                  </a:lnTo>
                  <a:lnTo>
                    <a:pt x="2824" y="1830"/>
                  </a:lnTo>
                  <a:lnTo>
                    <a:pt x="2850" y="1960"/>
                  </a:lnTo>
                  <a:lnTo>
                    <a:pt x="2824" y="2091"/>
                  </a:lnTo>
                  <a:lnTo>
                    <a:pt x="2745" y="2196"/>
                  </a:lnTo>
                  <a:lnTo>
                    <a:pt x="2379" y="2562"/>
                  </a:lnTo>
                  <a:lnTo>
                    <a:pt x="2275" y="2640"/>
                  </a:lnTo>
                  <a:lnTo>
                    <a:pt x="2144" y="2666"/>
                  </a:lnTo>
                  <a:lnTo>
                    <a:pt x="2014" y="2640"/>
                  </a:lnTo>
                  <a:lnTo>
                    <a:pt x="1909" y="2562"/>
                  </a:lnTo>
                  <a:lnTo>
                    <a:pt x="1778" y="2431"/>
                  </a:lnTo>
                  <a:lnTo>
                    <a:pt x="1674" y="2562"/>
                  </a:lnTo>
                  <a:lnTo>
                    <a:pt x="1543" y="2640"/>
                  </a:lnTo>
                  <a:lnTo>
                    <a:pt x="1438" y="2666"/>
                  </a:lnTo>
                  <a:lnTo>
                    <a:pt x="1308" y="2640"/>
                  </a:lnTo>
                  <a:lnTo>
                    <a:pt x="1203" y="2562"/>
                  </a:lnTo>
                  <a:lnTo>
                    <a:pt x="837" y="2196"/>
                  </a:lnTo>
                  <a:lnTo>
                    <a:pt x="759" y="2091"/>
                  </a:lnTo>
                  <a:lnTo>
                    <a:pt x="733" y="1960"/>
                  </a:lnTo>
                  <a:lnTo>
                    <a:pt x="759" y="1830"/>
                  </a:lnTo>
                  <a:lnTo>
                    <a:pt x="837" y="1725"/>
                  </a:lnTo>
                  <a:lnTo>
                    <a:pt x="942" y="1647"/>
                  </a:lnTo>
                  <a:lnTo>
                    <a:pt x="1073" y="1621"/>
                  </a:lnTo>
                  <a:lnTo>
                    <a:pt x="1203" y="1647"/>
                  </a:lnTo>
                  <a:lnTo>
                    <a:pt x="1308" y="1725"/>
                  </a:lnTo>
                  <a:lnTo>
                    <a:pt x="1438" y="1856"/>
                  </a:lnTo>
                  <a:lnTo>
                    <a:pt x="1543" y="1725"/>
                  </a:lnTo>
                  <a:lnTo>
                    <a:pt x="1648" y="1647"/>
                  </a:lnTo>
                  <a:lnTo>
                    <a:pt x="1778" y="1621"/>
                  </a:lnTo>
                  <a:lnTo>
                    <a:pt x="1909" y="1647"/>
                  </a:lnTo>
                  <a:lnTo>
                    <a:pt x="2014" y="1725"/>
                  </a:lnTo>
                  <a:lnTo>
                    <a:pt x="2144" y="1856"/>
                  </a:lnTo>
                  <a:lnTo>
                    <a:pt x="2275" y="1725"/>
                  </a:lnTo>
                  <a:lnTo>
                    <a:pt x="2379" y="1647"/>
                  </a:lnTo>
                  <a:lnTo>
                    <a:pt x="2510" y="1621"/>
                  </a:lnTo>
                  <a:close/>
                  <a:moveTo>
                    <a:pt x="2510" y="2692"/>
                  </a:moveTo>
                  <a:lnTo>
                    <a:pt x="2641" y="2718"/>
                  </a:lnTo>
                  <a:lnTo>
                    <a:pt x="2745" y="2797"/>
                  </a:lnTo>
                  <a:lnTo>
                    <a:pt x="2824" y="2901"/>
                  </a:lnTo>
                  <a:lnTo>
                    <a:pt x="2850" y="3032"/>
                  </a:lnTo>
                  <a:lnTo>
                    <a:pt x="2824" y="3163"/>
                  </a:lnTo>
                  <a:lnTo>
                    <a:pt x="2745" y="3267"/>
                  </a:lnTo>
                  <a:lnTo>
                    <a:pt x="2379" y="3633"/>
                  </a:lnTo>
                  <a:lnTo>
                    <a:pt x="2275" y="3712"/>
                  </a:lnTo>
                  <a:lnTo>
                    <a:pt x="2144" y="3738"/>
                  </a:lnTo>
                  <a:lnTo>
                    <a:pt x="2014" y="3712"/>
                  </a:lnTo>
                  <a:lnTo>
                    <a:pt x="1909" y="3633"/>
                  </a:lnTo>
                  <a:lnTo>
                    <a:pt x="1778" y="3503"/>
                  </a:lnTo>
                  <a:lnTo>
                    <a:pt x="1674" y="3633"/>
                  </a:lnTo>
                  <a:lnTo>
                    <a:pt x="1543" y="3712"/>
                  </a:lnTo>
                  <a:lnTo>
                    <a:pt x="1438" y="3738"/>
                  </a:lnTo>
                  <a:lnTo>
                    <a:pt x="1308" y="3712"/>
                  </a:lnTo>
                  <a:lnTo>
                    <a:pt x="1203" y="3633"/>
                  </a:lnTo>
                  <a:lnTo>
                    <a:pt x="837" y="3267"/>
                  </a:lnTo>
                  <a:lnTo>
                    <a:pt x="759" y="3163"/>
                  </a:lnTo>
                  <a:lnTo>
                    <a:pt x="733" y="3032"/>
                  </a:lnTo>
                  <a:lnTo>
                    <a:pt x="759" y="2901"/>
                  </a:lnTo>
                  <a:lnTo>
                    <a:pt x="837" y="2797"/>
                  </a:lnTo>
                  <a:lnTo>
                    <a:pt x="942" y="2718"/>
                  </a:lnTo>
                  <a:lnTo>
                    <a:pt x="1073" y="2692"/>
                  </a:lnTo>
                  <a:lnTo>
                    <a:pt x="1203" y="2718"/>
                  </a:lnTo>
                  <a:lnTo>
                    <a:pt x="1308" y="2797"/>
                  </a:lnTo>
                  <a:lnTo>
                    <a:pt x="1438" y="2928"/>
                  </a:lnTo>
                  <a:lnTo>
                    <a:pt x="1543" y="2797"/>
                  </a:lnTo>
                  <a:lnTo>
                    <a:pt x="1648" y="2718"/>
                  </a:lnTo>
                  <a:lnTo>
                    <a:pt x="1778" y="2692"/>
                  </a:lnTo>
                  <a:lnTo>
                    <a:pt x="1909" y="2718"/>
                  </a:lnTo>
                  <a:lnTo>
                    <a:pt x="2014" y="2797"/>
                  </a:lnTo>
                  <a:lnTo>
                    <a:pt x="2144" y="2928"/>
                  </a:lnTo>
                  <a:lnTo>
                    <a:pt x="2275" y="2797"/>
                  </a:lnTo>
                  <a:lnTo>
                    <a:pt x="2379" y="2718"/>
                  </a:lnTo>
                  <a:lnTo>
                    <a:pt x="2510" y="2692"/>
                  </a:lnTo>
                  <a:close/>
                  <a:moveTo>
                    <a:pt x="2406" y="4679"/>
                  </a:moveTo>
                  <a:lnTo>
                    <a:pt x="2484" y="4705"/>
                  </a:lnTo>
                  <a:lnTo>
                    <a:pt x="2536" y="4757"/>
                  </a:lnTo>
                  <a:lnTo>
                    <a:pt x="2589" y="4810"/>
                  </a:lnTo>
                  <a:lnTo>
                    <a:pt x="2641" y="4862"/>
                  </a:lnTo>
                  <a:lnTo>
                    <a:pt x="2641" y="4940"/>
                  </a:lnTo>
                  <a:lnTo>
                    <a:pt x="2667" y="5019"/>
                  </a:lnTo>
                  <a:lnTo>
                    <a:pt x="2641" y="5097"/>
                  </a:lnTo>
                  <a:lnTo>
                    <a:pt x="2589" y="5306"/>
                  </a:lnTo>
                  <a:lnTo>
                    <a:pt x="2667" y="5411"/>
                  </a:lnTo>
                  <a:lnTo>
                    <a:pt x="2719" y="5541"/>
                  </a:lnTo>
                  <a:lnTo>
                    <a:pt x="2745" y="5672"/>
                  </a:lnTo>
                  <a:lnTo>
                    <a:pt x="2745" y="5829"/>
                  </a:lnTo>
                  <a:lnTo>
                    <a:pt x="2719" y="6012"/>
                  </a:lnTo>
                  <a:lnTo>
                    <a:pt x="2667" y="6195"/>
                  </a:lnTo>
                  <a:lnTo>
                    <a:pt x="2589" y="6352"/>
                  </a:lnTo>
                  <a:lnTo>
                    <a:pt x="2458" y="6509"/>
                  </a:lnTo>
                  <a:lnTo>
                    <a:pt x="2327" y="6613"/>
                  </a:lnTo>
                  <a:lnTo>
                    <a:pt x="2170" y="6718"/>
                  </a:lnTo>
                  <a:lnTo>
                    <a:pt x="1987" y="6770"/>
                  </a:lnTo>
                  <a:lnTo>
                    <a:pt x="1778" y="6796"/>
                  </a:lnTo>
                  <a:lnTo>
                    <a:pt x="1595" y="6770"/>
                  </a:lnTo>
                  <a:lnTo>
                    <a:pt x="1412" y="6718"/>
                  </a:lnTo>
                  <a:lnTo>
                    <a:pt x="1256" y="6613"/>
                  </a:lnTo>
                  <a:lnTo>
                    <a:pt x="1099" y="6509"/>
                  </a:lnTo>
                  <a:lnTo>
                    <a:pt x="994" y="6352"/>
                  </a:lnTo>
                  <a:lnTo>
                    <a:pt x="890" y="6195"/>
                  </a:lnTo>
                  <a:lnTo>
                    <a:pt x="837" y="6012"/>
                  </a:lnTo>
                  <a:lnTo>
                    <a:pt x="811" y="5829"/>
                  </a:lnTo>
                  <a:lnTo>
                    <a:pt x="837" y="5672"/>
                  </a:lnTo>
                  <a:lnTo>
                    <a:pt x="863" y="5541"/>
                  </a:lnTo>
                  <a:lnTo>
                    <a:pt x="916" y="5411"/>
                  </a:lnTo>
                  <a:lnTo>
                    <a:pt x="968" y="5306"/>
                  </a:lnTo>
                  <a:lnTo>
                    <a:pt x="916" y="5097"/>
                  </a:lnTo>
                  <a:lnTo>
                    <a:pt x="916" y="5019"/>
                  </a:lnTo>
                  <a:lnTo>
                    <a:pt x="916" y="4940"/>
                  </a:lnTo>
                  <a:lnTo>
                    <a:pt x="942" y="4862"/>
                  </a:lnTo>
                  <a:lnTo>
                    <a:pt x="994" y="4810"/>
                  </a:lnTo>
                  <a:lnTo>
                    <a:pt x="1046" y="4757"/>
                  </a:lnTo>
                  <a:lnTo>
                    <a:pt x="1099" y="4705"/>
                  </a:lnTo>
                  <a:lnTo>
                    <a:pt x="1177" y="4679"/>
                  </a:lnTo>
                  <a:close/>
                  <a:moveTo>
                    <a:pt x="1778" y="7920"/>
                  </a:moveTo>
                  <a:lnTo>
                    <a:pt x="1987" y="7946"/>
                  </a:lnTo>
                  <a:lnTo>
                    <a:pt x="2170" y="7998"/>
                  </a:lnTo>
                  <a:lnTo>
                    <a:pt x="2353" y="8103"/>
                  </a:lnTo>
                  <a:lnTo>
                    <a:pt x="2484" y="8234"/>
                  </a:lnTo>
                  <a:lnTo>
                    <a:pt x="2693" y="8469"/>
                  </a:lnTo>
                  <a:lnTo>
                    <a:pt x="2798" y="8600"/>
                  </a:lnTo>
                  <a:lnTo>
                    <a:pt x="2824" y="8704"/>
                  </a:lnTo>
                  <a:lnTo>
                    <a:pt x="2850" y="8783"/>
                  </a:lnTo>
                  <a:lnTo>
                    <a:pt x="2824" y="8861"/>
                  </a:lnTo>
                  <a:lnTo>
                    <a:pt x="2798" y="8966"/>
                  </a:lnTo>
                  <a:lnTo>
                    <a:pt x="2693" y="9096"/>
                  </a:lnTo>
                  <a:lnTo>
                    <a:pt x="2484" y="9332"/>
                  </a:lnTo>
                  <a:lnTo>
                    <a:pt x="2353" y="9462"/>
                  </a:lnTo>
                  <a:lnTo>
                    <a:pt x="2170" y="9567"/>
                  </a:lnTo>
                  <a:lnTo>
                    <a:pt x="1987" y="9619"/>
                  </a:lnTo>
                  <a:lnTo>
                    <a:pt x="1778" y="9645"/>
                  </a:lnTo>
                  <a:lnTo>
                    <a:pt x="1569" y="9619"/>
                  </a:lnTo>
                  <a:lnTo>
                    <a:pt x="1386" y="9567"/>
                  </a:lnTo>
                  <a:lnTo>
                    <a:pt x="1229" y="9462"/>
                  </a:lnTo>
                  <a:lnTo>
                    <a:pt x="1099" y="9332"/>
                  </a:lnTo>
                  <a:lnTo>
                    <a:pt x="863" y="9096"/>
                  </a:lnTo>
                  <a:lnTo>
                    <a:pt x="785" y="8966"/>
                  </a:lnTo>
                  <a:lnTo>
                    <a:pt x="733" y="8861"/>
                  </a:lnTo>
                  <a:lnTo>
                    <a:pt x="733" y="8783"/>
                  </a:lnTo>
                  <a:lnTo>
                    <a:pt x="733" y="8704"/>
                  </a:lnTo>
                  <a:lnTo>
                    <a:pt x="785" y="8600"/>
                  </a:lnTo>
                  <a:lnTo>
                    <a:pt x="863" y="8469"/>
                  </a:lnTo>
                  <a:lnTo>
                    <a:pt x="1099" y="8234"/>
                  </a:lnTo>
                  <a:lnTo>
                    <a:pt x="1229" y="8103"/>
                  </a:lnTo>
                  <a:lnTo>
                    <a:pt x="1386" y="7998"/>
                  </a:lnTo>
                  <a:lnTo>
                    <a:pt x="1569" y="7946"/>
                  </a:lnTo>
                  <a:lnTo>
                    <a:pt x="1778" y="7920"/>
                  </a:lnTo>
                  <a:close/>
                  <a:moveTo>
                    <a:pt x="1229" y="0"/>
                  </a:moveTo>
                  <a:lnTo>
                    <a:pt x="968" y="26"/>
                  </a:lnTo>
                  <a:lnTo>
                    <a:pt x="733" y="105"/>
                  </a:lnTo>
                  <a:lnTo>
                    <a:pt x="524" y="209"/>
                  </a:lnTo>
                  <a:lnTo>
                    <a:pt x="341" y="366"/>
                  </a:lnTo>
                  <a:lnTo>
                    <a:pt x="210" y="549"/>
                  </a:lnTo>
                  <a:lnTo>
                    <a:pt x="79" y="758"/>
                  </a:lnTo>
                  <a:lnTo>
                    <a:pt x="27" y="993"/>
                  </a:lnTo>
                  <a:lnTo>
                    <a:pt x="1" y="1229"/>
                  </a:lnTo>
                  <a:lnTo>
                    <a:pt x="1" y="10220"/>
                  </a:lnTo>
                  <a:lnTo>
                    <a:pt x="27" y="10482"/>
                  </a:lnTo>
                  <a:lnTo>
                    <a:pt x="79" y="10691"/>
                  </a:lnTo>
                  <a:lnTo>
                    <a:pt x="210" y="10900"/>
                  </a:lnTo>
                  <a:lnTo>
                    <a:pt x="341" y="11083"/>
                  </a:lnTo>
                  <a:lnTo>
                    <a:pt x="524" y="11240"/>
                  </a:lnTo>
                  <a:lnTo>
                    <a:pt x="733" y="11344"/>
                  </a:lnTo>
                  <a:lnTo>
                    <a:pt x="968" y="11423"/>
                  </a:lnTo>
                  <a:lnTo>
                    <a:pt x="1229" y="11449"/>
                  </a:lnTo>
                  <a:lnTo>
                    <a:pt x="3582" y="11449"/>
                  </a:lnTo>
                  <a:lnTo>
                    <a:pt x="35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28;p64">
              <a:extLst>
                <a:ext uri="{FF2B5EF4-FFF2-40B4-BE49-F238E27FC236}">
                  <a16:creationId xmlns:a16="http://schemas.microsoft.com/office/drawing/2014/main" id="{97AC8389-233F-5D7E-A948-4C1911BA6E0E}"/>
                </a:ext>
              </a:extLst>
            </p:cNvPr>
            <p:cNvSpPr/>
            <p:nvPr/>
          </p:nvSpPr>
          <p:spPr>
            <a:xfrm>
              <a:off x="3508725" y="1531925"/>
              <a:ext cx="19000" cy="19625"/>
            </a:xfrm>
            <a:custGeom>
              <a:avLst/>
              <a:gdLst/>
              <a:ahLst/>
              <a:cxnLst/>
              <a:rect l="l" t="t" r="r" b="b"/>
              <a:pathLst>
                <a:path w="760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59" y="785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29;p64">
              <a:extLst>
                <a:ext uri="{FF2B5EF4-FFF2-40B4-BE49-F238E27FC236}">
                  <a16:creationId xmlns:a16="http://schemas.microsoft.com/office/drawing/2014/main" id="{68D882CF-FB14-DA48-F71A-52D9C596ABF4}"/>
                </a:ext>
              </a:extLst>
            </p:cNvPr>
            <p:cNvSpPr/>
            <p:nvPr/>
          </p:nvSpPr>
          <p:spPr>
            <a:xfrm>
              <a:off x="3410725" y="1456125"/>
              <a:ext cx="18975" cy="18975"/>
            </a:xfrm>
            <a:custGeom>
              <a:avLst/>
              <a:gdLst/>
              <a:ahLst/>
              <a:cxnLst/>
              <a:rect l="l" t="t" r="r" b="b"/>
              <a:pathLst>
                <a:path w="759" h="759" extrusionOk="0">
                  <a:moveTo>
                    <a:pt x="314" y="0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6" y="236"/>
                  </a:lnTo>
                  <a:lnTo>
                    <a:pt x="0" y="288"/>
                  </a:lnTo>
                  <a:lnTo>
                    <a:pt x="0" y="366"/>
                  </a:lnTo>
                  <a:lnTo>
                    <a:pt x="0" y="445"/>
                  </a:lnTo>
                  <a:lnTo>
                    <a:pt x="26" y="523"/>
                  </a:lnTo>
                  <a:lnTo>
                    <a:pt x="105" y="654"/>
                  </a:lnTo>
                  <a:lnTo>
                    <a:pt x="235" y="732"/>
                  </a:lnTo>
                  <a:lnTo>
                    <a:pt x="314" y="758"/>
                  </a:lnTo>
                  <a:lnTo>
                    <a:pt x="471" y="758"/>
                  </a:lnTo>
                  <a:lnTo>
                    <a:pt x="523" y="732"/>
                  </a:lnTo>
                  <a:lnTo>
                    <a:pt x="654" y="654"/>
                  </a:lnTo>
                  <a:lnTo>
                    <a:pt x="732" y="523"/>
                  </a:lnTo>
                  <a:lnTo>
                    <a:pt x="758" y="445"/>
                  </a:lnTo>
                  <a:lnTo>
                    <a:pt x="758" y="366"/>
                  </a:lnTo>
                  <a:lnTo>
                    <a:pt x="758" y="288"/>
                  </a:lnTo>
                  <a:lnTo>
                    <a:pt x="732" y="236"/>
                  </a:lnTo>
                  <a:lnTo>
                    <a:pt x="654" y="105"/>
                  </a:lnTo>
                  <a:lnTo>
                    <a:pt x="523" y="27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30;p64">
              <a:extLst>
                <a:ext uri="{FF2B5EF4-FFF2-40B4-BE49-F238E27FC236}">
                  <a16:creationId xmlns:a16="http://schemas.microsoft.com/office/drawing/2014/main" id="{4A4F8C0E-96F3-AD35-CD72-317C356A7638}"/>
                </a:ext>
              </a:extLst>
            </p:cNvPr>
            <p:cNvSpPr/>
            <p:nvPr/>
          </p:nvSpPr>
          <p:spPr>
            <a:xfrm>
              <a:off x="3410725" y="1384250"/>
              <a:ext cx="18975" cy="9825"/>
            </a:xfrm>
            <a:custGeom>
              <a:avLst/>
              <a:gdLst/>
              <a:ahLst/>
              <a:cxnLst/>
              <a:rect l="l" t="t" r="r" b="b"/>
              <a:pathLst>
                <a:path w="759" h="393" extrusionOk="0">
                  <a:moveTo>
                    <a:pt x="314" y="0"/>
                  </a:moveTo>
                  <a:lnTo>
                    <a:pt x="235" y="26"/>
                  </a:lnTo>
                  <a:lnTo>
                    <a:pt x="105" y="105"/>
                  </a:lnTo>
                  <a:lnTo>
                    <a:pt x="26" y="235"/>
                  </a:lnTo>
                  <a:lnTo>
                    <a:pt x="0" y="288"/>
                  </a:lnTo>
                  <a:lnTo>
                    <a:pt x="0" y="366"/>
                  </a:lnTo>
                  <a:lnTo>
                    <a:pt x="0" y="392"/>
                  </a:lnTo>
                  <a:lnTo>
                    <a:pt x="758" y="392"/>
                  </a:lnTo>
                  <a:lnTo>
                    <a:pt x="758" y="366"/>
                  </a:lnTo>
                  <a:lnTo>
                    <a:pt x="758" y="288"/>
                  </a:lnTo>
                  <a:lnTo>
                    <a:pt x="732" y="235"/>
                  </a:lnTo>
                  <a:lnTo>
                    <a:pt x="654" y="105"/>
                  </a:lnTo>
                  <a:lnTo>
                    <a:pt x="523" y="26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31;p64">
              <a:extLst>
                <a:ext uri="{FF2B5EF4-FFF2-40B4-BE49-F238E27FC236}">
                  <a16:creationId xmlns:a16="http://schemas.microsoft.com/office/drawing/2014/main" id="{43C84169-039B-80E6-CF55-0DE9258C43B5}"/>
                </a:ext>
              </a:extLst>
            </p:cNvPr>
            <p:cNvSpPr/>
            <p:nvPr/>
          </p:nvSpPr>
          <p:spPr>
            <a:xfrm>
              <a:off x="3383925" y="1322175"/>
              <a:ext cx="72550" cy="286225"/>
            </a:xfrm>
            <a:custGeom>
              <a:avLst/>
              <a:gdLst/>
              <a:ahLst/>
              <a:cxnLst/>
              <a:rect l="l" t="t" r="r" b="b"/>
              <a:pathLst>
                <a:path w="2902" h="11449" extrusionOk="0">
                  <a:moveTo>
                    <a:pt x="1464" y="1804"/>
                  </a:moveTo>
                  <a:lnTo>
                    <a:pt x="1673" y="1830"/>
                  </a:lnTo>
                  <a:lnTo>
                    <a:pt x="1856" y="1882"/>
                  </a:lnTo>
                  <a:lnTo>
                    <a:pt x="2039" y="1987"/>
                  </a:lnTo>
                  <a:lnTo>
                    <a:pt x="2196" y="2117"/>
                  </a:lnTo>
                  <a:lnTo>
                    <a:pt x="2327" y="2274"/>
                  </a:lnTo>
                  <a:lnTo>
                    <a:pt x="2431" y="2457"/>
                  </a:lnTo>
                  <a:lnTo>
                    <a:pt x="2484" y="2640"/>
                  </a:lnTo>
                  <a:lnTo>
                    <a:pt x="2510" y="2849"/>
                  </a:lnTo>
                  <a:lnTo>
                    <a:pt x="2510" y="3215"/>
                  </a:lnTo>
                  <a:lnTo>
                    <a:pt x="2484" y="3346"/>
                  </a:lnTo>
                  <a:lnTo>
                    <a:pt x="2405" y="3450"/>
                  </a:lnTo>
                  <a:lnTo>
                    <a:pt x="2301" y="3529"/>
                  </a:lnTo>
                  <a:lnTo>
                    <a:pt x="2170" y="3555"/>
                  </a:lnTo>
                  <a:lnTo>
                    <a:pt x="732" y="3555"/>
                  </a:lnTo>
                  <a:lnTo>
                    <a:pt x="602" y="3529"/>
                  </a:lnTo>
                  <a:lnTo>
                    <a:pt x="497" y="3450"/>
                  </a:lnTo>
                  <a:lnTo>
                    <a:pt x="419" y="3346"/>
                  </a:lnTo>
                  <a:lnTo>
                    <a:pt x="393" y="3215"/>
                  </a:lnTo>
                  <a:lnTo>
                    <a:pt x="393" y="2849"/>
                  </a:lnTo>
                  <a:lnTo>
                    <a:pt x="419" y="2640"/>
                  </a:lnTo>
                  <a:lnTo>
                    <a:pt x="471" y="2457"/>
                  </a:lnTo>
                  <a:lnTo>
                    <a:pt x="576" y="2274"/>
                  </a:lnTo>
                  <a:lnTo>
                    <a:pt x="706" y="2117"/>
                  </a:lnTo>
                  <a:lnTo>
                    <a:pt x="863" y="1987"/>
                  </a:lnTo>
                  <a:lnTo>
                    <a:pt x="1046" y="1882"/>
                  </a:lnTo>
                  <a:lnTo>
                    <a:pt x="1229" y="1830"/>
                  </a:lnTo>
                  <a:lnTo>
                    <a:pt x="1464" y="1804"/>
                  </a:lnTo>
                  <a:close/>
                  <a:moveTo>
                    <a:pt x="1464" y="4679"/>
                  </a:moveTo>
                  <a:lnTo>
                    <a:pt x="1673" y="4705"/>
                  </a:lnTo>
                  <a:lnTo>
                    <a:pt x="1856" y="4757"/>
                  </a:lnTo>
                  <a:lnTo>
                    <a:pt x="2039" y="4862"/>
                  </a:lnTo>
                  <a:lnTo>
                    <a:pt x="2196" y="4993"/>
                  </a:lnTo>
                  <a:lnTo>
                    <a:pt x="2327" y="5149"/>
                  </a:lnTo>
                  <a:lnTo>
                    <a:pt x="2431" y="5332"/>
                  </a:lnTo>
                  <a:lnTo>
                    <a:pt x="2484" y="5515"/>
                  </a:lnTo>
                  <a:lnTo>
                    <a:pt x="2510" y="5724"/>
                  </a:lnTo>
                  <a:lnTo>
                    <a:pt x="2484" y="5986"/>
                  </a:lnTo>
                  <a:lnTo>
                    <a:pt x="2405" y="6195"/>
                  </a:lnTo>
                  <a:lnTo>
                    <a:pt x="2484" y="6299"/>
                  </a:lnTo>
                  <a:lnTo>
                    <a:pt x="2510" y="6456"/>
                  </a:lnTo>
                  <a:lnTo>
                    <a:pt x="2484" y="6587"/>
                  </a:lnTo>
                  <a:lnTo>
                    <a:pt x="2405" y="6692"/>
                  </a:lnTo>
                  <a:lnTo>
                    <a:pt x="2301" y="6770"/>
                  </a:lnTo>
                  <a:lnTo>
                    <a:pt x="2170" y="6796"/>
                  </a:lnTo>
                  <a:lnTo>
                    <a:pt x="732" y="6796"/>
                  </a:lnTo>
                  <a:lnTo>
                    <a:pt x="602" y="6770"/>
                  </a:lnTo>
                  <a:lnTo>
                    <a:pt x="497" y="6692"/>
                  </a:lnTo>
                  <a:lnTo>
                    <a:pt x="419" y="6587"/>
                  </a:lnTo>
                  <a:lnTo>
                    <a:pt x="393" y="6456"/>
                  </a:lnTo>
                  <a:lnTo>
                    <a:pt x="419" y="6378"/>
                  </a:lnTo>
                  <a:lnTo>
                    <a:pt x="419" y="6299"/>
                  </a:lnTo>
                  <a:lnTo>
                    <a:pt x="523" y="6195"/>
                  </a:lnTo>
                  <a:lnTo>
                    <a:pt x="419" y="5986"/>
                  </a:lnTo>
                  <a:lnTo>
                    <a:pt x="393" y="5724"/>
                  </a:lnTo>
                  <a:lnTo>
                    <a:pt x="419" y="5515"/>
                  </a:lnTo>
                  <a:lnTo>
                    <a:pt x="471" y="5332"/>
                  </a:lnTo>
                  <a:lnTo>
                    <a:pt x="576" y="5149"/>
                  </a:lnTo>
                  <a:lnTo>
                    <a:pt x="706" y="4993"/>
                  </a:lnTo>
                  <a:lnTo>
                    <a:pt x="863" y="4862"/>
                  </a:lnTo>
                  <a:lnTo>
                    <a:pt x="1046" y="4757"/>
                  </a:lnTo>
                  <a:lnTo>
                    <a:pt x="1229" y="4705"/>
                  </a:lnTo>
                  <a:lnTo>
                    <a:pt x="1464" y="4679"/>
                  </a:lnTo>
                  <a:close/>
                  <a:moveTo>
                    <a:pt x="1464" y="7737"/>
                  </a:moveTo>
                  <a:lnTo>
                    <a:pt x="1673" y="7763"/>
                  </a:lnTo>
                  <a:lnTo>
                    <a:pt x="1856" y="7815"/>
                  </a:lnTo>
                  <a:lnTo>
                    <a:pt x="2039" y="7920"/>
                  </a:lnTo>
                  <a:lnTo>
                    <a:pt x="2196" y="8051"/>
                  </a:lnTo>
                  <a:lnTo>
                    <a:pt x="2327" y="8208"/>
                  </a:lnTo>
                  <a:lnTo>
                    <a:pt x="2431" y="8364"/>
                  </a:lnTo>
                  <a:lnTo>
                    <a:pt x="2484" y="8574"/>
                  </a:lnTo>
                  <a:lnTo>
                    <a:pt x="2510" y="8783"/>
                  </a:lnTo>
                  <a:lnTo>
                    <a:pt x="2510" y="9515"/>
                  </a:lnTo>
                  <a:lnTo>
                    <a:pt x="2484" y="9645"/>
                  </a:lnTo>
                  <a:lnTo>
                    <a:pt x="2405" y="9750"/>
                  </a:lnTo>
                  <a:lnTo>
                    <a:pt x="2301" y="9802"/>
                  </a:lnTo>
                  <a:lnTo>
                    <a:pt x="2170" y="9828"/>
                  </a:lnTo>
                  <a:lnTo>
                    <a:pt x="2039" y="9802"/>
                  </a:lnTo>
                  <a:lnTo>
                    <a:pt x="1935" y="9750"/>
                  </a:lnTo>
                  <a:lnTo>
                    <a:pt x="1856" y="9645"/>
                  </a:lnTo>
                  <a:lnTo>
                    <a:pt x="1830" y="9515"/>
                  </a:lnTo>
                  <a:lnTo>
                    <a:pt x="1830" y="8783"/>
                  </a:lnTo>
                  <a:lnTo>
                    <a:pt x="1830" y="8704"/>
                  </a:lnTo>
                  <a:lnTo>
                    <a:pt x="1804" y="8626"/>
                  </a:lnTo>
                  <a:lnTo>
                    <a:pt x="1726" y="8521"/>
                  </a:lnTo>
                  <a:lnTo>
                    <a:pt x="1595" y="8443"/>
                  </a:lnTo>
                  <a:lnTo>
                    <a:pt x="1543" y="8417"/>
                  </a:lnTo>
                  <a:lnTo>
                    <a:pt x="1464" y="8391"/>
                  </a:lnTo>
                  <a:lnTo>
                    <a:pt x="1386" y="8417"/>
                  </a:lnTo>
                  <a:lnTo>
                    <a:pt x="1307" y="8443"/>
                  </a:lnTo>
                  <a:lnTo>
                    <a:pt x="1177" y="8521"/>
                  </a:lnTo>
                  <a:lnTo>
                    <a:pt x="1098" y="8626"/>
                  </a:lnTo>
                  <a:lnTo>
                    <a:pt x="1072" y="8704"/>
                  </a:lnTo>
                  <a:lnTo>
                    <a:pt x="1072" y="8783"/>
                  </a:lnTo>
                  <a:lnTo>
                    <a:pt x="1046" y="8913"/>
                  </a:lnTo>
                  <a:lnTo>
                    <a:pt x="968" y="9018"/>
                  </a:lnTo>
                  <a:lnTo>
                    <a:pt x="863" y="9096"/>
                  </a:lnTo>
                  <a:lnTo>
                    <a:pt x="732" y="9122"/>
                  </a:lnTo>
                  <a:lnTo>
                    <a:pt x="602" y="9096"/>
                  </a:lnTo>
                  <a:lnTo>
                    <a:pt x="497" y="9018"/>
                  </a:lnTo>
                  <a:lnTo>
                    <a:pt x="419" y="8913"/>
                  </a:lnTo>
                  <a:lnTo>
                    <a:pt x="393" y="8783"/>
                  </a:lnTo>
                  <a:lnTo>
                    <a:pt x="419" y="8574"/>
                  </a:lnTo>
                  <a:lnTo>
                    <a:pt x="471" y="8364"/>
                  </a:lnTo>
                  <a:lnTo>
                    <a:pt x="576" y="8208"/>
                  </a:lnTo>
                  <a:lnTo>
                    <a:pt x="706" y="8051"/>
                  </a:lnTo>
                  <a:lnTo>
                    <a:pt x="863" y="7920"/>
                  </a:lnTo>
                  <a:lnTo>
                    <a:pt x="1046" y="7815"/>
                  </a:lnTo>
                  <a:lnTo>
                    <a:pt x="1229" y="7763"/>
                  </a:lnTo>
                  <a:lnTo>
                    <a:pt x="1464" y="7737"/>
                  </a:lnTo>
                  <a:close/>
                  <a:moveTo>
                    <a:pt x="0" y="0"/>
                  </a:moveTo>
                  <a:lnTo>
                    <a:pt x="0" y="11449"/>
                  </a:lnTo>
                  <a:lnTo>
                    <a:pt x="2902" y="11449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532;p64">
              <a:extLst>
                <a:ext uri="{FF2B5EF4-FFF2-40B4-BE49-F238E27FC236}">
                  <a16:creationId xmlns:a16="http://schemas.microsoft.com/office/drawing/2014/main" id="{4BD51F1E-719C-32BA-55CD-FA7B835ACC24}"/>
                </a:ext>
              </a:extLst>
            </p:cNvPr>
            <p:cNvSpPr/>
            <p:nvPr/>
          </p:nvSpPr>
          <p:spPr>
            <a:xfrm>
              <a:off x="3510700" y="1384250"/>
              <a:ext cx="15050" cy="9825"/>
            </a:xfrm>
            <a:custGeom>
              <a:avLst/>
              <a:gdLst/>
              <a:ahLst/>
              <a:cxnLst/>
              <a:rect l="l" t="t" r="r" b="b"/>
              <a:pathLst>
                <a:path w="602" h="393" extrusionOk="0">
                  <a:moveTo>
                    <a:pt x="236" y="0"/>
                  </a:moveTo>
                  <a:lnTo>
                    <a:pt x="157" y="52"/>
                  </a:lnTo>
                  <a:lnTo>
                    <a:pt x="0" y="183"/>
                  </a:lnTo>
                  <a:lnTo>
                    <a:pt x="157" y="340"/>
                  </a:lnTo>
                  <a:lnTo>
                    <a:pt x="236" y="392"/>
                  </a:lnTo>
                  <a:lnTo>
                    <a:pt x="366" y="392"/>
                  </a:lnTo>
                  <a:lnTo>
                    <a:pt x="445" y="340"/>
                  </a:lnTo>
                  <a:lnTo>
                    <a:pt x="602" y="183"/>
                  </a:lnTo>
                  <a:lnTo>
                    <a:pt x="445" y="52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533;p64">
              <a:extLst>
                <a:ext uri="{FF2B5EF4-FFF2-40B4-BE49-F238E27FC236}">
                  <a16:creationId xmlns:a16="http://schemas.microsoft.com/office/drawing/2014/main" id="{9E250E71-07D9-413A-2723-A7E591F6BE5F}"/>
                </a:ext>
              </a:extLst>
            </p:cNvPr>
            <p:cNvSpPr/>
            <p:nvPr/>
          </p:nvSpPr>
          <p:spPr>
            <a:xfrm>
              <a:off x="3473450" y="1322175"/>
              <a:ext cx="90200" cy="286225"/>
            </a:xfrm>
            <a:custGeom>
              <a:avLst/>
              <a:gdLst/>
              <a:ahLst/>
              <a:cxnLst/>
              <a:rect l="l" t="t" r="r" b="b"/>
              <a:pathLst>
                <a:path w="3608" h="11449" extrusionOk="0">
                  <a:moveTo>
                    <a:pt x="1804" y="1804"/>
                  </a:moveTo>
                  <a:lnTo>
                    <a:pt x="2013" y="1830"/>
                  </a:lnTo>
                  <a:lnTo>
                    <a:pt x="2196" y="1908"/>
                  </a:lnTo>
                  <a:lnTo>
                    <a:pt x="2353" y="2013"/>
                  </a:lnTo>
                  <a:lnTo>
                    <a:pt x="2510" y="2117"/>
                  </a:lnTo>
                  <a:lnTo>
                    <a:pt x="2719" y="2352"/>
                  </a:lnTo>
                  <a:lnTo>
                    <a:pt x="2797" y="2509"/>
                  </a:lnTo>
                  <a:lnTo>
                    <a:pt x="2850" y="2588"/>
                  </a:lnTo>
                  <a:lnTo>
                    <a:pt x="2850" y="2666"/>
                  </a:lnTo>
                  <a:lnTo>
                    <a:pt x="2850" y="2771"/>
                  </a:lnTo>
                  <a:lnTo>
                    <a:pt x="2797" y="2849"/>
                  </a:lnTo>
                  <a:lnTo>
                    <a:pt x="2719" y="2980"/>
                  </a:lnTo>
                  <a:lnTo>
                    <a:pt x="2510" y="3215"/>
                  </a:lnTo>
                  <a:lnTo>
                    <a:pt x="2353" y="3346"/>
                  </a:lnTo>
                  <a:lnTo>
                    <a:pt x="2196" y="3450"/>
                  </a:lnTo>
                  <a:lnTo>
                    <a:pt x="2013" y="3529"/>
                  </a:lnTo>
                  <a:lnTo>
                    <a:pt x="1804" y="3555"/>
                  </a:lnTo>
                  <a:lnTo>
                    <a:pt x="1595" y="3529"/>
                  </a:lnTo>
                  <a:lnTo>
                    <a:pt x="1412" y="3450"/>
                  </a:lnTo>
                  <a:lnTo>
                    <a:pt x="1229" y="3346"/>
                  </a:lnTo>
                  <a:lnTo>
                    <a:pt x="1098" y="3215"/>
                  </a:lnTo>
                  <a:lnTo>
                    <a:pt x="889" y="2980"/>
                  </a:lnTo>
                  <a:lnTo>
                    <a:pt x="785" y="2849"/>
                  </a:lnTo>
                  <a:lnTo>
                    <a:pt x="759" y="2771"/>
                  </a:lnTo>
                  <a:lnTo>
                    <a:pt x="759" y="2666"/>
                  </a:lnTo>
                  <a:lnTo>
                    <a:pt x="759" y="2588"/>
                  </a:lnTo>
                  <a:lnTo>
                    <a:pt x="785" y="2509"/>
                  </a:lnTo>
                  <a:lnTo>
                    <a:pt x="889" y="2352"/>
                  </a:lnTo>
                  <a:lnTo>
                    <a:pt x="1098" y="2117"/>
                  </a:lnTo>
                  <a:lnTo>
                    <a:pt x="1229" y="2013"/>
                  </a:lnTo>
                  <a:lnTo>
                    <a:pt x="1412" y="1908"/>
                  </a:lnTo>
                  <a:lnTo>
                    <a:pt x="1595" y="1830"/>
                  </a:lnTo>
                  <a:lnTo>
                    <a:pt x="1804" y="1804"/>
                  </a:lnTo>
                  <a:close/>
                  <a:moveTo>
                    <a:pt x="2510" y="4679"/>
                  </a:moveTo>
                  <a:lnTo>
                    <a:pt x="2641" y="4705"/>
                  </a:lnTo>
                  <a:lnTo>
                    <a:pt x="2745" y="4783"/>
                  </a:lnTo>
                  <a:lnTo>
                    <a:pt x="2823" y="4888"/>
                  </a:lnTo>
                  <a:lnTo>
                    <a:pt x="2850" y="5019"/>
                  </a:lnTo>
                  <a:lnTo>
                    <a:pt x="2823" y="5149"/>
                  </a:lnTo>
                  <a:lnTo>
                    <a:pt x="2745" y="5254"/>
                  </a:lnTo>
                  <a:lnTo>
                    <a:pt x="2405" y="5620"/>
                  </a:lnTo>
                  <a:lnTo>
                    <a:pt x="2275" y="5672"/>
                  </a:lnTo>
                  <a:lnTo>
                    <a:pt x="2170" y="5698"/>
                  </a:lnTo>
                  <a:lnTo>
                    <a:pt x="2039" y="5672"/>
                  </a:lnTo>
                  <a:lnTo>
                    <a:pt x="1909" y="5620"/>
                  </a:lnTo>
                  <a:lnTo>
                    <a:pt x="1804" y="5489"/>
                  </a:lnTo>
                  <a:lnTo>
                    <a:pt x="1673" y="5620"/>
                  </a:lnTo>
                  <a:lnTo>
                    <a:pt x="1569" y="5672"/>
                  </a:lnTo>
                  <a:lnTo>
                    <a:pt x="1438" y="5698"/>
                  </a:lnTo>
                  <a:lnTo>
                    <a:pt x="1307" y="5672"/>
                  </a:lnTo>
                  <a:lnTo>
                    <a:pt x="1203" y="5620"/>
                  </a:lnTo>
                  <a:lnTo>
                    <a:pt x="837" y="5254"/>
                  </a:lnTo>
                  <a:lnTo>
                    <a:pt x="759" y="5149"/>
                  </a:lnTo>
                  <a:lnTo>
                    <a:pt x="759" y="5019"/>
                  </a:lnTo>
                  <a:lnTo>
                    <a:pt x="759" y="4888"/>
                  </a:lnTo>
                  <a:lnTo>
                    <a:pt x="837" y="4783"/>
                  </a:lnTo>
                  <a:lnTo>
                    <a:pt x="968" y="4705"/>
                  </a:lnTo>
                  <a:lnTo>
                    <a:pt x="1072" y="4679"/>
                  </a:lnTo>
                  <a:lnTo>
                    <a:pt x="1203" y="4705"/>
                  </a:lnTo>
                  <a:lnTo>
                    <a:pt x="1307" y="4783"/>
                  </a:lnTo>
                  <a:lnTo>
                    <a:pt x="1438" y="4888"/>
                  </a:lnTo>
                  <a:lnTo>
                    <a:pt x="1569" y="4783"/>
                  </a:lnTo>
                  <a:lnTo>
                    <a:pt x="1673" y="4705"/>
                  </a:lnTo>
                  <a:lnTo>
                    <a:pt x="1804" y="4679"/>
                  </a:lnTo>
                  <a:lnTo>
                    <a:pt x="1935" y="4705"/>
                  </a:lnTo>
                  <a:lnTo>
                    <a:pt x="2039" y="4783"/>
                  </a:lnTo>
                  <a:lnTo>
                    <a:pt x="2170" y="4888"/>
                  </a:lnTo>
                  <a:lnTo>
                    <a:pt x="2275" y="4783"/>
                  </a:lnTo>
                  <a:lnTo>
                    <a:pt x="2379" y="4705"/>
                  </a:lnTo>
                  <a:lnTo>
                    <a:pt x="2510" y="4679"/>
                  </a:lnTo>
                  <a:close/>
                  <a:moveTo>
                    <a:pt x="2510" y="5751"/>
                  </a:moveTo>
                  <a:lnTo>
                    <a:pt x="2641" y="5777"/>
                  </a:lnTo>
                  <a:lnTo>
                    <a:pt x="2745" y="5855"/>
                  </a:lnTo>
                  <a:lnTo>
                    <a:pt x="2823" y="5960"/>
                  </a:lnTo>
                  <a:lnTo>
                    <a:pt x="2850" y="6090"/>
                  </a:lnTo>
                  <a:lnTo>
                    <a:pt x="2823" y="6221"/>
                  </a:lnTo>
                  <a:lnTo>
                    <a:pt x="2745" y="6326"/>
                  </a:lnTo>
                  <a:lnTo>
                    <a:pt x="2405" y="6692"/>
                  </a:lnTo>
                  <a:lnTo>
                    <a:pt x="2275" y="6770"/>
                  </a:lnTo>
                  <a:lnTo>
                    <a:pt x="2170" y="6796"/>
                  </a:lnTo>
                  <a:lnTo>
                    <a:pt x="2039" y="6770"/>
                  </a:lnTo>
                  <a:lnTo>
                    <a:pt x="1909" y="6692"/>
                  </a:lnTo>
                  <a:lnTo>
                    <a:pt x="1804" y="6561"/>
                  </a:lnTo>
                  <a:lnTo>
                    <a:pt x="1673" y="6692"/>
                  </a:lnTo>
                  <a:lnTo>
                    <a:pt x="1569" y="6770"/>
                  </a:lnTo>
                  <a:lnTo>
                    <a:pt x="1438" y="6796"/>
                  </a:lnTo>
                  <a:lnTo>
                    <a:pt x="1307" y="6770"/>
                  </a:lnTo>
                  <a:lnTo>
                    <a:pt x="1203" y="6692"/>
                  </a:lnTo>
                  <a:lnTo>
                    <a:pt x="837" y="6326"/>
                  </a:lnTo>
                  <a:lnTo>
                    <a:pt x="759" y="6221"/>
                  </a:lnTo>
                  <a:lnTo>
                    <a:pt x="759" y="6090"/>
                  </a:lnTo>
                  <a:lnTo>
                    <a:pt x="759" y="5960"/>
                  </a:lnTo>
                  <a:lnTo>
                    <a:pt x="837" y="5855"/>
                  </a:lnTo>
                  <a:lnTo>
                    <a:pt x="968" y="5777"/>
                  </a:lnTo>
                  <a:lnTo>
                    <a:pt x="1072" y="5751"/>
                  </a:lnTo>
                  <a:lnTo>
                    <a:pt x="1203" y="5777"/>
                  </a:lnTo>
                  <a:lnTo>
                    <a:pt x="1307" y="5855"/>
                  </a:lnTo>
                  <a:lnTo>
                    <a:pt x="1438" y="5986"/>
                  </a:lnTo>
                  <a:lnTo>
                    <a:pt x="1569" y="5855"/>
                  </a:lnTo>
                  <a:lnTo>
                    <a:pt x="1673" y="5777"/>
                  </a:lnTo>
                  <a:lnTo>
                    <a:pt x="1804" y="5751"/>
                  </a:lnTo>
                  <a:lnTo>
                    <a:pt x="1935" y="5777"/>
                  </a:lnTo>
                  <a:lnTo>
                    <a:pt x="2039" y="5855"/>
                  </a:lnTo>
                  <a:lnTo>
                    <a:pt x="2170" y="5986"/>
                  </a:lnTo>
                  <a:lnTo>
                    <a:pt x="2275" y="5855"/>
                  </a:lnTo>
                  <a:lnTo>
                    <a:pt x="2379" y="5777"/>
                  </a:lnTo>
                  <a:lnTo>
                    <a:pt x="2510" y="5751"/>
                  </a:lnTo>
                  <a:close/>
                  <a:moveTo>
                    <a:pt x="2510" y="7737"/>
                  </a:moveTo>
                  <a:lnTo>
                    <a:pt x="2641" y="7763"/>
                  </a:lnTo>
                  <a:lnTo>
                    <a:pt x="2745" y="7815"/>
                  </a:lnTo>
                  <a:lnTo>
                    <a:pt x="2823" y="7946"/>
                  </a:lnTo>
                  <a:lnTo>
                    <a:pt x="2850" y="8077"/>
                  </a:lnTo>
                  <a:lnTo>
                    <a:pt x="2850" y="9515"/>
                  </a:lnTo>
                  <a:lnTo>
                    <a:pt x="2823" y="9645"/>
                  </a:lnTo>
                  <a:lnTo>
                    <a:pt x="2745" y="9750"/>
                  </a:lnTo>
                  <a:lnTo>
                    <a:pt x="2641" y="9802"/>
                  </a:lnTo>
                  <a:lnTo>
                    <a:pt x="2510" y="9828"/>
                  </a:lnTo>
                  <a:lnTo>
                    <a:pt x="1072" y="9828"/>
                  </a:lnTo>
                  <a:lnTo>
                    <a:pt x="941" y="9802"/>
                  </a:lnTo>
                  <a:lnTo>
                    <a:pt x="837" y="9750"/>
                  </a:lnTo>
                  <a:lnTo>
                    <a:pt x="785" y="9645"/>
                  </a:lnTo>
                  <a:lnTo>
                    <a:pt x="759" y="9515"/>
                  </a:lnTo>
                  <a:lnTo>
                    <a:pt x="759" y="8077"/>
                  </a:lnTo>
                  <a:lnTo>
                    <a:pt x="785" y="7946"/>
                  </a:lnTo>
                  <a:lnTo>
                    <a:pt x="837" y="7815"/>
                  </a:lnTo>
                  <a:lnTo>
                    <a:pt x="941" y="7763"/>
                  </a:lnTo>
                  <a:lnTo>
                    <a:pt x="1072" y="7737"/>
                  </a:lnTo>
                  <a:close/>
                  <a:moveTo>
                    <a:pt x="0" y="0"/>
                  </a:moveTo>
                  <a:lnTo>
                    <a:pt x="0" y="11449"/>
                  </a:lnTo>
                  <a:lnTo>
                    <a:pt x="2353" y="11449"/>
                  </a:lnTo>
                  <a:lnTo>
                    <a:pt x="2614" y="11423"/>
                  </a:lnTo>
                  <a:lnTo>
                    <a:pt x="2850" y="11344"/>
                  </a:lnTo>
                  <a:lnTo>
                    <a:pt x="3059" y="11240"/>
                  </a:lnTo>
                  <a:lnTo>
                    <a:pt x="3242" y="11083"/>
                  </a:lnTo>
                  <a:lnTo>
                    <a:pt x="3372" y="10900"/>
                  </a:lnTo>
                  <a:lnTo>
                    <a:pt x="3503" y="10691"/>
                  </a:lnTo>
                  <a:lnTo>
                    <a:pt x="3582" y="10482"/>
                  </a:lnTo>
                  <a:lnTo>
                    <a:pt x="3608" y="10220"/>
                  </a:lnTo>
                  <a:lnTo>
                    <a:pt x="3608" y="1229"/>
                  </a:lnTo>
                  <a:lnTo>
                    <a:pt x="3582" y="993"/>
                  </a:lnTo>
                  <a:lnTo>
                    <a:pt x="3503" y="758"/>
                  </a:lnTo>
                  <a:lnTo>
                    <a:pt x="3372" y="549"/>
                  </a:lnTo>
                  <a:lnTo>
                    <a:pt x="3242" y="366"/>
                  </a:lnTo>
                  <a:lnTo>
                    <a:pt x="3059" y="209"/>
                  </a:lnTo>
                  <a:lnTo>
                    <a:pt x="2850" y="105"/>
                  </a:lnTo>
                  <a:lnTo>
                    <a:pt x="2614" y="26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EAEDA05-C44E-9B17-1C49-ADBFD91FFCD5}"/>
              </a:ext>
            </a:extLst>
          </p:cNvPr>
          <p:cNvSpPr/>
          <p:nvPr/>
        </p:nvSpPr>
        <p:spPr>
          <a:xfrm>
            <a:off x="3606383" y="0"/>
            <a:ext cx="1848971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Google Shape;677;p39">
            <a:extLst>
              <a:ext uri="{FF2B5EF4-FFF2-40B4-BE49-F238E27FC236}">
                <a16:creationId xmlns:a16="http://schemas.microsoft.com/office/drawing/2014/main" id="{6ABC412B-4F05-0039-C40E-6440ED57FD04}"/>
              </a:ext>
            </a:extLst>
          </p:cNvPr>
          <p:cNvSpPr txBox="1">
            <a:spLocks/>
          </p:cNvSpPr>
          <p:nvPr/>
        </p:nvSpPr>
        <p:spPr>
          <a:xfrm>
            <a:off x="3606382" y="1445"/>
            <a:ext cx="1842247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50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sr-Cyrl-RS" sz="1800" dirty="0">
                <a:solidFill>
                  <a:schemeClr val="tx1"/>
                </a:solidFill>
                <a:cs typeface="Aref Ruqaa" panose="02000503000000000000" pitchFamily="2" charset="-78"/>
              </a:rPr>
              <a:t>Клеопатра </a:t>
            </a:r>
            <a:r>
              <a:rPr lang="en-US" sz="1800" dirty="0">
                <a:solidFill>
                  <a:schemeClr val="tx1"/>
                </a:solidFill>
                <a:cs typeface="Aref Ruqaa" panose="02000503000000000000" pitchFamily="2" charset="-78"/>
              </a:rPr>
              <a:t>VII</a:t>
            </a:r>
            <a:endParaRPr lang="sr-Cyrl-RS" sz="1800" dirty="0">
              <a:solidFill>
                <a:schemeClr val="tx1"/>
              </a:solidFill>
              <a:cs typeface="Aref Ruqaa" panose="02000503000000000000" pitchFamily="2" charset="-78"/>
            </a:endParaRPr>
          </a:p>
        </p:txBody>
      </p:sp>
      <p:pic>
        <p:nvPicPr>
          <p:cNvPr id="43" name="Picture 42" descr="A person wearing a gold and black headdress&#10;&#10;Description automatically generated">
            <a:extLst>
              <a:ext uri="{FF2B5EF4-FFF2-40B4-BE49-F238E27FC236}">
                <a16:creationId xmlns:a16="http://schemas.microsoft.com/office/drawing/2014/main" id="{33CFB310-A216-7A45-16B5-28F670641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076" y="773537"/>
            <a:ext cx="1368136" cy="13681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1" name="Google Shape;716;p40">
            <a:extLst>
              <a:ext uri="{FF2B5EF4-FFF2-40B4-BE49-F238E27FC236}">
                <a16:creationId xmlns:a16="http://schemas.microsoft.com/office/drawing/2014/main" id="{A480FBEF-8CA6-5D73-6435-723BA5DA086F}"/>
              </a:ext>
            </a:extLst>
          </p:cNvPr>
          <p:cNvSpPr txBox="1">
            <a:spLocks/>
          </p:cNvSpPr>
          <p:nvPr/>
        </p:nvSpPr>
        <p:spPr>
          <a:xfrm>
            <a:off x="3641930" y="2399274"/>
            <a:ext cx="1736151" cy="290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6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sr-Cyrl-RS" dirty="0"/>
              <a:t>Владала је од 51-30. </a:t>
            </a:r>
            <a:r>
              <a:rPr lang="sr-Cyrl-RS" dirty="0" err="1"/>
              <a:t>пне</a:t>
            </a:r>
            <a:r>
              <a:rPr lang="sr-Cyrl-RS" dirty="0"/>
              <a:t>. Била је краљица хеленистичког Египта. Имала је грчко порекло.</a:t>
            </a:r>
            <a:endParaRPr lang="en-GB" dirty="0"/>
          </a:p>
        </p:txBody>
      </p:sp>
      <p:grpSp>
        <p:nvGrpSpPr>
          <p:cNvPr id="641" name="Google Shape;1680;p64">
            <a:extLst>
              <a:ext uri="{FF2B5EF4-FFF2-40B4-BE49-F238E27FC236}">
                <a16:creationId xmlns:a16="http://schemas.microsoft.com/office/drawing/2014/main" id="{C42C434A-755E-3E1F-B554-67E55024DC3A}"/>
              </a:ext>
            </a:extLst>
          </p:cNvPr>
          <p:cNvGrpSpPr/>
          <p:nvPr/>
        </p:nvGrpSpPr>
        <p:grpSpPr>
          <a:xfrm>
            <a:off x="4229650" y="4306119"/>
            <a:ext cx="588989" cy="520048"/>
            <a:chOff x="4818300" y="2715350"/>
            <a:chExt cx="286250" cy="286250"/>
          </a:xfrm>
        </p:grpSpPr>
        <p:sp>
          <p:nvSpPr>
            <p:cNvPr id="642" name="Google Shape;1681;p64">
              <a:extLst>
                <a:ext uri="{FF2B5EF4-FFF2-40B4-BE49-F238E27FC236}">
                  <a16:creationId xmlns:a16="http://schemas.microsoft.com/office/drawing/2014/main" id="{495402C8-8C41-1796-A85F-4A0F365583EF}"/>
                </a:ext>
              </a:extLst>
            </p:cNvPr>
            <p:cNvSpPr/>
            <p:nvPr/>
          </p:nvSpPr>
          <p:spPr>
            <a:xfrm>
              <a:off x="4818300" y="2796400"/>
              <a:ext cx="158150" cy="142475"/>
            </a:xfrm>
            <a:custGeom>
              <a:avLst/>
              <a:gdLst/>
              <a:ahLst/>
              <a:cxnLst/>
              <a:rect l="l" t="t" r="r" b="b"/>
              <a:pathLst>
                <a:path w="6326" h="5699" extrusionOk="0">
                  <a:moveTo>
                    <a:pt x="6221" y="0"/>
                  </a:moveTo>
                  <a:lnTo>
                    <a:pt x="5725" y="52"/>
                  </a:lnTo>
                  <a:lnTo>
                    <a:pt x="5228" y="131"/>
                  </a:lnTo>
                  <a:lnTo>
                    <a:pt x="4758" y="261"/>
                  </a:lnTo>
                  <a:lnTo>
                    <a:pt x="4287" y="444"/>
                  </a:lnTo>
                  <a:lnTo>
                    <a:pt x="3843" y="680"/>
                  </a:lnTo>
                  <a:lnTo>
                    <a:pt x="3424" y="941"/>
                  </a:lnTo>
                  <a:lnTo>
                    <a:pt x="3032" y="1229"/>
                  </a:lnTo>
                  <a:lnTo>
                    <a:pt x="2666" y="1568"/>
                  </a:lnTo>
                  <a:lnTo>
                    <a:pt x="2327" y="1934"/>
                  </a:lnTo>
                  <a:lnTo>
                    <a:pt x="2039" y="2326"/>
                  </a:lnTo>
                  <a:lnTo>
                    <a:pt x="1778" y="2745"/>
                  </a:lnTo>
                  <a:lnTo>
                    <a:pt x="1542" y="3163"/>
                  </a:lnTo>
                  <a:lnTo>
                    <a:pt x="1386" y="3607"/>
                  </a:lnTo>
                  <a:lnTo>
                    <a:pt x="1229" y="4078"/>
                  </a:lnTo>
                  <a:lnTo>
                    <a:pt x="1150" y="4548"/>
                  </a:lnTo>
                  <a:lnTo>
                    <a:pt x="1098" y="5019"/>
                  </a:lnTo>
                  <a:lnTo>
                    <a:pt x="340" y="5019"/>
                  </a:lnTo>
                  <a:lnTo>
                    <a:pt x="209" y="5045"/>
                  </a:lnTo>
                  <a:lnTo>
                    <a:pt x="105" y="5123"/>
                  </a:lnTo>
                  <a:lnTo>
                    <a:pt x="26" y="5228"/>
                  </a:lnTo>
                  <a:lnTo>
                    <a:pt x="0" y="5358"/>
                  </a:lnTo>
                  <a:lnTo>
                    <a:pt x="26" y="5489"/>
                  </a:lnTo>
                  <a:lnTo>
                    <a:pt x="105" y="5594"/>
                  </a:lnTo>
                  <a:lnTo>
                    <a:pt x="471" y="5698"/>
                  </a:lnTo>
                  <a:lnTo>
                    <a:pt x="2588" y="5698"/>
                  </a:lnTo>
                  <a:lnTo>
                    <a:pt x="2980" y="5594"/>
                  </a:lnTo>
                  <a:lnTo>
                    <a:pt x="3372" y="5463"/>
                  </a:lnTo>
                  <a:lnTo>
                    <a:pt x="3738" y="5280"/>
                  </a:lnTo>
                  <a:lnTo>
                    <a:pt x="4078" y="5097"/>
                  </a:lnTo>
                  <a:lnTo>
                    <a:pt x="4418" y="4862"/>
                  </a:lnTo>
                  <a:lnTo>
                    <a:pt x="4705" y="4600"/>
                  </a:lnTo>
                  <a:lnTo>
                    <a:pt x="4993" y="4339"/>
                  </a:lnTo>
                  <a:lnTo>
                    <a:pt x="5254" y="4025"/>
                  </a:lnTo>
                  <a:lnTo>
                    <a:pt x="5516" y="3712"/>
                  </a:lnTo>
                  <a:lnTo>
                    <a:pt x="5725" y="3372"/>
                  </a:lnTo>
                  <a:lnTo>
                    <a:pt x="5908" y="3006"/>
                  </a:lnTo>
                  <a:lnTo>
                    <a:pt x="6064" y="2640"/>
                  </a:lnTo>
                  <a:lnTo>
                    <a:pt x="6169" y="2248"/>
                  </a:lnTo>
                  <a:lnTo>
                    <a:pt x="6274" y="1856"/>
                  </a:lnTo>
                  <a:lnTo>
                    <a:pt x="6326" y="1438"/>
                  </a:lnTo>
                  <a:lnTo>
                    <a:pt x="6326" y="1019"/>
                  </a:lnTo>
                  <a:lnTo>
                    <a:pt x="6300" y="497"/>
                  </a:lnTo>
                  <a:lnTo>
                    <a:pt x="62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682;p64">
              <a:extLst>
                <a:ext uri="{FF2B5EF4-FFF2-40B4-BE49-F238E27FC236}">
                  <a16:creationId xmlns:a16="http://schemas.microsoft.com/office/drawing/2014/main" id="{4F99EEFC-8A8C-826D-94C5-F1920A2B6889}"/>
                </a:ext>
              </a:extLst>
            </p:cNvPr>
            <p:cNvSpPr/>
            <p:nvPr/>
          </p:nvSpPr>
          <p:spPr>
            <a:xfrm>
              <a:off x="4877100" y="2715350"/>
              <a:ext cx="227450" cy="286250"/>
            </a:xfrm>
            <a:custGeom>
              <a:avLst/>
              <a:gdLst/>
              <a:ahLst/>
              <a:cxnLst/>
              <a:rect l="l" t="t" r="r" b="b"/>
              <a:pathLst>
                <a:path w="9098" h="11450" extrusionOk="0">
                  <a:moveTo>
                    <a:pt x="6431" y="1099"/>
                  </a:moveTo>
                  <a:lnTo>
                    <a:pt x="6562" y="1125"/>
                  </a:lnTo>
                  <a:lnTo>
                    <a:pt x="6666" y="1177"/>
                  </a:lnTo>
                  <a:lnTo>
                    <a:pt x="6745" y="1308"/>
                  </a:lnTo>
                  <a:lnTo>
                    <a:pt x="6771" y="1412"/>
                  </a:lnTo>
                  <a:lnTo>
                    <a:pt x="6745" y="1543"/>
                  </a:lnTo>
                  <a:lnTo>
                    <a:pt x="6666" y="1648"/>
                  </a:lnTo>
                  <a:lnTo>
                    <a:pt x="6562" y="1726"/>
                  </a:lnTo>
                  <a:lnTo>
                    <a:pt x="6431" y="1752"/>
                  </a:lnTo>
                  <a:lnTo>
                    <a:pt x="6300" y="1726"/>
                  </a:lnTo>
                  <a:lnTo>
                    <a:pt x="6196" y="1648"/>
                  </a:lnTo>
                  <a:lnTo>
                    <a:pt x="6117" y="1543"/>
                  </a:lnTo>
                  <a:lnTo>
                    <a:pt x="6091" y="1412"/>
                  </a:lnTo>
                  <a:lnTo>
                    <a:pt x="6117" y="1308"/>
                  </a:lnTo>
                  <a:lnTo>
                    <a:pt x="6196" y="1177"/>
                  </a:lnTo>
                  <a:lnTo>
                    <a:pt x="6300" y="1125"/>
                  </a:lnTo>
                  <a:lnTo>
                    <a:pt x="6431" y="1099"/>
                  </a:lnTo>
                  <a:close/>
                  <a:moveTo>
                    <a:pt x="6248" y="1"/>
                  </a:moveTo>
                  <a:lnTo>
                    <a:pt x="5960" y="27"/>
                  </a:lnTo>
                  <a:lnTo>
                    <a:pt x="5699" y="132"/>
                  </a:lnTo>
                  <a:lnTo>
                    <a:pt x="5464" y="262"/>
                  </a:lnTo>
                  <a:lnTo>
                    <a:pt x="5255" y="419"/>
                  </a:lnTo>
                  <a:lnTo>
                    <a:pt x="5072" y="628"/>
                  </a:lnTo>
                  <a:lnTo>
                    <a:pt x="4941" y="863"/>
                  </a:lnTo>
                  <a:lnTo>
                    <a:pt x="4863" y="1151"/>
                  </a:lnTo>
                  <a:lnTo>
                    <a:pt x="4836" y="1412"/>
                  </a:lnTo>
                  <a:lnTo>
                    <a:pt x="4836" y="2510"/>
                  </a:lnTo>
                  <a:lnTo>
                    <a:pt x="4810" y="2667"/>
                  </a:lnTo>
                  <a:lnTo>
                    <a:pt x="4758" y="2850"/>
                  </a:lnTo>
                  <a:lnTo>
                    <a:pt x="4653" y="2981"/>
                  </a:lnTo>
                  <a:lnTo>
                    <a:pt x="4523" y="3111"/>
                  </a:lnTo>
                  <a:lnTo>
                    <a:pt x="4627" y="3660"/>
                  </a:lnTo>
                  <a:lnTo>
                    <a:pt x="4653" y="4261"/>
                  </a:lnTo>
                  <a:lnTo>
                    <a:pt x="4627" y="4810"/>
                  </a:lnTo>
                  <a:lnTo>
                    <a:pt x="4549" y="5333"/>
                  </a:lnTo>
                  <a:lnTo>
                    <a:pt x="4418" y="5856"/>
                  </a:lnTo>
                  <a:lnTo>
                    <a:pt x="4235" y="6353"/>
                  </a:lnTo>
                  <a:lnTo>
                    <a:pt x="4000" y="6823"/>
                  </a:lnTo>
                  <a:lnTo>
                    <a:pt x="3739" y="7294"/>
                  </a:lnTo>
                  <a:lnTo>
                    <a:pt x="3425" y="7712"/>
                  </a:lnTo>
                  <a:lnTo>
                    <a:pt x="3059" y="8130"/>
                  </a:lnTo>
                  <a:lnTo>
                    <a:pt x="2798" y="8365"/>
                  </a:lnTo>
                  <a:lnTo>
                    <a:pt x="2562" y="8574"/>
                  </a:lnTo>
                  <a:lnTo>
                    <a:pt x="2275" y="8757"/>
                  </a:lnTo>
                  <a:lnTo>
                    <a:pt x="2013" y="8940"/>
                  </a:lnTo>
                  <a:lnTo>
                    <a:pt x="2693" y="8940"/>
                  </a:lnTo>
                  <a:lnTo>
                    <a:pt x="2693" y="10796"/>
                  </a:lnTo>
                  <a:lnTo>
                    <a:pt x="1569" y="10796"/>
                  </a:lnTo>
                  <a:lnTo>
                    <a:pt x="1569" y="9202"/>
                  </a:lnTo>
                  <a:lnTo>
                    <a:pt x="1229" y="9332"/>
                  </a:lnTo>
                  <a:lnTo>
                    <a:pt x="889" y="9463"/>
                  </a:lnTo>
                  <a:lnTo>
                    <a:pt x="889" y="10796"/>
                  </a:lnTo>
                  <a:lnTo>
                    <a:pt x="314" y="10796"/>
                  </a:lnTo>
                  <a:lnTo>
                    <a:pt x="184" y="10822"/>
                  </a:lnTo>
                  <a:lnTo>
                    <a:pt x="79" y="10875"/>
                  </a:lnTo>
                  <a:lnTo>
                    <a:pt x="27" y="10979"/>
                  </a:lnTo>
                  <a:lnTo>
                    <a:pt x="1" y="11110"/>
                  </a:lnTo>
                  <a:lnTo>
                    <a:pt x="27" y="11240"/>
                  </a:lnTo>
                  <a:lnTo>
                    <a:pt x="79" y="11371"/>
                  </a:lnTo>
                  <a:lnTo>
                    <a:pt x="184" y="11423"/>
                  </a:lnTo>
                  <a:lnTo>
                    <a:pt x="314" y="11450"/>
                  </a:lnTo>
                  <a:lnTo>
                    <a:pt x="4810" y="11450"/>
                  </a:lnTo>
                  <a:lnTo>
                    <a:pt x="4941" y="11423"/>
                  </a:lnTo>
                  <a:lnTo>
                    <a:pt x="5046" y="11371"/>
                  </a:lnTo>
                  <a:lnTo>
                    <a:pt x="5124" y="11240"/>
                  </a:lnTo>
                  <a:lnTo>
                    <a:pt x="5150" y="11110"/>
                  </a:lnTo>
                  <a:lnTo>
                    <a:pt x="5124" y="10979"/>
                  </a:lnTo>
                  <a:lnTo>
                    <a:pt x="5046" y="10875"/>
                  </a:lnTo>
                  <a:lnTo>
                    <a:pt x="4941" y="10822"/>
                  </a:lnTo>
                  <a:lnTo>
                    <a:pt x="4810" y="10796"/>
                  </a:lnTo>
                  <a:lnTo>
                    <a:pt x="3347" y="10796"/>
                  </a:lnTo>
                  <a:lnTo>
                    <a:pt x="3347" y="8940"/>
                  </a:lnTo>
                  <a:lnTo>
                    <a:pt x="3739" y="8940"/>
                  </a:lnTo>
                  <a:lnTo>
                    <a:pt x="4183" y="8914"/>
                  </a:lnTo>
                  <a:lnTo>
                    <a:pt x="4601" y="8862"/>
                  </a:lnTo>
                  <a:lnTo>
                    <a:pt x="5019" y="8757"/>
                  </a:lnTo>
                  <a:lnTo>
                    <a:pt x="5412" y="8600"/>
                  </a:lnTo>
                  <a:lnTo>
                    <a:pt x="5777" y="8418"/>
                  </a:lnTo>
                  <a:lnTo>
                    <a:pt x="6143" y="8208"/>
                  </a:lnTo>
                  <a:lnTo>
                    <a:pt x="6457" y="7973"/>
                  </a:lnTo>
                  <a:lnTo>
                    <a:pt x="6771" y="7686"/>
                  </a:lnTo>
                  <a:lnTo>
                    <a:pt x="7032" y="7372"/>
                  </a:lnTo>
                  <a:lnTo>
                    <a:pt x="7294" y="7058"/>
                  </a:lnTo>
                  <a:lnTo>
                    <a:pt x="7503" y="6692"/>
                  </a:lnTo>
                  <a:lnTo>
                    <a:pt x="7686" y="6326"/>
                  </a:lnTo>
                  <a:lnTo>
                    <a:pt x="7842" y="5934"/>
                  </a:lnTo>
                  <a:lnTo>
                    <a:pt x="7947" y="5516"/>
                  </a:lnTo>
                  <a:lnTo>
                    <a:pt x="7999" y="5098"/>
                  </a:lnTo>
                  <a:lnTo>
                    <a:pt x="8025" y="4654"/>
                  </a:lnTo>
                  <a:lnTo>
                    <a:pt x="8025" y="1412"/>
                  </a:lnTo>
                  <a:lnTo>
                    <a:pt x="8025" y="1282"/>
                  </a:lnTo>
                  <a:lnTo>
                    <a:pt x="8078" y="1125"/>
                  </a:lnTo>
                  <a:lnTo>
                    <a:pt x="8156" y="1020"/>
                  </a:lnTo>
                  <a:lnTo>
                    <a:pt x="8235" y="890"/>
                  </a:lnTo>
                  <a:lnTo>
                    <a:pt x="8339" y="811"/>
                  </a:lnTo>
                  <a:lnTo>
                    <a:pt x="8470" y="733"/>
                  </a:lnTo>
                  <a:lnTo>
                    <a:pt x="8627" y="707"/>
                  </a:lnTo>
                  <a:lnTo>
                    <a:pt x="8757" y="680"/>
                  </a:lnTo>
                  <a:lnTo>
                    <a:pt x="8888" y="654"/>
                  </a:lnTo>
                  <a:lnTo>
                    <a:pt x="8993" y="576"/>
                  </a:lnTo>
                  <a:lnTo>
                    <a:pt x="9071" y="471"/>
                  </a:lnTo>
                  <a:lnTo>
                    <a:pt x="9097" y="341"/>
                  </a:lnTo>
                  <a:lnTo>
                    <a:pt x="9071" y="210"/>
                  </a:lnTo>
                  <a:lnTo>
                    <a:pt x="8993" y="105"/>
                  </a:lnTo>
                  <a:lnTo>
                    <a:pt x="8888" y="27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40AEF7F-5205-E3B7-2CFE-C5BD8F5B238F}"/>
              </a:ext>
            </a:extLst>
          </p:cNvPr>
          <p:cNvSpPr/>
          <p:nvPr/>
        </p:nvSpPr>
        <p:spPr>
          <a:xfrm>
            <a:off x="1852090" y="0"/>
            <a:ext cx="175484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Google Shape;677;p39">
            <a:extLst>
              <a:ext uri="{FF2B5EF4-FFF2-40B4-BE49-F238E27FC236}">
                <a16:creationId xmlns:a16="http://schemas.microsoft.com/office/drawing/2014/main" id="{53BFCE9C-E590-01AC-6B8B-5CB63BE7EC48}"/>
              </a:ext>
            </a:extLst>
          </p:cNvPr>
          <p:cNvSpPr txBox="1">
            <a:spLocks/>
          </p:cNvSpPr>
          <p:nvPr/>
        </p:nvSpPr>
        <p:spPr>
          <a:xfrm>
            <a:off x="1845363" y="0"/>
            <a:ext cx="1848971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50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sr-Cyrl-RS" sz="1800" dirty="0"/>
              <a:t>Рамзес</a:t>
            </a:r>
            <a:r>
              <a:rPr lang="sr-Latn-RS" sz="1800" dirty="0"/>
              <a:t> </a:t>
            </a:r>
            <a:r>
              <a:rPr lang="en-GB" sz="1800" i="0" dirty="0">
                <a:solidFill>
                  <a:schemeClr val="tx1"/>
                </a:solidFill>
                <a:effectLst/>
                <a:latin typeface="Aref Ruqaa" panose="02000503000000000000" pitchFamily="2" charset="-78"/>
                <a:cs typeface="Aref Ruqaa" panose="02000503000000000000" pitchFamily="2" charset="-78"/>
              </a:rPr>
              <a:t>II</a:t>
            </a:r>
            <a:endParaRPr lang="sr-Cyrl-RS" sz="1800" dirty="0">
              <a:solidFill>
                <a:schemeClr val="tx1"/>
              </a:solidFill>
              <a:cs typeface="Aref Ruqaa" panose="02000503000000000000" pitchFamily="2" charset="-78"/>
            </a:endParaRPr>
          </a:p>
        </p:txBody>
      </p:sp>
      <p:pic>
        <p:nvPicPr>
          <p:cNvPr id="39" name="Picture 38" descr="A statue of a person holding an object&#10;&#10;Description automatically generated">
            <a:extLst>
              <a:ext uri="{FF2B5EF4-FFF2-40B4-BE49-F238E27FC236}">
                <a16:creationId xmlns:a16="http://schemas.microsoft.com/office/drawing/2014/main" id="{CFA1AB34-0B95-33A7-8010-B1986C782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480" y="689986"/>
            <a:ext cx="1078057" cy="14374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0" name="Google Shape;716;p40">
            <a:extLst>
              <a:ext uri="{FF2B5EF4-FFF2-40B4-BE49-F238E27FC236}">
                <a16:creationId xmlns:a16="http://schemas.microsoft.com/office/drawing/2014/main" id="{D90559C7-4E32-B883-0485-DCB06F29A7A1}"/>
              </a:ext>
            </a:extLst>
          </p:cNvPr>
          <p:cNvSpPr txBox="1">
            <a:spLocks/>
          </p:cNvSpPr>
          <p:nvPr/>
        </p:nvSpPr>
        <p:spPr>
          <a:xfrm>
            <a:off x="1932756" y="2376486"/>
            <a:ext cx="1583920" cy="165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6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sr-Cyrl-RS" dirty="0"/>
              <a:t>Владао је од 1290-1224 </a:t>
            </a:r>
            <a:r>
              <a:rPr lang="sr-Cyrl-RS" dirty="0" err="1"/>
              <a:t>пне</a:t>
            </a:r>
            <a:r>
              <a:rPr lang="sr-Cyrl-RS" dirty="0"/>
              <a:t>. Познатији је као Рамзес Велики због ратова.</a:t>
            </a:r>
            <a:endParaRPr lang="en-GB" dirty="0"/>
          </a:p>
        </p:txBody>
      </p:sp>
      <p:grpSp>
        <p:nvGrpSpPr>
          <p:cNvPr id="644" name="Google Shape;1799;p64">
            <a:extLst>
              <a:ext uri="{FF2B5EF4-FFF2-40B4-BE49-F238E27FC236}">
                <a16:creationId xmlns:a16="http://schemas.microsoft.com/office/drawing/2014/main" id="{FEFA7B5A-D924-795E-C81D-DFC00429435D}"/>
              </a:ext>
            </a:extLst>
          </p:cNvPr>
          <p:cNvGrpSpPr/>
          <p:nvPr/>
        </p:nvGrpSpPr>
        <p:grpSpPr>
          <a:xfrm>
            <a:off x="2467907" y="4298063"/>
            <a:ext cx="523203" cy="530850"/>
            <a:chOff x="245300" y="4106600"/>
            <a:chExt cx="286250" cy="286225"/>
          </a:xfrm>
        </p:grpSpPr>
        <p:sp>
          <p:nvSpPr>
            <p:cNvPr id="645" name="Google Shape;1800;p64">
              <a:extLst>
                <a:ext uri="{FF2B5EF4-FFF2-40B4-BE49-F238E27FC236}">
                  <a16:creationId xmlns:a16="http://schemas.microsoft.com/office/drawing/2014/main" id="{CF980A9A-260D-2C82-DB53-56E94F0F5817}"/>
                </a:ext>
              </a:extLst>
            </p:cNvPr>
            <p:cNvSpPr/>
            <p:nvPr/>
          </p:nvSpPr>
          <p:spPr>
            <a:xfrm>
              <a:off x="339400" y="4106600"/>
              <a:ext cx="90850" cy="64050"/>
            </a:xfrm>
            <a:custGeom>
              <a:avLst/>
              <a:gdLst/>
              <a:ahLst/>
              <a:cxnLst/>
              <a:rect l="l" t="t" r="r" b="b"/>
              <a:pathLst>
                <a:path w="3634" h="2562" extrusionOk="0">
                  <a:moveTo>
                    <a:pt x="1961" y="0"/>
                  </a:moveTo>
                  <a:lnTo>
                    <a:pt x="1752" y="26"/>
                  </a:lnTo>
                  <a:lnTo>
                    <a:pt x="1569" y="53"/>
                  </a:lnTo>
                  <a:lnTo>
                    <a:pt x="1386" y="105"/>
                  </a:lnTo>
                  <a:lnTo>
                    <a:pt x="1203" y="157"/>
                  </a:lnTo>
                  <a:lnTo>
                    <a:pt x="1020" y="235"/>
                  </a:lnTo>
                  <a:lnTo>
                    <a:pt x="863" y="340"/>
                  </a:lnTo>
                  <a:lnTo>
                    <a:pt x="706" y="445"/>
                  </a:lnTo>
                  <a:lnTo>
                    <a:pt x="576" y="575"/>
                  </a:lnTo>
                  <a:lnTo>
                    <a:pt x="445" y="706"/>
                  </a:lnTo>
                  <a:lnTo>
                    <a:pt x="340" y="863"/>
                  </a:lnTo>
                  <a:lnTo>
                    <a:pt x="236" y="1020"/>
                  </a:lnTo>
                  <a:lnTo>
                    <a:pt x="157" y="1203"/>
                  </a:lnTo>
                  <a:lnTo>
                    <a:pt x="105" y="1386"/>
                  </a:lnTo>
                  <a:lnTo>
                    <a:pt x="53" y="1569"/>
                  </a:lnTo>
                  <a:lnTo>
                    <a:pt x="27" y="1752"/>
                  </a:lnTo>
                  <a:lnTo>
                    <a:pt x="1" y="1961"/>
                  </a:lnTo>
                  <a:lnTo>
                    <a:pt x="1" y="2562"/>
                  </a:lnTo>
                  <a:lnTo>
                    <a:pt x="1621" y="2562"/>
                  </a:lnTo>
                  <a:lnTo>
                    <a:pt x="1621" y="1281"/>
                  </a:lnTo>
                  <a:lnTo>
                    <a:pt x="1647" y="1150"/>
                  </a:lnTo>
                  <a:lnTo>
                    <a:pt x="1726" y="1046"/>
                  </a:lnTo>
                  <a:lnTo>
                    <a:pt x="1830" y="967"/>
                  </a:lnTo>
                  <a:lnTo>
                    <a:pt x="1961" y="941"/>
                  </a:lnTo>
                  <a:lnTo>
                    <a:pt x="3634" y="941"/>
                  </a:lnTo>
                  <a:lnTo>
                    <a:pt x="3477" y="758"/>
                  </a:lnTo>
                  <a:lnTo>
                    <a:pt x="3320" y="575"/>
                  </a:lnTo>
                  <a:lnTo>
                    <a:pt x="3137" y="392"/>
                  </a:lnTo>
                  <a:lnTo>
                    <a:pt x="2928" y="262"/>
                  </a:lnTo>
                  <a:lnTo>
                    <a:pt x="2719" y="157"/>
                  </a:lnTo>
                  <a:lnTo>
                    <a:pt x="2458" y="79"/>
                  </a:lnTo>
                  <a:lnTo>
                    <a:pt x="2222" y="26"/>
                  </a:lnTo>
                  <a:lnTo>
                    <a:pt x="1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801;p64">
              <a:extLst>
                <a:ext uri="{FF2B5EF4-FFF2-40B4-BE49-F238E27FC236}">
                  <a16:creationId xmlns:a16="http://schemas.microsoft.com/office/drawing/2014/main" id="{0F1577A0-3630-9CE1-0AEB-3C75C6436367}"/>
                </a:ext>
              </a:extLst>
            </p:cNvPr>
            <p:cNvSpPr/>
            <p:nvPr/>
          </p:nvSpPr>
          <p:spPr>
            <a:xfrm>
              <a:off x="396900" y="4147100"/>
              <a:ext cx="39900" cy="23550"/>
            </a:xfrm>
            <a:custGeom>
              <a:avLst/>
              <a:gdLst/>
              <a:ahLst/>
              <a:cxnLst/>
              <a:rect l="l" t="t" r="r" b="b"/>
              <a:pathLst>
                <a:path w="1596" h="942" extrusionOk="0">
                  <a:moveTo>
                    <a:pt x="1" y="1"/>
                  </a:moveTo>
                  <a:lnTo>
                    <a:pt x="1" y="942"/>
                  </a:lnTo>
                  <a:lnTo>
                    <a:pt x="1595" y="942"/>
                  </a:lnTo>
                  <a:lnTo>
                    <a:pt x="1595" y="341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802;p64">
              <a:extLst>
                <a:ext uri="{FF2B5EF4-FFF2-40B4-BE49-F238E27FC236}">
                  <a16:creationId xmlns:a16="http://schemas.microsoft.com/office/drawing/2014/main" id="{BF7A0F72-363D-D0BD-2372-FA98C194FE0A}"/>
                </a:ext>
              </a:extLst>
            </p:cNvPr>
            <p:cNvSpPr/>
            <p:nvPr/>
          </p:nvSpPr>
          <p:spPr>
            <a:xfrm>
              <a:off x="411925" y="4320925"/>
              <a:ext cx="119625" cy="71900"/>
            </a:xfrm>
            <a:custGeom>
              <a:avLst/>
              <a:gdLst/>
              <a:ahLst/>
              <a:cxnLst/>
              <a:rect l="l" t="t" r="r" b="b"/>
              <a:pathLst>
                <a:path w="4785" h="2876" extrusionOk="0">
                  <a:moveTo>
                    <a:pt x="1" y="1"/>
                  </a:moveTo>
                  <a:lnTo>
                    <a:pt x="1229" y="1255"/>
                  </a:lnTo>
                  <a:lnTo>
                    <a:pt x="1229" y="1830"/>
                  </a:lnTo>
                  <a:lnTo>
                    <a:pt x="1256" y="2040"/>
                  </a:lnTo>
                  <a:lnTo>
                    <a:pt x="1334" y="2223"/>
                  </a:lnTo>
                  <a:lnTo>
                    <a:pt x="1439" y="2406"/>
                  </a:lnTo>
                  <a:lnTo>
                    <a:pt x="1595" y="2562"/>
                  </a:lnTo>
                  <a:lnTo>
                    <a:pt x="1778" y="2693"/>
                  </a:lnTo>
                  <a:lnTo>
                    <a:pt x="1987" y="2798"/>
                  </a:lnTo>
                  <a:lnTo>
                    <a:pt x="2223" y="2850"/>
                  </a:lnTo>
                  <a:lnTo>
                    <a:pt x="2458" y="2876"/>
                  </a:lnTo>
                  <a:lnTo>
                    <a:pt x="4445" y="2876"/>
                  </a:lnTo>
                  <a:lnTo>
                    <a:pt x="4575" y="2850"/>
                  </a:lnTo>
                  <a:lnTo>
                    <a:pt x="4680" y="2771"/>
                  </a:lnTo>
                  <a:lnTo>
                    <a:pt x="4758" y="2667"/>
                  </a:lnTo>
                  <a:lnTo>
                    <a:pt x="4784" y="2536"/>
                  </a:lnTo>
                  <a:lnTo>
                    <a:pt x="4784" y="1830"/>
                  </a:lnTo>
                  <a:lnTo>
                    <a:pt x="4758" y="1621"/>
                  </a:lnTo>
                  <a:lnTo>
                    <a:pt x="4706" y="1412"/>
                  </a:lnTo>
                  <a:lnTo>
                    <a:pt x="4601" y="1229"/>
                  </a:lnTo>
                  <a:lnTo>
                    <a:pt x="4497" y="1072"/>
                  </a:lnTo>
                  <a:lnTo>
                    <a:pt x="4340" y="942"/>
                  </a:lnTo>
                  <a:lnTo>
                    <a:pt x="4183" y="863"/>
                  </a:lnTo>
                  <a:lnTo>
                    <a:pt x="3974" y="785"/>
                  </a:lnTo>
                  <a:lnTo>
                    <a:pt x="3791" y="759"/>
                  </a:lnTo>
                  <a:lnTo>
                    <a:pt x="3739" y="759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803;p64">
              <a:extLst>
                <a:ext uri="{FF2B5EF4-FFF2-40B4-BE49-F238E27FC236}">
                  <a16:creationId xmlns:a16="http://schemas.microsoft.com/office/drawing/2014/main" id="{5A3735AB-B52D-003D-CA6E-BAE2D64EB1F1}"/>
                </a:ext>
              </a:extLst>
            </p:cNvPr>
            <p:cNvSpPr/>
            <p:nvPr/>
          </p:nvSpPr>
          <p:spPr>
            <a:xfrm>
              <a:off x="245300" y="4133375"/>
              <a:ext cx="286250" cy="160800"/>
            </a:xfrm>
            <a:custGeom>
              <a:avLst/>
              <a:gdLst/>
              <a:ahLst/>
              <a:cxnLst/>
              <a:rect l="l" t="t" r="r" b="b"/>
              <a:pathLst>
                <a:path w="11450" h="6432" extrusionOk="0">
                  <a:moveTo>
                    <a:pt x="9123" y="1"/>
                  </a:moveTo>
                  <a:lnTo>
                    <a:pt x="8888" y="27"/>
                  </a:lnTo>
                  <a:lnTo>
                    <a:pt x="8652" y="105"/>
                  </a:lnTo>
                  <a:lnTo>
                    <a:pt x="8443" y="210"/>
                  </a:lnTo>
                  <a:lnTo>
                    <a:pt x="8260" y="367"/>
                  </a:lnTo>
                  <a:lnTo>
                    <a:pt x="8104" y="550"/>
                  </a:lnTo>
                  <a:lnTo>
                    <a:pt x="7999" y="759"/>
                  </a:lnTo>
                  <a:lnTo>
                    <a:pt x="7921" y="994"/>
                  </a:lnTo>
                  <a:lnTo>
                    <a:pt x="7894" y="1256"/>
                  </a:lnTo>
                  <a:lnTo>
                    <a:pt x="7894" y="2170"/>
                  </a:lnTo>
                  <a:lnTo>
                    <a:pt x="2667" y="2170"/>
                  </a:lnTo>
                  <a:lnTo>
                    <a:pt x="2431" y="2197"/>
                  </a:lnTo>
                  <a:lnTo>
                    <a:pt x="2196" y="2275"/>
                  </a:lnTo>
                  <a:lnTo>
                    <a:pt x="1987" y="2380"/>
                  </a:lnTo>
                  <a:lnTo>
                    <a:pt x="1804" y="2536"/>
                  </a:lnTo>
                  <a:lnTo>
                    <a:pt x="1647" y="2719"/>
                  </a:lnTo>
                  <a:lnTo>
                    <a:pt x="1543" y="2928"/>
                  </a:lnTo>
                  <a:lnTo>
                    <a:pt x="1464" y="3164"/>
                  </a:lnTo>
                  <a:lnTo>
                    <a:pt x="1438" y="3399"/>
                  </a:lnTo>
                  <a:lnTo>
                    <a:pt x="1438" y="4314"/>
                  </a:lnTo>
                  <a:lnTo>
                    <a:pt x="1046" y="4314"/>
                  </a:lnTo>
                  <a:lnTo>
                    <a:pt x="837" y="4340"/>
                  </a:lnTo>
                  <a:lnTo>
                    <a:pt x="654" y="4418"/>
                  </a:lnTo>
                  <a:lnTo>
                    <a:pt x="471" y="4497"/>
                  </a:lnTo>
                  <a:lnTo>
                    <a:pt x="314" y="4627"/>
                  </a:lnTo>
                  <a:lnTo>
                    <a:pt x="183" y="4784"/>
                  </a:lnTo>
                  <a:lnTo>
                    <a:pt x="79" y="4967"/>
                  </a:lnTo>
                  <a:lnTo>
                    <a:pt x="27" y="5176"/>
                  </a:lnTo>
                  <a:lnTo>
                    <a:pt x="1" y="5386"/>
                  </a:lnTo>
                  <a:lnTo>
                    <a:pt x="27" y="5595"/>
                  </a:lnTo>
                  <a:lnTo>
                    <a:pt x="79" y="5778"/>
                  </a:lnTo>
                  <a:lnTo>
                    <a:pt x="183" y="5961"/>
                  </a:lnTo>
                  <a:lnTo>
                    <a:pt x="314" y="6117"/>
                  </a:lnTo>
                  <a:lnTo>
                    <a:pt x="471" y="6248"/>
                  </a:lnTo>
                  <a:lnTo>
                    <a:pt x="654" y="6353"/>
                  </a:lnTo>
                  <a:lnTo>
                    <a:pt x="837" y="6405"/>
                  </a:lnTo>
                  <a:lnTo>
                    <a:pt x="1046" y="6431"/>
                  </a:lnTo>
                  <a:lnTo>
                    <a:pt x="2301" y="6431"/>
                  </a:lnTo>
                  <a:lnTo>
                    <a:pt x="2562" y="6405"/>
                  </a:lnTo>
                  <a:lnTo>
                    <a:pt x="2797" y="6327"/>
                  </a:lnTo>
                  <a:lnTo>
                    <a:pt x="3006" y="6222"/>
                  </a:lnTo>
                  <a:lnTo>
                    <a:pt x="3189" y="6065"/>
                  </a:lnTo>
                  <a:lnTo>
                    <a:pt x="3320" y="5882"/>
                  </a:lnTo>
                  <a:lnTo>
                    <a:pt x="3451" y="5673"/>
                  </a:lnTo>
                  <a:lnTo>
                    <a:pt x="3529" y="5438"/>
                  </a:lnTo>
                  <a:lnTo>
                    <a:pt x="3529" y="5203"/>
                  </a:lnTo>
                  <a:lnTo>
                    <a:pt x="3529" y="4288"/>
                  </a:lnTo>
                  <a:lnTo>
                    <a:pt x="4313" y="4288"/>
                  </a:lnTo>
                  <a:lnTo>
                    <a:pt x="4313" y="4810"/>
                  </a:lnTo>
                  <a:lnTo>
                    <a:pt x="7136" y="4810"/>
                  </a:lnTo>
                  <a:lnTo>
                    <a:pt x="7136" y="4288"/>
                  </a:lnTo>
                  <a:lnTo>
                    <a:pt x="8783" y="4288"/>
                  </a:lnTo>
                  <a:lnTo>
                    <a:pt x="9018" y="4262"/>
                  </a:lnTo>
                  <a:lnTo>
                    <a:pt x="9254" y="4183"/>
                  </a:lnTo>
                  <a:lnTo>
                    <a:pt x="9463" y="4052"/>
                  </a:lnTo>
                  <a:lnTo>
                    <a:pt x="9646" y="3922"/>
                  </a:lnTo>
                  <a:lnTo>
                    <a:pt x="9803" y="3739"/>
                  </a:lnTo>
                  <a:lnTo>
                    <a:pt x="9907" y="3530"/>
                  </a:lnTo>
                  <a:lnTo>
                    <a:pt x="9986" y="3294"/>
                  </a:lnTo>
                  <a:lnTo>
                    <a:pt x="10012" y="3033"/>
                  </a:lnTo>
                  <a:lnTo>
                    <a:pt x="10012" y="2118"/>
                  </a:lnTo>
                  <a:lnTo>
                    <a:pt x="10378" y="2118"/>
                  </a:lnTo>
                  <a:lnTo>
                    <a:pt x="10613" y="2092"/>
                  </a:lnTo>
                  <a:lnTo>
                    <a:pt x="10796" y="2040"/>
                  </a:lnTo>
                  <a:lnTo>
                    <a:pt x="10979" y="1935"/>
                  </a:lnTo>
                  <a:lnTo>
                    <a:pt x="11136" y="1804"/>
                  </a:lnTo>
                  <a:lnTo>
                    <a:pt x="11266" y="1648"/>
                  </a:lnTo>
                  <a:lnTo>
                    <a:pt x="11371" y="1465"/>
                  </a:lnTo>
                  <a:lnTo>
                    <a:pt x="11423" y="1282"/>
                  </a:lnTo>
                  <a:lnTo>
                    <a:pt x="11449" y="1073"/>
                  </a:lnTo>
                  <a:lnTo>
                    <a:pt x="11423" y="864"/>
                  </a:lnTo>
                  <a:lnTo>
                    <a:pt x="11371" y="654"/>
                  </a:lnTo>
                  <a:lnTo>
                    <a:pt x="11266" y="471"/>
                  </a:lnTo>
                  <a:lnTo>
                    <a:pt x="11136" y="315"/>
                  </a:lnTo>
                  <a:lnTo>
                    <a:pt x="10979" y="184"/>
                  </a:lnTo>
                  <a:lnTo>
                    <a:pt x="10796" y="105"/>
                  </a:lnTo>
                  <a:lnTo>
                    <a:pt x="10613" y="27"/>
                  </a:lnTo>
                  <a:lnTo>
                    <a:pt x="103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804;p64">
              <a:extLst>
                <a:ext uri="{FF2B5EF4-FFF2-40B4-BE49-F238E27FC236}">
                  <a16:creationId xmlns:a16="http://schemas.microsoft.com/office/drawing/2014/main" id="{A04C9B36-FF97-3809-7CF0-04D597E70286}"/>
                </a:ext>
              </a:extLst>
            </p:cNvPr>
            <p:cNvSpPr/>
            <p:nvPr/>
          </p:nvSpPr>
          <p:spPr>
            <a:xfrm>
              <a:off x="334825" y="4269950"/>
              <a:ext cx="134650" cy="34675"/>
            </a:xfrm>
            <a:custGeom>
              <a:avLst/>
              <a:gdLst/>
              <a:ahLst/>
              <a:cxnLst/>
              <a:rect l="l" t="t" r="r" b="b"/>
              <a:pathLst>
                <a:path w="5386" h="1387" extrusionOk="0">
                  <a:moveTo>
                    <a:pt x="549" y="1"/>
                  </a:moveTo>
                  <a:lnTo>
                    <a:pt x="1" y="1386"/>
                  </a:lnTo>
                  <a:lnTo>
                    <a:pt x="5385" y="1386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805;p64">
              <a:extLst>
                <a:ext uri="{FF2B5EF4-FFF2-40B4-BE49-F238E27FC236}">
                  <a16:creationId xmlns:a16="http://schemas.microsoft.com/office/drawing/2014/main" id="{AF794B4E-AB2F-FD23-316E-AF9A2DBC9CAE}"/>
                </a:ext>
              </a:extLst>
            </p:cNvPr>
            <p:cNvSpPr/>
            <p:nvPr/>
          </p:nvSpPr>
          <p:spPr>
            <a:xfrm>
              <a:off x="317175" y="4320925"/>
              <a:ext cx="88250" cy="71900"/>
            </a:xfrm>
            <a:custGeom>
              <a:avLst/>
              <a:gdLst/>
              <a:ahLst/>
              <a:cxnLst/>
              <a:rect l="l" t="t" r="r" b="b"/>
              <a:pathLst>
                <a:path w="3530" h="2876" extrusionOk="0">
                  <a:moveTo>
                    <a:pt x="419" y="1"/>
                  </a:moveTo>
                  <a:lnTo>
                    <a:pt x="367" y="158"/>
                  </a:lnTo>
                  <a:lnTo>
                    <a:pt x="236" y="471"/>
                  </a:lnTo>
                  <a:lnTo>
                    <a:pt x="131" y="811"/>
                  </a:lnTo>
                  <a:lnTo>
                    <a:pt x="27" y="1151"/>
                  </a:lnTo>
                  <a:lnTo>
                    <a:pt x="1" y="1438"/>
                  </a:lnTo>
                  <a:lnTo>
                    <a:pt x="1" y="1830"/>
                  </a:lnTo>
                  <a:lnTo>
                    <a:pt x="27" y="2040"/>
                  </a:lnTo>
                  <a:lnTo>
                    <a:pt x="105" y="2223"/>
                  </a:lnTo>
                  <a:lnTo>
                    <a:pt x="210" y="2406"/>
                  </a:lnTo>
                  <a:lnTo>
                    <a:pt x="367" y="2562"/>
                  </a:lnTo>
                  <a:lnTo>
                    <a:pt x="550" y="2693"/>
                  </a:lnTo>
                  <a:lnTo>
                    <a:pt x="759" y="2798"/>
                  </a:lnTo>
                  <a:lnTo>
                    <a:pt x="968" y="2850"/>
                  </a:lnTo>
                  <a:lnTo>
                    <a:pt x="1229" y="2876"/>
                  </a:lnTo>
                  <a:lnTo>
                    <a:pt x="3216" y="2876"/>
                  </a:lnTo>
                  <a:lnTo>
                    <a:pt x="3347" y="2850"/>
                  </a:lnTo>
                  <a:lnTo>
                    <a:pt x="3451" y="2771"/>
                  </a:lnTo>
                  <a:lnTo>
                    <a:pt x="3503" y="2667"/>
                  </a:lnTo>
                  <a:lnTo>
                    <a:pt x="3530" y="2536"/>
                  </a:lnTo>
                  <a:lnTo>
                    <a:pt x="3530" y="1830"/>
                  </a:lnTo>
                  <a:lnTo>
                    <a:pt x="3530" y="1621"/>
                  </a:lnTo>
                  <a:lnTo>
                    <a:pt x="3451" y="1412"/>
                  </a:lnTo>
                  <a:lnTo>
                    <a:pt x="3373" y="1229"/>
                  </a:lnTo>
                  <a:lnTo>
                    <a:pt x="3242" y="1072"/>
                  </a:lnTo>
                  <a:lnTo>
                    <a:pt x="3111" y="942"/>
                  </a:lnTo>
                  <a:lnTo>
                    <a:pt x="2928" y="863"/>
                  </a:lnTo>
                  <a:lnTo>
                    <a:pt x="2745" y="785"/>
                  </a:lnTo>
                  <a:lnTo>
                    <a:pt x="2536" y="759"/>
                  </a:lnTo>
                  <a:lnTo>
                    <a:pt x="2379" y="759"/>
                  </a:lnTo>
                  <a:lnTo>
                    <a:pt x="2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E9F57EE-343D-8EB2-14DF-897C9FCF6302}"/>
              </a:ext>
            </a:extLst>
          </p:cNvPr>
          <p:cNvSpPr/>
          <p:nvPr/>
        </p:nvSpPr>
        <p:spPr>
          <a:xfrm>
            <a:off x="5455354" y="0"/>
            <a:ext cx="1848971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Google Shape;677;p39">
            <a:extLst>
              <a:ext uri="{FF2B5EF4-FFF2-40B4-BE49-F238E27FC236}">
                <a16:creationId xmlns:a16="http://schemas.microsoft.com/office/drawing/2014/main" id="{B2404C2B-DFC8-3EBC-D888-55CCC523B909}"/>
              </a:ext>
            </a:extLst>
          </p:cNvPr>
          <p:cNvSpPr txBox="1">
            <a:spLocks/>
          </p:cNvSpPr>
          <p:nvPr/>
        </p:nvSpPr>
        <p:spPr>
          <a:xfrm>
            <a:off x="5468803" y="0"/>
            <a:ext cx="1842247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50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sr-Cyrl-RS" sz="1800" dirty="0" err="1">
                <a:solidFill>
                  <a:schemeClr val="tx1"/>
                </a:solidFill>
                <a:cs typeface="Aref Ruqaa" panose="02000503000000000000" pitchFamily="2" charset="-78"/>
              </a:rPr>
              <a:t>Екнатон</a:t>
            </a:r>
            <a:endParaRPr lang="sr-Cyrl-RS" sz="1800" dirty="0">
              <a:solidFill>
                <a:schemeClr val="tx1"/>
              </a:solidFill>
              <a:cs typeface="Aref Ruqaa" panose="02000503000000000000" pitchFamily="2" charset="-78"/>
            </a:endParaRPr>
          </a:p>
        </p:txBody>
      </p:sp>
      <p:pic>
        <p:nvPicPr>
          <p:cNvPr id="47" name="Picture 46" descr="A close-up of a gold and blue mask&#10;&#10;Description automatically generated">
            <a:extLst>
              <a:ext uri="{FF2B5EF4-FFF2-40B4-BE49-F238E27FC236}">
                <a16:creationId xmlns:a16="http://schemas.microsoft.com/office/drawing/2014/main" id="{B4FF6647-3BD5-8C40-42EE-A10734BF7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1771" y="689986"/>
            <a:ext cx="1123051" cy="14374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3" name="Google Shape;716;p40">
            <a:extLst>
              <a:ext uri="{FF2B5EF4-FFF2-40B4-BE49-F238E27FC236}">
                <a16:creationId xmlns:a16="http://schemas.microsoft.com/office/drawing/2014/main" id="{2DF85398-AE3B-EEE6-0854-B013CE5C9604}"/>
              </a:ext>
            </a:extLst>
          </p:cNvPr>
          <p:cNvSpPr txBox="1">
            <a:spLocks/>
          </p:cNvSpPr>
          <p:nvPr/>
        </p:nvSpPr>
        <p:spPr>
          <a:xfrm>
            <a:off x="5552207" y="2366597"/>
            <a:ext cx="1675437" cy="290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6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sr-Cyrl-RS" dirty="0"/>
              <a:t>Владао је од 1353-1335. </a:t>
            </a:r>
            <a:r>
              <a:rPr lang="sr-Cyrl-RS" dirty="0" err="1"/>
              <a:t>пне</a:t>
            </a:r>
            <a:r>
              <a:rPr lang="sr-Cyrl-RS" dirty="0"/>
              <a:t>.</a:t>
            </a:r>
            <a:r>
              <a:rPr lang="en-US" dirty="0"/>
              <a:t> </a:t>
            </a:r>
            <a:r>
              <a:rPr lang="sr-Cyrl-RS" dirty="0"/>
              <a:t>Био је успешан владар, градитељ и ловац.</a:t>
            </a:r>
            <a:endParaRPr lang="en-GB" dirty="0"/>
          </a:p>
        </p:txBody>
      </p:sp>
      <p:grpSp>
        <p:nvGrpSpPr>
          <p:cNvPr id="651" name="Google Shape;1821;p64">
            <a:extLst>
              <a:ext uri="{FF2B5EF4-FFF2-40B4-BE49-F238E27FC236}">
                <a16:creationId xmlns:a16="http://schemas.microsoft.com/office/drawing/2014/main" id="{559657D0-A602-A6D3-AD57-38FAD0885BD1}"/>
              </a:ext>
            </a:extLst>
          </p:cNvPr>
          <p:cNvGrpSpPr/>
          <p:nvPr/>
        </p:nvGrpSpPr>
        <p:grpSpPr>
          <a:xfrm>
            <a:off x="6168717" y="4298063"/>
            <a:ext cx="509158" cy="545034"/>
            <a:chOff x="3276100" y="4106600"/>
            <a:chExt cx="286250" cy="286225"/>
          </a:xfrm>
        </p:grpSpPr>
        <p:sp>
          <p:nvSpPr>
            <p:cNvPr id="652" name="Google Shape;1822;p64">
              <a:extLst>
                <a:ext uri="{FF2B5EF4-FFF2-40B4-BE49-F238E27FC236}">
                  <a16:creationId xmlns:a16="http://schemas.microsoft.com/office/drawing/2014/main" id="{01DCB8DC-7F71-45EC-308E-24AF09A9813D}"/>
                </a:ext>
              </a:extLst>
            </p:cNvPr>
            <p:cNvSpPr/>
            <p:nvPr/>
          </p:nvSpPr>
          <p:spPr>
            <a:xfrm>
              <a:off x="3276100" y="4106600"/>
              <a:ext cx="52950" cy="151625"/>
            </a:xfrm>
            <a:custGeom>
              <a:avLst/>
              <a:gdLst/>
              <a:ahLst/>
              <a:cxnLst/>
              <a:rect l="l" t="t" r="r" b="b"/>
              <a:pathLst>
                <a:path w="2118" h="6065" extrusionOk="0">
                  <a:moveTo>
                    <a:pt x="1072" y="0"/>
                  </a:moveTo>
                  <a:lnTo>
                    <a:pt x="942" y="26"/>
                  </a:lnTo>
                  <a:lnTo>
                    <a:pt x="837" y="105"/>
                  </a:lnTo>
                  <a:lnTo>
                    <a:pt x="105" y="811"/>
                  </a:lnTo>
                  <a:lnTo>
                    <a:pt x="27" y="941"/>
                  </a:lnTo>
                  <a:lnTo>
                    <a:pt x="1" y="1072"/>
                  </a:lnTo>
                  <a:lnTo>
                    <a:pt x="1" y="6064"/>
                  </a:lnTo>
                  <a:lnTo>
                    <a:pt x="157" y="5855"/>
                  </a:lnTo>
                  <a:lnTo>
                    <a:pt x="314" y="5672"/>
                  </a:lnTo>
                  <a:lnTo>
                    <a:pt x="523" y="5516"/>
                  </a:lnTo>
                  <a:lnTo>
                    <a:pt x="732" y="5385"/>
                  </a:lnTo>
                  <a:lnTo>
                    <a:pt x="942" y="5280"/>
                  </a:lnTo>
                  <a:lnTo>
                    <a:pt x="1177" y="5202"/>
                  </a:lnTo>
                  <a:lnTo>
                    <a:pt x="1438" y="5176"/>
                  </a:lnTo>
                  <a:lnTo>
                    <a:pt x="1700" y="5150"/>
                  </a:lnTo>
                  <a:lnTo>
                    <a:pt x="1909" y="5150"/>
                  </a:lnTo>
                  <a:lnTo>
                    <a:pt x="2118" y="5202"/>
                  </a:lnTo>
                  <a:lnTo>
                    <a:pt x="2118" y="1072"/>
                  </a:lnTo>
                  <a:lnTo>
                    <a:pt x="2092" y="941"/>
                  </a:lnTo>
                  <a:lnTo>
                    <a:pt x="2013" y="811"/>
                  </a:lnTo>
                  <a:lnTo>
                    <a:pt x="1308" y="105"/>
                  </a:lnTo>
                  <a:lnTo>
                    <a:pt x="1203" y="26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823;p64">
              <a:extLst>
                <a:ext uri="{FF2B5EF4-FFF2-40B4-BE49-F238E27FC236}">
                  <a16:creationId xmlns:a16="http://schemas.microsoft.com/office/drawing/2014/main" id="{A2BC41F2-D5C5-973A-7E4C-B20768BB2B6B}"/>
                </a:ext>
              </a:extLst>
            </p:cNvPr>
            <p:cNvSpPr/>
            <p:nvPr/>
          </p:nvSpPr>
          <p:spPr>
            <a:xfrm>
              <a:off x="3510050" y="4106600"/>
              <a:ext cx="52300" cy="151625"/>
            </a:xfrm>
            <a:custGeom>
              <a:avLst/>
              <a:gdLst/>
              <a:ahLst/>
              <a:cxnLst/>
              <a:rect l="l" t="t" r="r" b="b"/>
              <a:pathLst>
                <a:path w="2092" h="6065" extrusionOk="0">
                  <a:moveTo>
                    <a:pt x="1046" y="0"/>
                  </a:moveTo>
                  <a:lnTo>
                    <a:pt x="915" y="26"/>
                  </a:lnTo>
                  <a:lnTo>
                    <a:pt x="811" y="105"/>
                  </a:lnTo>
                  <a:lnTo>
                    <a:pt x="79" y="811"/>
                  </a:lnTo>
                  <a:lnTo>
                    <a:pt x="26" y="941"/>
                  </a:lnTo>
                  <a:lnTo>
                    <a:pt x="0" y="1072"/>
                  </a:lnTo>
                  <a:lnTo>
                    <a:pt x="0" y="5202"/>
                  </a:lnTo>
                  <a:lnTo>
                    <a:pt x="209" y="5150"/>
                  </a:lnTo>
                  <a:lnTo>
                    <a:pt x="418" y="5150"/>
                  </a:lnTo>
                  <a:lnTo>
                    <a:pt x="680" y="5176"/>
                  </a:lnTo>
                  <a:lnTo>
                    <a:pt x="915" y="5202"/>
                  </a:lnTo>
                  <a:lnTo>
                    <a:pt x="1150" y="5280"/>
                  </a:lnTo>
                  <a:lnTo>
                    <a:pt x="1386" y="5385"/>
                  </a:lnTo>
                  <a:lnTo>
                    <a:pt x="1595" y="5516"/>
                  </a:lnTo>
                  <a:lnTo>
                    <a:pt x="1778" y="5672"/>
                  </a:lnTo>
                  <a:lnTo>
                    <a:pt x="1961" y="5855"/>
                  </a:lnTo>
                  <a:lnTo>
                    <a:pt x="2091" y="6064"/>
                  </a:lnTo>
                  <a:lnTo>
                    <a:pt x="2091" y="1072"/>
                  </a:lnTo>
                  <a:lnTo>
                    <a:pt x="2065" y="941"/>
                  </a:lnTo>
                  <a:lnTo>
                    <a:pt x="1987" y="811"/>
                  </a:lnTo>
                  <a:lnTo>
                    <a:pt x="1281" y="105"/>
                  </a:lnTo>
                  <a:lnTo>
                    <a:pt x="1177" y="26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824;p64">
              <a:extLst>
                <a:ext uri="{FF2B5EF4-FFF2-40B4-BE49-F238E27FC236}">
                  <a16:creationId xmlns:a16="http://schemas.microsoft.com/office/drawing/2014/main" id="{B780A900-9B83-0962-DE24-17BA8E5257EF}"/>
                </a:ext>
              </a:extLst>
            </p:cNvPr>
            <p:cNvSpPr/>
            <p:nvPr/>
          </p:nvSpPr>
          <p:spPr>
            <a:xfrm>
              <a:off x="3466925" y="4226825"/>
              <a:ext cx="28125" cy="22250"/>
            </a:xfrm>
            <a:custGeom>
              <a:avLst/>
              <a:gdLst/>
              <a:ahLst/>
              <a:cxnLst/>
              <a:rect l="l" t="t" r="r" b="b"/>
              <a:pathLst>
                <a:path w="1125" h="890" extrusionOk="0">
                  <a:moveTo>
                    <a:pt x="0" y="1"/>
                  </a:moveTo>
                  <a:lnTo>
                    <a:pt x="209" y="184"/>
                  </a:lnTo>
                  <a:lnTo>
                    <a:pt x="418" y="419"/>
                  </a:lnTo>
                  <a:lnTo>
                    <a:pt x="601" y="654"/>
                  </a:lnTo>
                  <a:lnTo>
                    <a:pt x="758" y="889"/>
                  </a:lnTo>
                  <a:lnTo>
                    <a:pt x="941" y="733"/>
                  </a:lnTo>
                  <a:lnTo>
                    <a:pt x="1124" y="602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825;p64">
              <a:extLst>
                <a:ext uri="{FF2B5EF4-FFF2-40B4-BE49-F238E27FC236}">
                  <a16:creationId xmlns:a16="http://schemas.microsoft.com/office/drawing/2014/main" id="{EA745A01-A709-8736-FD59-108C609603AE}"/>
                </a:ext>
              </a:extLst>
            </p:cNvPr>
            <p:cNvSpPr/>
            <p:nvPr/>
          </p:nvSpPr>
          <p:spPr>
            <a:xfrm>
              <a:off x="3360400" y="4294150"/>
              <a:ext cx="25500" cy="98675"/>
            </a:xfrm>
            <a:custGeom>
              <a:avLst/>
              <a:gdLst/>
              <a:ahLst/>
              <a:cxnLst/>
              <a:rect l="l" t="t" r="r" b="b"/>
              <a:pathLst>
                <a:path w="1020" h="3947" extrusionOk="0">
                  <a:moveTo>
                    <a:pt x="0" y="0"/>
                  </a:moveTo>
                  <a:lnTo>
                    <a:pt x="0" y="3947"/>
                  </a:lnTo>
                  <a:lnTo>
                    <a:pt x="680" y="3947"/>
                  </a:lnTo>
                  <a:lnTo>
                    <a:pt x="680" y="1019"/>
                  </a:lnTo>
                  <a:lnTo>
                    <a:pt x="706" y="732"/>
                  </a:lnTo>
                  <a:lnTo>
                    <a:pt x="759" y="471"/>
                  </a:lnTo>
                  <a:lnTo>
                    <a:pt x="863" y="235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826;p64">
              <a:extLst>
                <a:ext uri="{FF2B5EF4-FFF2-40B4-BE49-F238E27FC236}">
                  <a16:creationId xmlns:a16="http://schemas.microsoft.com/office/drawing/2014/main" id="{2032200C-5D74-0D81-A635-1C0FDFB4B2F5}"/>
                </a:ext>
              </a:extLst>
            </p:cNvPr>
            <p:cNvSpPr/>
            <p:nvPr/>
          </p:nvSpPr>
          <p:spPr>
            <a:xfrm>
              <a:off x="3343400" y="4226825"/>
              <a:ext cx="28775" cy="22250"/>
            </a:xfrm>
            <a:custGeom>
              <a:avLst/>
              <a:gdLst/>
              <a:ahLst/>
              <a:cxnLst/>
              <a:rect l="l" t="t" r="r" b="b"/>
              <a:pathLst>
                <a:path w="1151" h="890" extrusionOk="0">
                  <a:moveTo>
                    <a:pt x="1" y="1"/>
                  </a:moveTo>
                  <a:lnTo>
                    <a:pt x="1" y="602"/>
                  </a:lnTo>
                  <a:lnTo>
                    <a:pt x="210" y="733"/>
                  </a:lnTo>
                  <a:lnTo>
                    <a:pt x="393" y="889"/>
                  </a:lnTo>
                  <a:lnTo>
                    <a:pt x="550" y="654"/>
                  </a:lnTo>
                  <a:lnTo>
                    <a:pt x="733" y="419"/>
                  </a:lnTo>
                  <a:lnTo>
                    <a:pt x="916" y="184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827;p64">
              <a:extLst>
                <a:ext uri="{FF2B5EF4-FFF2-40B4-BE49-F238E27FC236}">
                  <a16:creationId xmlns:a16="http://schemas.microsoft.com/office/drawing/2014/main" id="{E06F2DE8-2558-5D37-C9DE-D5942F79B8FA}"/>
                </a:ext>
              </a:extLst>
            </p:cNvPr>
            <p:cNvSpPr/>
            <p:nvPr/>
          </p:nvSpPr>
          <p:spPr>
            <a:xfrm>
              <a:off x="3453200" y="4294150"/>
              <a:ext cx="25500" cy="98675"/>
            </a:xfrm>
            <a:custGeom>
              <a:avLst/>
              <a:gdLst/>
              <a:ahLst/>
              <a:cxnLst/>
              <a:rect l="l" t="t" r="r" b="b"/>
              <a:pathLst>
                <a:path w="1020" h="3947" extrusionOk="0">
                  <a:moveTo>
                    <a:pt x="0" y="0"/>
                  </a:moveTo>
                  <a:lnTo>
                    <a:pt x="131" y="235"/>
                  </a:lnTo>
                  <a:lnTo>
                    <a:pt x="235" y="471"/>
                  </a:lnTo>
                  <a:lnTo>
                    <a:pt x="314" y="732"/>
                  </a:lnTo>
                  <a:lnTo>
                    <a:pt x="340" y="1019"/>
                  </a:lnTo>
                  <a:lnTo>
                    <a:pt x="340" y="3947"/>
                  </a:lnTo>
                  <a:lnTo>
                    <a:pt x="1020" y="3947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828;p64">
              <a:extLst>
                <a:ext uri="{FF2B5EF4-FFF2-40B4-BE49-F238E27FC236}">
                  <a16:creationId xmlns:a16="http://schemas.microsoft.com/office/drawing/2014/main" id="{2DB85942-F194-8F00-584E-B603D01AB6A6}"/>
                </a:ext>
              </a:extLst>
            </p:cNvPr>
            <p:cNvSpPr/>
            <p:nvPr/>
          </p:nvSpPr>
          <p:spPr>
            <a:xfrm>
              <a:off x="3394375" y="4327475"/>
              <a:ext cx="50350" cy="65350"/>
            </a:xfrm>
            <a:custGeom>
              <a:avLst/>
              <a:gdLst/>
              <a:ahLst/>
              <a:cxnLst/>
              <a:rect l="l" t="t" r="r" b="b"/>
              <a:pathLst>
                <a:path w="2014" h="2614" extrusionOk="0">
                  <a:moveTo>
                    <a:pt x="1" y="0"/>
                  </a:moveTo>
                  <a:lnTo>
                    <a:pt x="1" y="2614"/>
                  </a:lnTo>
                  <a:lnTo>
                    <a:pt x="2013" y="2614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829;p64">
              <a:extLst>
                <a:ext uri="{FF2B5EF4-FFF2-40B4-BE49-F238E27FC236}">
                  <a16:creationId xmlns:a16="http://schemas.microsoft.com/office/drawing/2014/main" id="{788A4537-51E4-8D6E-1A8D-D9F301DF3EEB}"/>
                </a:ext>
              </a:extLst>
            </p:cNvPr>
            <p:cNvSpPr/>
            <p:nvPr/>
          </p:nvSpPr>
          <p:spPr>
            <a:xfrm>
              <a:off x="3492400" y="4252325"/>
              <a:ext cx="60800" cy="24850"/>
            </a:xfrm>
            <a:custGeom>
              <a:avLst/>
              <a:gdLst/>
              <a:ahLst/>
              <a:cxnLst/>
              <a:rect l="l" t="t" r="r" b="b"/>
              <a:pathLst>
                <a:path w="2432" h="994" extrusionOk="0">
                  <a:moveTo>
                    <a:pt x="942" y="0"/>
                  </a:moveTo>
                  <a:lnTo>
                    <a:pt x="785" y="26"/>
                  </a:lnTo>
                  <a:lnTo>
                    <a:pt x="628" y="79"/>
                  </a:lnTo>
                  <a:lnTo>
                    <a:pt x="497" y="157"/>
                  </a:lnTo>
                  <a:lnTo>
                    <a:pt x="340" y="235"/>
                  </a:lnTo>
                  <a:lnTo>
                    <a:pt x="236" y="340"/>
                  </a:lnTo>
                  <a:lnTo>
                    <a:pt x="105" y="445"/>
                  </a:lnTo>
                  <a:lnTo>
                    <a:pt x="1" y="575"/>
                  </a:lnTo>
                  <a:lnTo>
                    <a:pt x="53" y="784"/>
                  </a:lnTo>
                  <a:lnTo>
                    <a:pt x="79" y="993"/>
                  </a:lnTo>
                  <a:lnTo>
                    <a:pt x="2431" y="993"/>
                  </a:lnTo>
                  <a:lnTo>
                    <a:pt x="2353" y="784"/>
                  </a:lnTo>
                  <a:lnTo>
                    <a:pt x="2248" y="601"/>
                  </a:lnTo>
                  <a:lnTo>
                    <a:pt x="2118" y="418"/>
                  </a:lnTo>
                  <a:lnTo>
                    <a:pt x="1961" y="288"/>
                  </a:lnTo>
                  <a:lnTo>
                    <a:pt x="1778" y="157"/>
                  </a:lnTo>
                  <a:lnTo>
                    <a:pt x="1569" y="79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830;p64">
              <a:extLst>
                <a:ext uri="{FF2B5EF4-FFF2-40B4-BE49-F238E27FC236}">
                  <a16:creationId xmlns:a16="http://schemas.microsoft.com/office/drawing/2014/main" id="{5C910566-A359-F5CE-FDB0-F2B408D6FD26}"/>
                </a:ext>
              </a:extLst>
            </p:cNvPr>
            <p:cNvSpPr/>
            <p:nvPr/>
          </p:nvSpPr>
          <p:spPr>
            <a:xfrm>
              <a:off x="3285900" y="4252325"/>
              <a:ext cx="60150" cy="24850"/>
            </a:xfrm>
            <a:custGeom>
              <a:avLst/>
              <a:gdLst/>
              <a:ahLst/>
              <a:cxnLst/>
              <a:rect l="l" t="t" r="r" b="b"/>
              <a:pathLst>
                <a:path w="2406" h="994" extrusionOk="0">
                  <a:moveTo>
                    <a:pt x="1072" y="0"/>
                  </a:moveTo>
                  <a:lnTo>
                    <a:pt x="863" y="79"/>
                  </a:lnTo>
                  <a:lnTo>
                    <a:pt x="654" y="157"/>
                  </a:lnTo>
                  <a:lnTo>
                    <a:pt x="471" y="288"/>
                  </a:lnTo>
                  <a:lnTo>
                    <a:pt x="314" y="418"/>
                  </a:lnTo>
                  <a:lnTo>
                    <a:pt x="184" y="601"/>
                  </a:lnTo>
                  <a:lnTo>
                    <a:pt x="79" y="784"/>
                  </a:lnTo>
                  <a:lnTo>
                    <a:pt x="1" y="993"/>
                  </a:lnTo>
                  <a:lnTo>
                    <a:pt x="2327" y="993"/>
                  </a:lnTo>
                  <a:lnTo>
                    <a:pt x="2353" y="784"/>
                  </a:lnTo>
                  <a:lnTo>
                    <a:pt x="2405" y="575"/>
                  </a:lnTo>
                  <a:lnTo>
                    <a:pt x="2301" y="445"/>
                  </a:lnTo>
                  <a:lnTo>
                    <a:pt x="2196" y="340"/>
                  </a:lnTo>
                  <a:lnTo>
                    <a:pt x="2066" y="235"/>
                  </a:lnTo>
                  <a:lnTo>
                    <a:pt x="1935" y="157"/>
                  </a:lnTo>
                  <a:lnTo>
                    <a:pt x="1778" y="79"/>
                  </a:lnTo>
                  <a:lnTo>
                    <a:pt x="1621" y="26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831;p64">
              <a:extLst>
                <a:ext uri="{FF2B5EF4-FFF2-40B4-BE49-F238E27FC236}">
                  <a16:creationId xmlns:a16="http://schemas.microsoft.com/office/drawing/2014/main" id="{09479491-3C43-0BAF-8E24-15CEE24B5754}"/>
                </a:ext>
              </a:extLst>
            </p:cNvPr>
            <p:cNvSpPr/>
            <p:nvPr/>
          </p:nvSpPr>
          <p:spPr>
            <a:xfrm>
              <a:off x="3344075" y="4142525"/>
              <a:ext cx="150300" cy="67350"/>
            </a:xfrm>
            <a:custGeom>
              <a:avLst/>
              <a:gdLst/>
              <a:ahLst/>
              <a:cxnLst/>
              <a:rect l="l" t="t" r="r" b="b"/>
              <a:pathLst>
                <a:path w="6012" h="2694" extrusionOk="0">
                  <a:moveTo>
                    <a:pt x="3006" y="1"/>
                  </a:moveTo>
                  <a:lnTo>
                    <a:pt x="2718" y="27"/>
                  </a:lnTo>
                  <a:lnTo>
                    <a:pt x="2431" y="53"/>
                  </a:lnTo>
                  <a:lnTo>
                    <a:pt x="2170" y="132"/>
                  </a:lnTo>
                  <a:lnTo>
                    <a:pt x="1908" y="210"/>
                  </a:lnTo>
                  <a:lnTo>
                    <a:pt x="1647" y="315"/>
                  </a:lnTo>
                  <a:lnTo>
                    <a:pt x="1412" y="471"/>
                  </a:lnTo>
                  <a:lnTo>
                    <a:pt x="1202" y="602"/>
                  </a:lnTo>
                  <a:lnTo>
                    <a:pt x="993" y="785"/>
                  </a:lnTo>
                  <a:lnTo>
                    <a:pt x="784" y="968"/>
                  </a:lnTo>
                  <a:lnTo>
                    <a:pt x="627" y="1177"/>
                  </a:lnTo>
                  <a:lnTo>
                    <a:pt x="471" y="1412"/>
                  </a:lnTo>
                  <a:lnTo>
                    <a:pt x="314" y="1648"/>
                  </a:lnTo>
                  <a:lnTo>
                    <a:pt x="209" y="1883"/>
                  </a:lnTo>
                  <a:lnTo>
                    <a:pt x="105" y="2144"/>
                  </a:lnTo>
                  <a:lnTo>
                    <a:pt x="52" y="2432"/>
                  </a:lnTo>
                  <a:lnTo>
                    <a:pt x="0" y="2693"/>
                  </a:lnTo>
                  <a:lnTo>
                    <a:pt x="6012" y="2693"/>
                  </a:lnTo>
                  <a:lnTo>
                    <a:pt x="5986" y="2432"/>
                  </a:lnTo>
                  <a:lnTo>
                    <a:pt x="5907" y="2144"/>
                  </a:lnTo>
                  <a:lnTo>
                    <a:pt x="5829" y="1883"/>
                  </a:lnTo>
                  <a:lnTo>
                    <a:pt x="5698" y="1648"/>
                  </a:lnTo>
                  <a:lnTo>
                    <a:pt x="5568" y="1412"/>
                  </a:lnTo>
                  <a:lnTo>
                    <a:pt x="5411" y="1177"/>
                  </a:lnTo>
                  <a:lnTo>
                    <a:pt x="5228" y="968"/>
                  </a:lnTo>
                  <a:lnTo>
                    <a:pt x="5045" y="785"/>
                  </a:lnTo>
                  <a:lnTo>
                    <a:pt x="4836" y="602"/>
                  </a:lnTo>
                  <a:lnTo>
                    <a:pt x="4600" y="471"/>
                  </a:lnTo>
                  <a:lnTo>
                    <a:pt x="4365" y="315"/>
                  </a:lnTo>
                  <a:lnTo>
                    <a:pt x="4104" y="210"/>
                  </a:lnTo>
                  <a:lnTo>
                    <a:pt x="3842" y="132"/>
                  </a:lnTo>
                  <a:lnTo>
                    <a:pt x="3581" y="53"/>
                  </a:lnTo>
                  <a:lnTo>
                    <a:pt x="3293" y="27"/>
                  </a:lnTo>
                  <a:lnTo>
                    <a:pt x="30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832;p64">
              <a:extLst>
                <a:ext uri="{FF2B5EF4-FFF2-40B4-BE49-F238E27FC236}">
                  <a16:creationId xmlns:a16="http://schemas.microsoft.com/office/drawing/2014/main" id="{25DB293C-890C-2D29-B3E2-053B24980814}"/>
                </a:ext>
              </a:extLst>
            </p:cNvPr>
            <p:cNvSpPr/>
            <p:nvPr/>
          </p:nvSpPr>
          <p:spPr>
            <a:xfrm>
              <a:off x="3395675" y="4294150"/>
              <a:ext cx="47750" cy="17000"/>
            </a:xfrm>
            <a:custGeom>
              <a:avLst/>
              <a:gdLst/>
              <a:ahLst/>
              <a:cxnLst/>
              <a:rect l="l" t="t" r="r" b="b"/>
              <a:pathLst>
                <a:path w="1910" h="680" extrusionOk="0">
                  <a:moveTo>
                    <a:pt x="785" y="0"/>
                  </a:moveTo>
                  <a:lnTo>
                    <a:pt x="628" y="52"/>
                  </a:lnTo>
                  <a:lnTo>
                    <a:pt x="498" y="105"/>
                  </a:lnTo>
                  <a:lnTo>
                    <a:pt x="367" y="183"/>
                  </a:lnTo>
                  <a:lnTo>
                    <a:pt x="236" y="288"/>
                  </a:lnTo>
                  <a:lnTo>
                    <a:pt x="132" y="392"/>
                  </a:lnTo>
                  <a:lnTo>
                    <a:pt x="53" y="523"/>
                  </a:lnTo>
                  <a:lnTo>
                    <a:pt x="1" y="680"/>
                  </a:lnTo>
                  <a:lnTo>
                    <a:pt x="1909" y="680"/>
                  </a:lnTo>
                  <a:lnTo>
                    <a:pt x="1831" y="523"/>
                  </a:lnTo>
                  <a:lnTo>
                    <a:pt x="1752" y="392"/>
                  </a:lnTo>
                  <a:lnTo>
                    <a:pt x="1648" y="288"/>
                  </a:lnTo>
                  <a:lnTo>
                    <a:pt x="1543" y="183"/>
                  </a:lnTo>
                  <a:lnTo>
                    <a:pt x="1412" y="105"/>
                  </a:lnTo>
                  <a:lnTo>
                    <a:pt x="1256" y="52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833;p64">
              <a:extLst>
                <a:ext uri="{FF2B5EF4-FFF2-40B4-BE49-F238E27FC236}">
                  <a16:creationId xmlns:a16="http://schemas.microsoft.com/office/drawing/2014/main" id="{0C7A1F9E-C99F-CDE5-9535-677D21CFB2C8}"/>
                </a:ext>
              </a:extLst>
            </p:cNvPr>
            <p:cNvSpPr/>
            <p:nvPr/>
          </p:nvSpPr>
          <p:spPr>
            <a:xfrm>
              <a:off x="3308775" y="4320925"/>
              <a:ext cx="8525" cy="8525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" y="1"/>
                  </a:moveTo>
                  <a:lnTo>
                    <a:pt x="1" y="341"/>
                  </a:lnTo>
                  <a:lnTo>
                    <a:pt x="340" y="341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834;p64">
              <a:extLst>
                <a:ext uri="{FF2B5EF4-FFF2-40B4-BE49-F238E27FC236}">
                  <a16:creationId xmlns:a16="http://schemas.microsoft.com/office/drawing/2014/main" id="{DA434D9D-42D3-27F0-33E7-D047A3E903F2}"/>
                </a:ext>
              </a:extLst>
            </p:cNvPr>
            <p:cNvSpPr/>
            <p:nvPr/>
          </p:nvSpPr>
          <p:spPr>
            <a:xfrm>
              <a:off x="3276100" y="4294150"/>
              <a:ext cx="67325" cy="98675"/>
            </a:xfrm>
            <a:custGeom>
              <a:avLst/>
              <a:gdLst/>
              <a:ahLst/>
              <a:cxnLst/>
              <a:rect l="l" t="t" r="r" b="b"/>
              <a:pathLst>
                <a:path w="2693" h="3947" extrusionOk="0">
                  <a:moveTo>
                    <a:pt x="1961" y="392"/>
                  </a:moveTo>
                  <a:lnTo>
                    <a:pt x="2092" y="418"/>
                  </a:lnTo>
                  <a:lnTo>
                    <a:pt x="2196" y="497"/>
                  </a:lnTo>
                  <a:lnTo>
                    <a:pt x="2275" y="601"/>
                  </a:lnTo>
                  <a:lnTo>
                    <a:pt x="2301" y="732"/>
                  </a:lnTo>
                  <a:lnTo>
                    <a:pt x="2301" y="1751"/>
                  </a:lnTo>
                  <a:lnTo>
                    <a:pt x="2275" y="1882"/>
                  </a:lnTo>
                  <a:lnTo>
                    <a:pt x="2196" y="1987"/>
                  </a:lnTo>
                  <a:lnTo>
                    <a:pt x="2092" y="2039"/>
                  </a:lnTo>
                  <a:lnTo>
                    <a:pt x="1961" y="2065"/>
                  </a:lnTo>
                  <a:lnTo>
                    <a:pt x="968" y="2065"/>
                  </a:lnTo>
                  <a:lnTo>
                    <a:pt x="837" y="2039"/>
                  </a:lnTo>
                  <a:lnTo>
                    <a:pt x="732" y="1987"/>
                  </a:lnTo>
                  <a:lnTo>
                    <a:pt x="654" y="1882"/>
                  </a:lnTo>
                  <a:lnTo>
                    <a:pt x="628" y="1751"/>
                  </a:lnTo>
                  <a:lnTo>
                    <a:pt x="628" y="732"/>
                  </a:lnTo>
                  <a:lnTo>
                    <a:pt x="654" y="601"/>
                  </a:lnTo>
                  <a:lnTo>
                    <a:pt x="732" y="497"/>
                  </a:lnTo>
                  <a:lnTo>
                    <a:pt x="837" y="418"/>
                  </a:lnTo>
                  <a:lnTo>
                    <a:pt x="968" y="392"/>
                  </a:lnTo>
                  <a:close/>
                  <a:moveTo>
                    <a:pt x="1" y="0"/>
                  </a:moveTo>
                  <a:lnTo>
                    <a:pt x="1" y="2718"/>
                  </a:lnTo>
                  <a:lnTo>
                    <a:pt x="27" y="2954"/>
                  </a:lnTo>
                  <a:lnTo>
                    <a:pt x="105" y="3189"/>
                  </a:lnTo>
                  <a:lnTo>
                    <a:pt x="210" y="3398"/>
                  </a:lnTo>
                  <a:lnTo>
                    <a:pt x="367" y="3581"/>
                  </a:lnTo>
                  <a:lnTo>
                    <a:pt x="549" y="3738"/>
                  </a:lnTo>
                  <a:lnTo>
                    <a:pt x="759" y="3842"/>
                  </a:lnTo>
                  <a:lnTo>
                    <a:pt x="994" y="3921"/>
                  </a:lnTo>
                  <a:lnTo>
                    <a:pt x="1229" y="3947"/>
                  </a:lnTo>
                  <a:lnTo>
                    <a:pt x="2693" y="3947"/>
                  </a:lnTo>
                  <a:lnTo>
                    <a:pt x="2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835;p64">
              <a:extLst>
                <a:ext uri="{FF2B5EF4-FFF2-40B4-BE49-F238E27FC236}">
                  <a16:creationId xmlns:a16="http://schemas.microsoft.com/office/drawing/2014/main" id="{0D0C4CBF-845C-B3C0-D787-F32A40D47072}"/>
                </a:ext>
              </a:extLst>
            </p:cNvPr>
            <p:cNvSpPr/>
            <p:nvPr/>
          </p:nvSpPr>
          <p:spPr>
            <a:xfrm>
              <a:off x="3495025" y="4294150"/>
              <a:ext cx="67325" cy="98675"/>
            </a:xfrm>
            <a:custGeom>
              <a:avLst/>
              <a:gdLst/>
              <a:ahLst/>
              <a:cxnLst/>
              <a:rect l="l" t="t" r="r" b="b"/>
              <a:pathLst>
                <a:path w="2693" h="3947" extrusionOk="0">
                  <a:moveTo>
                    <a:pt x="1751" y="392"/>
                  </a:moveTo>
                  <a:lnTo>
                    <a:pt x="1882" y="418"/>
                  </a:lnTo>
                  <a:lnTo>
                    <a:pt x="1987" y="497"/>
                  </a:lnTo>
                  <a:lnTo>
                    <a:pt x="2065" y="601"/>
                  </a:lnTo>
                  <a:lnTo>
                    <a:pt x="2091" y="732"/>
                  </a:lnTo>
                  <a:lnTo>
                    <a:pt x="2091" y="1751"/>
                  </a:lnTo>
                  <a:lnTo>
                    <a:pt x="2065" y="1882"/>
                  </a:lnTo>
                  <a:lnTo>
                    <a:pt x="1987" y="1987"/>
                  </a:lnTo>
                  <a:lnTo>
                    <a:pt x="1882" y="2039"/>
                  </a:lnTo>
                  <a:lnTo>
                    <a:pt x="1751" y="2065"/>
                  </a:lnTo>
                  <a:lnTo>
                    <a:pt x="732" y="2065"/>
                  </a:lnTo>
                  <a:lnTo>
                    <a:pt x="601" y="2039"/>
                  </a:lnTo>
                  <a:lnTo>
                    <a:pt x="497" y="1987"/>
                  </a:lnTo>
                  <a:lnTo>
                    <a:pt x="418" y="1882"/>
                  </a:lnTo>
                  <a:lnTo>
                    <a:pt x="392" y="1751"/>
                  </a:lnTo>
                  <a:lnTo>
                    <a:pt x="392" y="732"/>
                  </a:lnTo>
                  <a:lnTo>
                    <a:pt x="418" y="601"/>
                  </a:lnTo>
                  <a:lnTo>
                    <a:pt x="497" y="497"/>
                  </a:lnTo>
                  <a:lnTo>
                    <a:pt x="601" y="418"/>
                  </a:lnTo>
                  <a:lnTo>
                    <a:pt x="732" y="392"/>
                  </a:lnTo>
                  <a:close/>
                  <a:moveTo>
                    <a:pt x="0" y="0"/>
                  </a:moveTo>
                  <a:lnTo>
                    <a:pt x="0" y="3947"/>
                  </a:lnTo>
                  <a:lnTo>
                    <a:pt x="1464" y="3947"/>
                  </a:lnTo>
                  <a:lnTo>
                    <a:pt x="1725" y="3921"/>
                  </a:lnTo>
                  <a:lnTo>
                    <a:pt x="1934" y="3842"/>
                  </a:lnTo>
                  <a:lnTo>
                    <a:pt x="2143" y="3738"/>
                  </a:lnTo>
                  <a:lnTo>
                    <a:pt x="2326" y="3581"/>
                  </a:lnTo>
                  <a:lnTo>
                    <a:pt x="2483" y="3398"/>
                  </a:lnTo>
                  <a:lnTo>
                    <a:pt x="2614" y="3189"/>
                  </a:lnTo>
                  <a:lnTo>
                    <a:pt x="2666" y="2954"/>
                  </a:lnTo>
                  <a:lnTo>
                    <a:pt x="2692" y="2718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836;p64">
              <a:extLst>
                <a:ext uri="{FF2B5EF4-FFF2-40B4-BE49-F238E27FC236}">
                  <a16:creationId xmlns:a16="http://schemas.microsoft.com/office/drawing/2014/main" id="{951C20B7-7046-1B2A-23EC-1BDC7F885ACC}"/>
                </a:ext>
              </a:extLst>
            </p:cNvPr>
            <p:cNvSpPr/>
            <p:nvPr/>
          </p:nvSpPr>
          <p:spPr>
            <a:xfrm>
              <a:off x="3521800" y="4320925"/>
              <a:ext cx="8525" cy="8525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" y="1"/>
                  </a:moveTo>
                  <a:lnTo>
                    <a:pt x="1" y="341"/>
                  </a:lnTo>
                  <a:lnTo>
                    <a:pt x="341" y="341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837;p64">
              <a:extLst>
                <a:ext uri="{FF2B5EF4-FFF2-40B4-BE49-F238E27FC236}">
                  <a16:creationId xmlns:a16="http://schemas.microsoft.com/office/drawing/2014/main" id="{EFD3FD98-E590-C663-B4C4-EFE7AEF05023}"/>
                </a:ext>
              </a:extLst>
            </p:cNvPr>
            <p:cNvSpPr/>
            <p:nvPr/>
          </p:nvSpPr>
          <p:spPr>
            <a:xfrm>
              <a:off x="3361050" y="4226825"/>
              <a:ext cx="117000" cy="50350"/>
            </a:xfrm>
            <a:custGeom>
              <a:avLst/>
              <a:gdLst/>
              <a:ahLst/>
              <a:cxnLst/>
              <a:rect l="l" t="t" r="r" b="b"/>
              <a:pathLst>
                <a:path w="4680" h="2014" extrusionOk="0">
                  <a:moveTo>
                    <a:pt x="2118" y="1"/>
                  </a:moveTo>
                  <a:lnTo>
                    <a:pt x="1909" y="27"/>
                  </a:lnTo>
                  <a:lnTo>
                    <a:pt x="1700" y="79"/>
                  </a:lnTo>
                  <a:lnTo>
                    <a:pt x="1491" y="158"/>
                  </a:lnTo>
                  <a:lnTo>
                    <a:pt x="1308" y="236"/>
                  </a:lnTo>
                  <a:lnTo>
                    <a:pt x="1125" y="341"/>
                  </a:lnTo>
                  <a:lnTo>
                    <a:pt x="942" y="445"/>
                  </a:lnTo>
                  <a:lnTo>
                    <a:pt x="785" y="576"/>
                  </a:lnTo>
                  <a:lnTo>
                    <a:pt x="628" y="733"/>
                  </a:lnTo>
                  <a:lnTo>
                    <a:pt x="497" y="889"/>
                  </a:lnTo>
                  <a:lnTo>
                    <a:pt x="367" y="1046"/>
                  </a:lnTo>
                  <a:lnTo>
                    <a:pt x="262" y="1229"/>
                  </a:lnTo>
                  <a:lnTo>
                    <a:pt x="184" y="1412"/>
                  </a:lnTo>
                  <a:lnTo>
                    <a:pt x="105" y="1595"/>
                  </a:lnTo>
                  <a:lnTo>
                    <a:pt x="27" y="1804"/>
                  </a:lnTo>
                  <a:lnTo>
                    <a:pt x="1" y="2013"/>
                  </a:lnTo>
                  <a:lnTo>
                    <a:pt x="4679" y="2013"/>
                  </a:lnTo>
                  <a:lnTo>
                    <a:pt x="4627" y="1804"/>
                  </a:lnTo>
                  <a:lnTo>
                    <a:pt x="4575" y="1595"/>
                  </a:lnTo>
                  <a:lnTo>
                    <a:pt x="4496" y="1412"/>
                  </a:lnTo>
                  <a:lnTo>
                    <a:pt x="4392" y="1229"/>
                  </a:lnTo>
                  <a:lnTo>
                    <a:pt x="4287" y="1046"/>
                  </a:lnTo>
                  <a:lnTo>
                    <a:pt x="4183" y="889"/>
                  </a:lnTo>
                  <a:lnTo>
                    <a:pt x="4026" y="733"/>
                  </a:lnTo>
                  <a:lnTo>
                    <a:pt x="3895" y="576"/>
                  </a:lnTo>
                  <a:lnTo>
                    <a:pt x="3712" y="445"/>
                  </a:lnTo>
                  <a:lnTo>
                    <a:pt x="3555" y="341"/>
                  </a:lnTo>
                  <a:lnTo>
                    <a:pt x="3373" y="236"/>
                  </a:lnTo>
                  <a:lnTo>
                    <a:pt x="3163" y="158"/>
                  </a:lnTo>
                  <a:lnTo>
                    <a:pt x="2980" y="79"/>
                  </a:lnTo>
                  <a:lnTo>
                    <a:pt x="2771" y="27"/>
                  </a:lnTo>
                  <a:lnTo>
                    <a:pt x="25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Rectangle 675">
            <a:extLst>
              <a:ext uri="{FF2B5EF4-FFF2-40B4-BE49-F238E27FC236}">
                <a16:creationId xmlns:a16="http://schemas.microsoft.com/office/drawing/2014/main" id="{3C9A7D5F-C63C-B2EC-1FD3-97F6C65AC4BF}"/>
              </a:ext>
            </a:extLst>
          </p:cNvPr>
          <p:cNvSpPr/>
          <p:nvPr/>
        </p:nvSpPr>
        <p:spPr>
          <a:xfrm>
            <a:off x="0" y="0"/>
            <a:ext cx="1848971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7" name="Google Shape;677;p39">
            <a:extLst>
              <a:ext uri="{FF2B5EF4-FFF2-40B4-BE49-F238E27FC236}">
                <a16:creationId xmlns:a16="http://schemas.microsoft.com/office/drawing/2014/main" id="{8753B8D1-7A25-F444-A5E3-2FBDA5F57374}"/>
              </a:ext>
            </a:extLst>
          </p:cNvPr>
          <p:cNvSpPr txBox="1">
            <a:spLocks/>
          </p:cNvSpPr>
          <p:nvPr/>
        </p:nvSpPr>
        <p:spPr>
          <a:xfrm>
            <a:off x="6727" y="0"/>
            <a:ext cx="184224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50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sr-Cyrl-RS" sz="1800" dirty="0"/>
              <a:t>Тутанкамон</a:t>
            </a:r>
          </a:p>
        </p:txBody>
      </p:sp>
      <p:pic>
        <p:nvPicPr>
          <p:cNvPr id="678" name="Picture 677" descr="A gold statue of a pharaoh&#10;&#10;Description automatically generated">
            <a:extLst>
              <a:ext uri="{FF2B5EF4-FFF2-40B4-BE49-F238E27FC236}">
                <a16:creationId xmlns:a16="http://schemas.microsoft.com/office/drawing/2014/main" id="{AB06F70F-0E0B-637A-22D4-87D00408E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367" y="826078"/>
            <a:ext cx="1406236" cy="10546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79" name="Google Shape;716;p40">
            <a:extLst>
              <a:ext uri="{FF2B5EF4-FFF2-40B4-BE49-F238E27FC236}">
                <a16:creationId xmlns:a16="http://schemas.microsoft.com/office/drawing/2014/main" id="{99474E8E-4B0B-3252-E6C4-79857374950B}"/>
              </a:ext>
            </a:extLst>
          </p:cNvPr>
          <p:cNvSpPr txBox="1">
            <a:spLocks/>
          </p:cNvSpPr>
          <p:nvPr/>
        </p:nvSpPr>
        <p:spPr>
          <a:xfrm>
            <a:off x="13451" y="2376486"/>
            <a:ext cx="1810885" cy="290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6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ru-RU" dirty="0"/>
              <a:t>Владао је од 1334-1325. п.н.е. Започео владавину у деветој години живота.</a:t>
            </a:r>
          </a:p>
        </p:txBody>
      </p:sp>
      <p:sp>
        <p:nvSpPr>
          <p:cNvPr id="680" name="Google Shape;1842;p64">
            <a:extLst>
              <a:ext uri="{FF2B5EF4-FFF2-40B4-BE49-F238E27FC236}">
                <a16:creationId xmlns:a16="http://schemas.microsoft.com/office/drawing/2014/main" id="{F42903EB-5CB7-232C-E1AA-4DF4225A0A7F}"/>
              </a:ext>
            </a:extLst>
          </p:cNvPr>
          <p:cNvSpPr/>
          <p:nvPr/>
        </p:nvSpPr>
        <p:spPr>
          <a:xfrm>
            <a:off x="661843" y="4317422"/>
            <a:ext cx="509731" cy="525675"/>
          </a:xfrm>
          <a:custGeom>
            <a:avLst/>
            <a:gdLst/>
            <a:ahLst/>
            <a:cxnLst/>
            <a:rect l="l" t="t" r="r" b="b"/>
            <a:pathLst>
              <a:path w="11424" h="11449" extrusionOk="0">
                <a:moveTo>
                  <a:pt x="7555" y="706"/>
                </a:moveTo>
                <a:lnTo>
                  <a:pt x="7790" y="1595"/>
                </a:lnTo>
                <a:lnTo>
                  <a:pt x="7450" y="1647"/>
                </a:lnTo>
                <a:lnTo>
                  <a:pt x="7137" y="1752"/>
                </a:lnTo>
                <a:lnTo>
                  <a:pt x="6901" y="889"/>
                </a:lnTo>
                <a:lnTo>
                  <a:pt x="7241" y="758"/>
                </a:lnTo>
                <a:lnTo>
                  <a:pt x="7555" y="706"/>
                </a:lnTo>
                <a:close/>
                <a:moveTo>
                  <a:pt x="8365" y="706"/>
                </a:moveTo>
                <a:lnTo>
                  <a:pt x="8679" y="758"/>
                </a:lnTo>
                <a:lnTo>
                  <a:pt x="8992" y="889"/>
                </a:lnTo>
                <a:lnTo>
                  <a:pt x="8757" y="1752"/>
                </a:lnTo>
                <a:lnTo>
                  <a:pt x="8444" y="1647"/>
                </a:lnTo>
                <a:lnTo>
                  <a:pt x="8130" y="1595"/>
                </a:lnTo>
                <a:lnTo>
                  <a:pt x="8365" y="706"/>
                </a:lnTo>
                <a:close/>
                <a:moveTo>
                  <a:pt x="1386" y="784"/>
                </a:moveTo>
                <a:lnTo>
                  <a:pt x="1438" y="811"/>
                </a:lnTo>
                <a:lnTo>
                  <a:pt x="1883" y="1255"/>
                </a:lnTo>
                <a:lnTo>
                  <a:pt x="1229" y="1882"/>
                </a:lnTo>
                <a:lnTo>
                  <a:pt x="785" y="1438"/>
                </a:lnTo>
                <a:lnTo>
                  <a:pt x="759" y="1412"/>
                </a:lnTo>
                <a:lnTo>
                  <a:pt x="1386" y="784"/>
                </a:lnTo>
                <a:close/>
                <a:moveTo>
                  <a:pt x="9698" y="1281"/>
                </a:moveTo>
                <a:lnTo>
                  <a:pt x="9933" y="1490"/>
                </a:lnTo>
                <a:lnTo>
                  <a:pt x="10169" y="1752"/>
                </a:lnTo>
                <a:lnTo>
                  <a:pt x="9515" y="2405"/>
                </a:lnTo>
                <a:lnTo>
                  <a:pt x="9306" y="2144"/>
                </a:lnTo>
                <a:lnTo>
                  <a:pt x="9045" y="1908"/>
                </a:lnTo>
                <a:lnTo>
                  <a:pt x="9698" y="1281"/>
                </a:lnTo>
                <a:close/>
                <a:moveTo>
                  <a:pt x="2405" y="1804"/>
                </a:moveTo>
                <a:lnTo>
                  <a:pt x="2876" y="2274"/>
                </a:lnTo>
                <a:lnTo>
                  <a:pt x="2249" y="2902"/>
                </a:lnTo>
                <a:lnTo>
                  <a:pt x="1778" y="2431"/>
                </a:lnTo>
                <a:lnTo>
                  <a:pt x="2405" y="1804"/>
                </a:lnTo>
                <a:close/>
                <a:moveTo>
                  <a:pt x="10561" y="2431"/>
                </a:moveTo>
                <a:lnTo>
                  <a:pt x="10665" y="2771"/>
                </a:lnTo>
                <a:lnTo>
                  <a:pt x="10744" y="3085"/>
                </a:lnTo>
                <a:lnTo>
                  <a:pt x="9855" y="3320"/>
                </a:lnTo>
                <a:lnTo>
                  <a:pt x="9803" y="2980"/>
                </a:lnTo>
                <a:lnTo>
                  <a:pt x="9672" y="2666"/>
                </a:lnTo>
                <a:lnTo>
                  <a:pt x="10561" y="2431"/>
                </a:lnTo>
                <a:close/>
                <a:moveTo>
                  <a:pt x="3425" y="2797"/>
                </a:moveTo>
                <a:lnTo>
                  <a:pt x="3895" y="3294"/>
                </a:lnTo>
                <a:lnTo>
                  <a:pt x="3268" y="3921"/>
                </a:lnTo>
                <a:lnTo>
                  <a:pt x="2798" y="3451"/>
                </a:lnTo>
                <a:lnTo>
                  <a:pt x="3425" y="2797"/>
                </a:lnTo>
                <a:close/>
                <a:moveTo>
                  <a:pt x="9855" y="3634"/>
                </a:moveTo>
                <a:lnTo>
                  <a:pt x="10744" y="3869"/>
                </a:lnTo>
                <a:lnTo>
                  <a:pt x="10665" y="4209"/>
                </a:lnTo>
                <a:lnTo>
                  <a:pt x="10561" y="4522"/>
                </a:lnTo>
                <a:lnTo>
                  <a:pt x="9672" y="4287"/>
                </a:lnTo>
                <a:lnTo>
                  <a:pt x="9803" y="3973"/>
                </a:lnTo>
                <a:lnTo>
                  <a:pt x="9855" y="3634"/>
                </a:lnTo>
                <a:close/>
                <a:moveTo>
                  <a:pt x="4444" y="3816"/>
                </a:moveTo>
                <a:lnTo>
                  <a:pt x="4915" y="4287"/>
                </a:lnTo>
                <a:lnTo>
                  <a:pt x="4287" y="4940"/>
                </a:lnTo>
                <a:lnTo>
                  <a:pt x="3817" y="4470"/>
                </a:lnTo>
                <a:lnTo>
                  <a:pt x="4444" y="3816"/>
                </a:lnTo>
                <a:close/>
                <a:moveTo>
                  <a:pt x="9515" y="4575"/>
                </a:moveTo>
                <a:lnTo>
                  <a:pt x="10169" y="5228"/>
                </a:lnTo>
                <a:lnTo>
                  <a:pt x="9933" y="5463"/>
                </a:lnTo>
                <a:lnTo>
                  <a:pt x="9698" y="5698"/>
                </a:lnTo>
                <a:lnTo>
                  <a:pt x="9045" y="5045"/>
                </a:lnTo>
                <a:lnTo>
                  <a:pt x="9306" y="4836"/>
                </a:lnTo>
                <a:lnTo>
                  <a:pt x="9515" y="4575"/>
                </a:lnTo>
                <a:close/>
                <a:moveTo>
                  <a:pt x="6379" y="4705"/>
                </a:moveTo>
                <a:lnTo>
                  <a:pt x="6457" y="4731"/>
                </a:lnTo>
                <a:lnTo>
                  <a:pt x="6535" y="4784"/>
                </a:lnTo>
                <a:lnTo>
                  <a:pt x="6614" y="4836"/>
                </a:lnTo>
                <a:lnTo>
                  <a:pt x="6692" y="4914"/>
                </a:lnTo>
                <a:lnTo>
                  <a:pt x="6692" y="5986"/>
                </a:lnTo>
                <a:lnTo>
                  <a:pt x="6535" y="5908"/>
                </a:lnTo>
                <a:lnTo>
                  <a:pt x="6431" y="5855"/>
                </a:lnTo>
                <a:lnTo>
                  <a:pt x="6326" y="5855"/>
                </a:lnTo>
                <a:lnTo>
                  <a:pt x="6222" y="5881"/>
                </a:lnTo>
                <a:lnTo>
                  <a:pt x="6117" y="5960"/>
                </a:lnTo>
                <a:lnTo>
                  <a:pt x="6013" y="6064"/>
                </a:lnTo>
                <a:lnTo>
                  <a:pt x="6013" y="4784"/>
                </a:lnTo>
                <a:lnTo>
                  <a:pt x="6143" y="4731"/>
                </a:lnTo>
                <a:lnTo>
                  <a:pt x="6300" y="4705"/>
                </a:lnTo>
                <a:close/>
                <a:moveTo>
                  <a:pt x="7137" y="5202"/>
                </a:moveTo>
                <a:lnTo>
                  <a:pt x="7450" y="5333"/>
                </a:lnTo>
                <a:lnTo>
                  <a:pt x="7790" y="5385"/>
                </a:lnTo>
                <a:lnTo>
                  <a:pt x="7555" y="6274"/>
                </a:lnTo>
                <a:lnTo>
                  <a:pt x="7241" y="6195"/>
                </a:lnTo>
                <a:lnTo>
                  <a:pt x="6901" y="6091"/>
                </a:lnTo>
                <a:lnTo>
                  <a:pt x="7137" y="5202"/>
                </a:lnTo>
                <a:close/>
                <a:moveTo>
                  <a:pt x="8757" y="5202"/>
                </a:moveTo>
                <a:lnTo>
                  <a:pt x="8992" y="6091"/>
                </a:lnTo>
                <a:lnTo>
                  <a:pt x="8679" y="6195"/>
                </a:lnTo>
                <a:lnTo>
                  <a:pt x="8365" y="6274"/>
                </a:lnTo>
                <a:lnTo>
                  <a:pt x="8130" y="5385"/>
                </a:lnTo>
                <a:lnTo>
                  <a:pt x="8444" y="5333"/>
                </a:lnTo>
                <a:lnTo>
                  <a:pt x="8757" y="5202"/>
                </a:lnTo>
                <a:close/>
                <a:moveTo>
                  <a:pt x="5307" y="5516"/>
                </a:moveTo>
                <a:lnTo>
                  <a:pt x="5934" y="6143"/>
                </a:lnTo>
                <a:lnTo>
                  <a:pt x="5464" y="6613"/>
                </a:lnTo>
                <a:lnTo>
                  <a:pt x="4836" y="5986"/>
                </a:lnTo>
                <a:lnTo>
                  <a:pt x="5307" y="5516"/>
                </a:lnTo>
                <a:close/>
                <a:moveTo>
                  <a:pt x="4287" y="6509"/>
                </a:moveTo>
                <a:lnTo>
                  <a:pt x="4915" y="7162"/>
                </a:lnTo>
                <a:lnTo>
                  <a:pt x="4444" y="7633"/>
                </a:lnTo>
                <a:lnTo>
                  <a:pt x="3817" y="7005"/>
                </a:lnTo>
                <a:lnTo>
                  <a:pt x="4287" y="6509"/>
                </a:lnTo>
                <a:close/>
                <a:moveTo>
                  <a:pt x="6875" y="6796"/>
                </a:moveTo>
                <a:lnTo>
                  <a:pt x="7215" y="6875"/>
                </a:lnTo>
                <a:lnTo>
                  <a:pt x="7555" y="6927"/>
                </a:lnTo>
                <a:lnTo>
                  <a:pt x="7607" y="7005"/>
                </a:lnTo>
                <a:lnTo>
                  <a:pt x="6980" y="7633"/>
                </a:lnTo>
                <a:lnTo>
                  <a:pt x="6509" y="7162"/>
                </a:lnTo>
                <a:lnTo>
                  <a:pt x="6875" y="6796"/>
                </a:lnTo>
                <a:close/>
                <a:moveTo>
                  <a:pt x="3268" y="7528"/>
                </a:moveTo>
                <a:lnTo>
                  <a:pt x="3895" y="8182"/>
                </a:lnTo>
                <a:lnTo>
                  <a:pt x="3425" y="8652"/>
                </a:lnTo>
                <a:lnTo>
                  <a:pt x="2798" y="7999"/>
                </a:lnTo>
                <a:lnTo>
                  <a:pt x="3268" y="7528"/>
                </a:lnTo>
                <a:close/>
                <a:moveTo>
                  <a:pt x="8156" y="7528"/>
                </a:moveTo>
                <a:lnTo>
                  <a:pt x="8627" y="7999"/>
                </a:lnTo>
                <a:lnTo>
                  <a:pt x="7999" y="8652"/>
                </a:lnTo>
                <a:lnTo>
                  <a:pt x="7529" y="8182"/>
                </a:lnTo>
                <a:lnTo>
                  <a:pt x="8156" y="7528"/>
                </a:lnTo>
                <a:close/>
                <a:moveTo>
                  <a:pt x="2249" y="8548"/>
                </a:moveTo>
                <a:lnTo>
                  <a:pt x="2876" y="9201"/>
                </a:lnTo>
                <a:lnTo>
                  <a:pt x="2405" y="9672"/>
                </a:lnTo>
                <a:lnTo>
                  <a:pt x="1778" y="9018"/>
                </a:lnTo>
                <a:lnTo>
                  <a:pt x="2249" y="8548"/>
                </a:lnTo>
                <a:close/>
                <a:moveTo>
                  <a:pt x="9175" y="8548"/>
                </a:moveTo>
                <a:lnTo>
                  <a:pt x="9646" y="9018"/>
                </a:lnTo>
                <a:lnTo>
                  <a:pt x="9019" y="9672"/>
                </a:lnTo>
                <a:lnTo>
                  <a:pt x="8548" y="9201"/>
                </a:lnTo>
                <a:lnTo>
                  <a:pt x="9175" y="8548"/>
                </a:lnTo>
                <a:close/>
                <a:moveTo>
                  <a:pt x="1229" y="9567"/>
                </a:moveTo>
                <a:lnTo>
                  <a:pt x="1883" y="10194"/>
                </a:lnTo>
                <a:lnTo>
                  <a:pt x="1438" y="10639"/>
                </a:lnTo>
                <a:lnTo>
                  <a:pt x="1386" y="10691"/>
                </a:lnTo>
                <a:lnTo>
                  <a:pt x="759" y="10038"/>
                </a:lnTo>
                <a:lnTo>
                  <a:pt x="785" y="10011"/>
                </a:lnTo>
                <a:lnTo>
                  <a:pt x="1229" y="9567"/>
                </a:lnTo>
                <a:close/>
                <a:moveTo>
                  <a:pt x="10195" y="9567"/>
                </a:moveTo>
                <a:lnTo>
                  <a:pt x="10639" y="10011"/>
                </a:lnTo>
                <a:lnTo>
                  <a:pt x="10665" y="10038"/>
                </a:lnTo>
                <a:lnTo>
                  <a:pt x="10038" y="10691"/>
                </a:lnTo>
                <a:lnTo>
                  <a:pt x="9986" y="10639"/>
                </a:lnTo>
                <a:lnTo>
                  <a:pt x="9541" y="10194"/>
                </a:lnTo>
                <a:lnTo>
                  <a:pt x="10195" y="9567"/>
                </a:lnTo>
                <a:close/>
                <a:moveTo>
                  <a:pt x="1099" y="0"/>
                </a:moveTo>
                <a:lnTo>
                  <a:pt x="889" y="26"/>
                </a:lnTo>
                <a:lnTo>
                  <a:pt x="680" y="79"/>
                </a:lnTo>
                <a:lnTo>
                  <a:pt x="497" y="183"/>
                </a:lnTo>
                <a:lnTo>
                  <a:pt x="314" y="340"/>
                </a:lnTo>
                <a:lnTo>
                  <a:pt x="184" y="497"/>
                </a:lnTo>
                <a:lnTo>
                  <a:pt x="79" y="706"/>
                </a:lnTo>
                <a:lnTo>
                  <a:pt x="1" y="915"/>
                </a:lnTo>
                <a:lnTo>
                  <a:pt x="1" y="1124"/>
                </a:lnTo>
                <a:lnTo>
                  <a:pt x="1" y="8548"/>
                </a:lnTo>
                <a:lnTo>
                  <a:pt x="27" y="8678"/>
                </a:lnTo>
                <a:lnTo>
                  <a:pt x="79" y="8783"/>
                </a:lnTo>
                <a:lnTo>
                  <a:pt x="184" y="8835"/>
                </a:lnTo>
                <a:lnTo>
                  <a:pt x="314" y="8861"/>
                </a:lnTo>
                <a:lnTo>
                  <a:pt x="445" y="8835"/>
                </a:lnTo>
                <a:lnTo>
                  <a:pt x="550" y="8783"/>
                </a:lnTo>
                <a:lnTo>
                  <a:pt x="628" y="8678"/>
                </a:lnTo>
                <a:lnTo>
                  <a:pt x="654" y="8548"/>
                </a:lnTo>
                <a:lnTo>
                  <a:pt x="654" y="5045"/>
                </a:lnTo>
                <a:lnTo>
                  <a:pt x="1099" y="7528"/>
                </a:lnTo>
                <a:lnTo>
                  <a:pt x="1125" y="7633"/>
                </a:lnTo>
                <a:lnTo>
                  <a:pt x="1203" y="7737"/>
                </a:lnTo>
                <a:lnTo>
                  <a:pt x="1308" y="7790"/>
                </a:lnTo>
                <a:lnTo>
                  <a:pt x="1412" y="7816"/>
                </a:lnTo>
                <a:lnTo>
                  <a:pt x="1464" y="7816"/>
                </a:lnTo>
                <a:lnTo>
                  <a:pt x="1595" y="7763"/>
                </a:lnTo>
                <a:lnTo>
                  <a:pt x="1700" y="7659"/>
                </a:lnTo>
                <a:lnTo>
                  <a:pt x="1752" y="7554"/>
                </a:lnTo>
                <a:lnTo>
                  <a:pt x="1752" y="7424"/>
                </a:lnTo>
                <a:lnTo>
                  <a:pt x="889" y="2510"/>
                </a:lnTo>
                <a:lnTo>
                  <a:pt x="4131" y="5725"/>
                </a:lnTo>
                <a:lnTo>
                  <a:pt x="314" y="9541"/>
                </a:lnTo>
                <a:lnTo>
                  <a:pt x="184" y="9698"/>
                </a:lnTo>
                <a:lnTo>
                  <a:pt x="79" y="9907"/>
                </a:lnTo>
                <a:lnTo>
                  <a:pt x="1" y="10116"/>
                </a:lnTo>
                <a:lnTo>
                  <a:pt x="1" y="10325"/>
                </a:lnTo>
                <a:lnTo>
                  <a:pt x="1" y="10560"/>
                </a:lnTo>
                <a:lnTo>
                  <a:pt x="79" y="10769"/>
                </a:lnTo>
                <a:lnTo>
                  <a:pt x="184" y="10952"/>
                </a:lnTo>
                <a:lnTo>
                  <a:pt x="314" y="11135"/>
                </a:lnTo>
                <a:lnTo>
                  <a:pt x="497" y="11266"/>
                </a:lnTo>
                <a:lnTo>
                  <a:pt x="680" y="11371"/>
                </a:lnTo>
                <a:lnTo>
                  <a:pt x="889" y="11423"/>
                </a:lnTo>
                <a:lnTo>
                  <a:pt x="1099" y="11449"/>
                </a:lnTo>
                <a:lnTo>
                  <a:pt x="1334" y="11423"/>
                </a:lnTo>
                <a:lnTo>
                  <a:pt x="1543" y="11371"/>
                </a:lnTo>
                <a:lnTo>
                  <a:pt x="1726" y="11266"/>
                </a:lnTo>
                <a:lnTo>
                  <a:pt x="1909" y="11135"/>
                </a:lnTo>
                <a:lnTo>
                  <a:pt x="5699" y="7319"/>
                </a:lnTo>
                <a:lnTo>
                  <a:pt x="9515" y="11135"/>
                </a:lnTo>
                <a:lnTo>
                  <a:pt x="9698" y="11266"/>
                </a:lnTo>
                <a:lnTo>
                  <a:pt x="9881" y="11371"/>
                </a:lnTo>
                <a:lnTo>
                  <a:pt x="10090" y="11423"/>
                </a:lnTo>
                <a:lnTo>
                  <a:pt x="10326" y="11449"/>
                </a:lnTo>
                <a:lnTo>
                  <a:pt x="10535" y="11423"/>
                </a:lnTo>
                <a:lnTo>
                  <a:pt x="10744" y="11371"/>
                </a:lnTo>
                <a:lnTo>
                  <a:pt x="10927" y="11266"/>
                </a:lnTo>
                <a:lnTo>
                  <a:pt x="11110" y="11135"/>
                </a:lnTo>
                <a:lnTo>
                  <a:pt x="11240" y="10952"/>
                </a:lnTo>
                <a:lnTo>
                  <a:pt x="11345" y="10769"/>
                </a:lnTo>
                <a:lnTo>
                  <a:pt x="11423" y="10560"/>
                </a:lnTo>
                <a:lnTo>
                  <a:pt x="11423" y="10325"/>
                </a:lnTo>
                <a:lnTo>
                  <a:pt x="11423" y="10116"/>
                </a:lnTo>
                <a:lnTo>
                  <a:pt x="11345" y="9907"/>
                </a:lnTo>
                <a:lnTo>
                  <a:pt x="11240" y="9698"/>
                </a:lnTo>
                <a:lnTo>
                  <a:pt x="11110" y="9541"/>
                </a:lnTo>
                <a:lnTo>
                  <a:pt x="8496" y="6927"/>
                </a:lnTo>
                <a:lnTo>
                  <a:pt x="8757" y="6875"/>
                </a:lnTo>
                <a:lnTo>
                  <a:pt x="9019" y="6796"/>
                </a:lnTo>
                <a:lnTo>
                  <a:pt x="9280" y="6692"/>
                </a:lnTo>
                <a:lnTo>
                  <a:pt x="9515" y="6587"/>
                </a:lnTo>
                <a:lnTo>
                  <a:pt x="9777" y="6457"/>
                </a:lnTo>
                <a:lnTo>
                  <a:pt x="9986" y="6300"/>
                </a:lnTo>
                <a:lnTo>
                  <a:pt x="10221" y="6143"/>
                </a:lnTo>
                <a:lnTo>
                  <a:pt x="10404" y="5934"/>
                </a:lnTo>
                <a:lnTo>
                  <a:pt x="10665" y="5672"/>
                </a:lnTo>
                <a:lnTo>
                  <a:pt x="10848" y="5411"/>
                </a:lnTo>
                <a:lnTo>
                  <a:pt x="11031" y="5097"/>
                </a:lnTo>
                <a:lnTo>
                  <a:pt x="11188" y="4784"/>
                </a:lnTo>
                <a:lnTo>
                  <a:pt x="11293" y="4470"/>
                </a:lnTo>
                <a:lnTo>
                  <a:pt x="11371" y="4156"/>
                </a:lnTo>
                <a:lnTo>
                  <a:pt x="11423" y="3816"/>
                </a:lnTo>
                <a:lnTo>
                  <a:pt x="11423" y="3477"/>
                </a:lnTo>
                <a:lnTo>
                  <a:pt x="11423" y="3163"/>
                </a:lnTo>
                <a:lnTo>
                  <a:pt x="11371" y="2823"/>
                </a:lnTo>
                <a:lnTo>
                  <a:pt x="11293" y="2483"/>
                </a:lnTo>
                <a:lnTo>
                  <a:pt x="11188" y="2170"/>
                </a:lnTo>
                <a:lnTo>
                  <a:pt x="11031" y="1856"/>
                </a:lnTo>
                <a:lnTo>
                  <a:pt x="10848" y="1569"/>
                </a:lnTo>
                <a:lnTo>
                  <a:pt x="10665" y="1281"/>
                </a:lnTo>
                <a:lnTo>
                  <a:pt x="10404" y="1020"/>
                </a:lnTo>
                <a:lnTo>
                  <a:pt x="10169" y="784"/>
                </a:lnTo>
                <a:lnTo>
                  <a:pt x="9881" y="575"/>
                </a:lnTo>
                <a:lnTo>
                  <a:pt x="9594" y="418"/>
                </a:lnTo>
                <a:lnTo>
                  <a:pt x="9280" y="262"/>
                </a:lnTo>
                <a:lnTo>
                  <a:pt x="8966" y="157"/>
                </a:lnTo>
                <a:lnTo>
                  <a:pt x="8653" y="79"/>
                </a:lnTo>
                <a:lnTo>
                  <a:pt x="8313" y="26"/>
                </a:lnTo>
                <a:lnTo>
                  <a:pt x="7947" y="0"/>
                </a:lnTo>
                <a:lnTo>
                  <a:pt x="7607" y="26"/>
                </a:lnTo>
                <a:lnTo>
                  <a:pt x="7267" y="79"/>
                </a:lnTo>
                <a:lnTo>
                  <a:pt x="6954" y="157"/>
                </a:lnTo>
                <a:lnTo>
                  <a:pt x="6614" y="262"/>
                </a:lnTo>
                <a:lnTo>
                  <a:pt x="6326" y="418"/>
                </a:lnTo>
                <a:lnTo>
                  <a:pt x="6039" y="575"/>
                </a:lnTo>
                <a:lnTo>
                  <a:pt x="5751" y="784"/>
                </a:lnTo>
                <a:lnTo>
                  <a:pt x="5490" y="1020"/>
                </a:lnTo>
                <a:lnTo>
                  <a:pt x="5359" y="1203"/>
                </a:lnTo>
                <a:lnTo>
                  <a:pt x="5255" y="1386"/>
                </a:lnTo>
                <a:lnTo>
                  <a:pt x="5202" y="1595"/>
                </a:lnTo>
                <a:lnTo>
                  <a:pt x="5176" y="1830"/>
                </a:lnTo>
                <a:lnTo>
                  <a:pt x="5202" y="2039"/>
                </a:lnTo>
                <a:lnTo>
                  <a:pt x="5255" y="2248"/>
                </a:lnTo>
                <a:lnTo>
                  <a:pt x="5359" y="2431"/>
                </a:lnTo>
                <a:lnTo>
                  <a:pt x="5490" y="2614"/>
                </a:lnTo>
                <a:lnTo>
                  <a:pt x="5673" y="2745"/>
                </a:lnTo>
                <a:lnTo>
                  <a:pt x="5856" y="2849"/>
                </a:lnTo>
                <a:lnTo>
                  <a:pt x="6065" y="2928"/>
                </a:lnTo>
                <a:lnTo>
                  <a:pt x="6509" y="2928"/>
                </a:lnTo>
                <a:lnTo>
                  <a:pt x="6718" y="2849"/>
                </a:lnTo>
                <a:lnTo>
                  <a:pt x="6901" y="2745"/>
                </a:lnTo>
                <a:lnTo>
                  <a:pt x="7084" y="2614"/>
                </a:lnTo>
                <a:lnTo>
                  <a:pt x="7267" y="2457"/>
                </a:lnTo>
                <a:lnTo>
                  <a:pt x="7476" y="2353"/>
                </a:lnTo>
                <a:lnTo>
                  <a:pt x="7712" y="2274"/>
                </a:lnTo>
                <a:lnTo>
                  <a:pt x="7947" y="2248"/>
                </a:lnTo>
                <a:lnTo>
                  <a:pt x="8208" y="2274"/>
                </a:lnTo>
                <a:lnTo>
                  <a:pt x="8417" y="2353"/>
                </a:lnTo>
                <a:lnTo>
                  <a:pt x="8653" y="2457"/>
                </a:lnTo>
                <a:lnTo>
                  <a:pt x="8836" y="2614"/>
                </a:lnTo>
                <a:lnTo>
                  <a:pt x="8992" y="2797"/>
                </a:lnTo>
                <a:lnTo>
                  <a:pt x="9097" y="3006"/>
                </a:lnTo>
                <a:lnTo>
                  <a:pt x="9175" y="3241"/>
                </a:lnTo>
                <a:lnTo>
                  <a:pt x="9202" y="3477"/>
                </a:lnTo>
                <a:lnTo>
                  <a:pt x="9175" y="3738"/>
                </a:lnTo>
                <a:lnTo>
                  <a:pt x="9097" y="3947"/>
                </a:lnTo>
                <a:lnTo>
                  <a:pt x="8992" y="4156"/>
                </a:lnTo>
                <a:lnTo>
                  <a:pt x="8836" y="4365"/>
                </a:lnTo>
                <a:lnTo>
                  <a:pt x="8653" y="4522"/>
                </a:lnTo>
                <a:lnTo>
                  <a:pt x="8417" y="4627"/>
                </a:lnTo>
                <a:lnTo>
                  <a:pt x="8208" y="4705"/>
                </a:lnTo>
                <a:lnTo>
                  <a:pt x="7947" y="4731"/>
                </a:lnTo>
                <a:lnTo>
                  <a:pt x="7712" y="4705"/>
                </a:lnTo>
                <a:lnTo>
                  <a:pt x="7476" y="4627"/>
                </a:lnTo>
                <a:lnTo>
                  <a:pt x="7267" y="4522"/>
                </a:lnTo>
                <a:lnTo>
                  <a:pt x="7084" y="4365"/>
                </a:lnTo>
                <a:lnTo>
                  <a:pt x="6901" y="4209"/>
                </a:lnTo>
                <a:lnTo>
                  <a:pt x="6718" y="4104"/>
                </a:lnTo>
                <a:lnTo>
                  <a:pt x="6509" y="4052"/>
                </a:lnTo>
                <a:lnTo>
                  <a:pt x="6300" y="4026"/>
                </a:lnTo>
                <a:lnTo>
                  <a:pt x="6143" y="4052"/>
                </a:lnTo>
                <a:lnTo>
                  <a:pt x="6013" y="4078"/>
                </a:lnTo>
                <a:lnTo>
                  <a:pt x="5882" y="4104"/>
                </a:lnTo>
                <a:lnTo>
                  <a:pt x="5751" y="4182"/>
                </a:lnTo>
                <a:lnTo>
                  <a:pt x="1909" y="340"/>
                </a:lnTo>
                <a:lnTo>
                  <a:pt x="1726" y="183"/>
                </a:lnTo>
                <a:lnTo>
                  <a:pt x="1543" y="79"/>
                </a:lnTo>
                <a:lnTo>
                  <a:pt x="1334" y="26"/>
                </a:lnTo>
                <a:lnTo>
                  <a:pt x="10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59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1" grpId="0"/>
      <p:bldP spid="50" grpId="0"/>
      <p:bldP spid="53" grpId="0"/>
      <p:bldP spid="679" grpId="0"/>
      <p:bldP spid="68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>
          <a:extLst>
            <a:ext uri="{FF2B5EF4-FFF2-40B4-BE49-F238E27FC236}">
              <a16:creationId xmlns:a16="http://schemas.microsoft.com/office/drawing/2014/main" id="{2E7285DE-5010-DE62-CD15-B7D69C051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2">
            <a:extLst>
              <a:ext uri="{FF2B5EF4-FFF2-40B4-BE49-F238E27FC236}">
                <a16:creationId xmlns:a16="http://schemas.microsoft.com/office/drawing/2014/main" id="{3C393D4B-9178-001D-13C3-FE251091D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1314" y="2589357"/>
            <a:ext cx="2797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Култура</a:t>
            </a:r>
            <a:endParaRPr dirty="0"/>
          </a:p>
        </p:txBody>
      </p:sp>
      <p:sp>
        <p:nvSpPr>
          <p:cNvPr id="778" name="Google Shape;778;p42">
            <a:extLst>
              <a:ext uri="{FF2B5EF4-FFF2-40B4-BE49-F238E27FC236}">
                <a16:creationId xmlns:a16="http://schemas.microsoft.com/office/drawing/2014/main" id="{4653D9F3-63B2-7EA8-E5AD-E62F0BA3BD6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722567" y="2601924"/>
            <a:ext cx="2797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Религија</a:t>
            </a:r>
            <a:endParaRPr dirty="0"/>
          </a:p>
        </p:txBody>
      </p:sp>
      <p:sp>
        <p:nvSpPr>
          <p:cNvPr id="779" name="Google Shape;779;p42">
            <a:extLst>
              <a:ext uri="{FF2B5EF4-FFF2-40B4-BE49-F238E27FC236}">
                <a16:creationId xmlns:a16="http://schemas.microsoft.com/office/drawing/2014/main" id="{03103280-EB2B-9BC6-84E3-DCBEA0438EE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55256" y="2907750"/>
            <a:ext cx="2532121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sr-Cyrl-RS" dirty="0"/>
              <a:t>Митологија и религија биле су повезане у свакодневном животу.</a:t>
            </a:r>
            <a:endParaRPr lang="en-US" dirty="0"/>
          </a:p>
        </p:txBody>
      </p:sp>
      <p:sp>
        <p:nvSpPr>
          <p:cNvPr id="780" name="Google Shape;780;p42">
            <a:extLst>
              <a:ext uri="{FF2B5EF4-FFF2-40B4-BE49-F238E27FC236}">
                <a16:creationId xmlns:a16="http://schemas.microsoft.com/office/drawing/2014/main" id="{B053D70E-41DC-3BF2-2F02-CAC0268CA06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807770" y="2907750"/>
            <a:ext cx="2403535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Стари </a:t>
            </a:r>
            <a:r>
              <a:rPr lang="sr-Cyrl-RS" dirty="0" err="1"/>
              <a:t>египћани</a:t>
            </a:r>
            <a:r>
              <a:rPr lang="sr-Cyrl-RS" dirty="0"/>
              <a:t> веровали су у многе богове као што су </a:t>
            </a:r>
            <a:r>
              <a:rPr lang="sr-Cyrl-RS" dirty="0">
                <a:highlight>
                  <a:srgbClr val="FFC475"/>
                </a:highlight>
              </a:rPr>
              <a:t>Ра, Анубис, Сет</a:t>
            </a:r>
            <a:r>
              <a:rPr lang="sr-Cyrl-RS" dirty="0"/>
              <a:t> и др.</a:t>
            </a:r>
            <a:endParaRPr lang="en-US" dirty="0"/>
          </a:p>
        </p:txBody>
      </p:sp>
      <p:sp>
        <p:nvSpPr>
          <p:cNvPr id="781" name="Google Shape;781;p42">
            <a:extLst>
              <a:ext uri="{FF2B5EF4-FFF2-40B4-BE49-F238E27FC236}">
                <a16:creationId xmlns:a16="http://schemas.microsoft.com/office/drawing/2014/main" id="{AF34F863-359A-44E3-1FBE-4E44BDE2B1B0}"/>
              </a:ext>
            </a:extLst>
          </p:cNvPr>
          <p:cNvSpPr/>
          <p:nvPr/>
        </p:nvSpPr>
        <p:spPr>
          <a:xfrm>
            <a:off x="2643475" y="1682450"/>
            <a:ext cx="759000" cy="759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2">
            <a:extLst>
              <a:ext uri="{FF2B5EF4-FFF2-40B4-BE49-F238E27FC236}">
                <a16:creationId xmlns:a16="http://schemas.microsoft.com/office/drawing/2014/main" id="{DB29536D-3801-CDEB-09C5-07915545F7AC}"/>
              </a:ext>
            </a:extLst>
          </p:cNvPr>
          <p:cNvSpPr/>
          <p:nvPr/>
        </p:nvSpPr>
        <p:spPr>
          <a:xfrm>
            <a:off x="5741825" y="1682450"/>
            <a:ext cx="759000" cy="759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2">
            <a:extLst>
              <a:ext uri="{FF2B5EF4-FFF2-40B4-BE49-F238E27FC236}">
                <a16:creationId xmlns:a16="http://schemas.microsoft.com/office/drawing/2014/main" id="{400F5935-0B1F-7906-093A-E875EA3EF4AB}"/>
              </a:ext>
            </a:extLst>
          </p:cNvPr>
          <p:cNvSpPr/>
          <p:nvPr/>
        </p:nvSpPr>
        <p:spPr>
          <a:xfrm>
            <a:off x="4027468" y="1256399"/>
            <a:ext cx="1305160" cy="422025"/>
          </a:xfrm>
          <a:custGeom>
            <a:avLst/>
            <a:gdLst/>
            <a:ahLst/>
            <a:cxnLst/>
            <a:rect l="l" t="t" r="r" b="b"/>
            <a:pathLst>
              <a:path w="11604" h="3752" extrusionOk="0">
                <a:moveTo>
                  <a:pt x="7929" y="0"/>
                </a:moveTo>
                <a:lnTo>
                  <a:pt x="7697" y="20"/>
                </a:lnTo>
                <a:lnTo>
                  <a:pt x="7465" y="58"/>
                </a:lnTo>
                <a:lnTo>
                  <a:pt x="7252" y="97"/>
                </a:lnTo>
                <a:lnTo>
                  <a:pt x="7039" y="174"/>
                </a:lnTo>
                <a:lnTo>
                  <a:pt x="6846" y="271"/>
                </a:lnTo>
                <a:lnTo>
                  <a:pt x="6653" y="387"/>
                </a:lnTo>
                <a:lnTo>
                  <a:pt x="6479" y="503"/>
                </a:lnTo>
                <a:lnTo>
                  <a:pt x="6305" y="639"/>
                </a:lnTo>
                <a:lnTo>
                  <a:pt x="6150" y="793"/>
                </a:lnTo>
                <a:lnTo>
                  <a:pt x="6015" y="967"/>
                </a:lnTo>
                <a:lnTo>
                  <a:pt x="5899" y="1141"/>
                </a:lnTo>
                <a:lnTo>
                  <a:pt x="5783" y="1335"/>
                </a:lnTo>
                <a:lnTo>
                  <a:pt x="5705" y="1528"/>
                </a:lnTo>
                <a:lnTo>
                  <a:pt x="5628" y="1741"/>
                </a:lnTo>
                <a:lnTo>
                  <a:pt x="5589" y="1973"/>
                </a:lnTo>
                <a:lnTo>
                  <a:pt x="5550" y="2186"/>
                </a:lnTo>
                <a:lnTo>
                  <a:pt x="5376" y="2224"/>
                </a:lnTo>
                <a:lnTo>
                  <a:pt x="5222" y="2302"/>
                </a:lnTo>
                <a:lnTo>
                  <a:pt x="5106" y="2166"/>
                </a:lnTo>
                <a:lnTo>
                  <a:pt x="4990" y="2031"/>
                </a:lnTo>
                <a:lnTo>
                  <a:pt x="4835" y="1934"/>
                </a:lnTo>
                <a:lnTo>
                  <a:pt x="4680" y="1837"/>
                </a:lnTo>
                <a:lnTo>
                  <a:pt x="4526" y="1760"/>
                </a:lnTo>
                <a:lnTo>
                  <a:pt x="4351" y="1721"/>
                </a:lnTo>
                <a:lnTo>
                  <a:pt x="4158" y="1683"/>
                </a:lnTo>
                <a:lnTo>
                  <a:pt x="3984" y="1663"/>
                </a:lnTo>
                <a:lnTo>
                  <a:pt x="3829" y="1683"/>
                </a:lnTo>
                <a:lnTo>
                  <a:pt x="3694" y="1683"/>
                </a:lnTo>
                <a:lnTo>
                  <a:pt x="3443" y="1760"/>
                </a:lnTo>
                <a:lnTo>
                  <a:pt x="3211" y="1876"/>
                </a:lnTo>
                <a:lnTo>
                  <a:pt x="2998" y="2012"/>
                </a:lnTo>
                <a:lnTo>
                  <a:pt x="2804" y="2186"/>
                </a:lnTo>
                <a:lnTo>
                  <a:pt x="2650" y="2398"/>
                </a:lnTo>
                <a:lnTo>
                  <a:pt x="2534" y="2630"/>
                </a:lnTo>
                <a:lnTo>
                  <a:pt x="2456" y="2882"/>
                </a:lnTo>
                <a:lnTo>
                  <a:pt x="2282" y="2959"/>
                </a:lnTo>
                <a:lnTo>
                  <a:pt x="2128" y="3056"/>
                </a:lnTo>
                <a:lnTo>
                  <a:pt x="1954" y="2959"/>
                </a:lnTo>
                <a:lnTo>
                  <a:pt x="1760" y="2882"/>
                </a:lnTo>
                <a:lnTo>
                  <a:pt x="1547" y="2843"/>
                </a:lnTo>
                <a:lnTo>
                  <a:pt x="1335" y="2824"/>
                </a:lnTo>
                <a:lnTo>
                  <a:pt x="1103" y="2843"/>
                </a:lnTo>
                <a:lnTo>
                  <a:pt x="890" y="2882"/>
                </a:lnTo>
                <a:lnTo>
                  <a:pt x="697" y="2978"/>
                </a:lnTo>
                <a:lnTo>
                  <a:pt x="503" y="3075"/>
                </a:lnTo>
                <a:lnTo>
                  <a:pt x="348" y="3211"/>
                </a:lnTo>
                <a:lnTo>
                  <a:pt x="213" y="3385"/>
                </a:lnTo>
                <a:lnTo>
                  <a:pt x="78" y="3559"/>
                </a:lnTo>
                <a:lnTo>
                  <a:pt x="0" y="3752"/>
                </a:lnTo>
                <a:lnTo>
                  <a:pt x="11603" y="3752"/>
                </a:lnTo>
                <a:lnTo>
                  <a:pt x="11545" y="3501"/>
                </a:lnTo>
                <a:lnTo>
                  <a:pt x="11449" y="3288"/>
                </a:lnTo>
                <a:lnTo>
                  <a:pt x="11333" y="3075"/>
                </a:lnTo>
                <a:lnTo>
                  <a:pt x="11178" y="2882"/>
                </a:lnTo>
                <a:lnTo>
                  <a:pt x="10985" y="2727"/>
                </a:lnTo>
                <a:lnTo>
                  <a:pt x="10791" y="2592"/>
                </a:lnTo>
                <a:lnTo>
                  <a:pt x="10559" y="2495"/>
                </a:lnTo>
                <a:lnTo>
                  <a:pt x="10327" y="2437"/>
                </a:lnTo>
                <a:lnTo>
                  <a:pt x="10327" y="2398"/>
                </a:lnTo>
                <a:lnTo>
                  <a:pt x="10308" y="2166"/>
                </a:lnTo>
                <a:lnTo>
                  <a:pt x="10269" y="1915"/>
                </a:lnTo>
                <a:lnTo>
                  <a:pt x="10211" y="1683"/>
                </a:lnTo>
                <a:lnTo>
                  <a:pt x="10134" y="1470"/>
                </a:lnTo>
                <a:lnTo>
                  <a:pt x="10037" y="1257"/>
                </a:lnTo>
                <a:lnTo>
                  <a:pt x="9921" y="1064"/>
                </a:lnTo>
                <a:lnTo>
                  <a:pt x="9786" y="890"/>
                </a:lnTo>
                <a:lnTo>
                  <a:pt x="9631" y="716"/>
                </a:lnTo>
                <a:lnTo>
                  <a:pt x="9457" y="561"/>
                </a:lnTo>
                <a:lnTo>
                  <a:pt x="9263" y="426"/>
                </a:lnTo>
                <a:lnTo>
                  <a:pt x="9070" y="290"/>
                </a:lnTo>
                <a:lnTo>
                  <a:pt x="8857" y="194"/>
                </a:lnTo>
                <a:lnTo>
                  <a:pt x="8645" y="116"/>
                </a:lnTo>
                <a:lnTo>
                  <a:pt x="8413" y="58"/>
                </a:lnTo>
                <a:lnTo>
                  <a:pt x="8180" y="20"/>
                </a:lnTo>
                <a:lnTo>
                  <a:pt x="7929" y="0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4" name="Google Shape;784;p42">
            <a:extLst>
              <a:ext uri="{FF2B5EF4-FFF2-40B4-BE49-F238E27FC236}">
                <a16:creationId xmlns:a16="http://schemas.microsoft.com/office/drawing/2014/main" id="{0AB157FE-B3D4-874E-BC98-F93EDF38FD0B}"/>
              </a:ext>
            </a:extLst>
          </p:cNvPr>
          <p:cNvGrpSpPr/>
          <p:nvPr/>
        </p:nvGrpSpPr>
        <p:grpSpPr>
          <a:xfrm>
            <a:off x="5937649" y="1923873"/>
            <a:ext cx="367335" cy="365767"/>
            <a:chOff x="4799350" y="1322175"/>
            <a:chExt cx="285575" cy="286225"/>
          </a:xfrm>
        </p:grpSpPr>
        <p:sp>
          <p:nvSpPr>
            <p:cNvPr id="785" name="Google Shape;785;p42">
              <a:extLst>
                <a:ext uri="{FF2B5EF4-FFF2-40B4-BE49-F238E27FC236}">
                  <a16:creationId xmlns:a16="http://schemas.microsoft.com/office/drawing/2014/main" id="{276DB406-9B8B-18DB-676F-E6A5595CF8AF}"/>
                </a:ext>
              </a:extLst>
            </p:cNvPr>
            <p:cNvSpPr/>
            <p:nvPr/>
          </p:nvSpPr>
          <p:spPr>
            <a:xfrm>
              <a:off x="5051575" y="1322175"/>
              <a:ext cx="33350" cy="59475"/>
            </a:xfrm>
            <a:custGeom>
              <a:avLst/>
              <a:gdLst/>
              <a:ahLst/>
              <a:cxnLst/>
              <a:rect l="l" t="t" r="r" b="b"/>
              <a:pathLst>
                <a:path w="1334" h="2379" extrusionOk="0">
                  <a:moveTo>
                    <a:pt x="680" y="0"/>
                  </a:moveTo>
                  <a:lnTo>
                    <a:pt x="524" y="26"/>
                  </a:lnTo>
                  <a:lnTo>
                    <a:pt x="419" y="52"/>
                  </a:lnTo>
                  <a:lnTo>
                    <a:pt x="288" y="131"/>
                  </a:lnTo>
                  <a:lnTo>
                    <a:pt x="184" y="209"/>
                  </a:lnTo>
                  <a:lnTo>
                    <a:pt x="105" y="314"/>
                  </a:lnTo>
                  <a:lnTo>
                    <a:pt x="53" y="418"/>
                  </a:lnTo>
                  <a:lnTo>
                    <a:pt x="1" y="549"/>
                  </a:lnTo>
                  <a:lnTo>
                    <a:pt x="1" y="680"/>
                  </a:lnTo>
                  <a:lnTo>
                    <a:pt x="1" y="2379"/>
                  </a:lnTo>
                  <a:lnTo>
                    <a:pt x="680" y="2379"/>
                  </a:lnTo>
                  <a:lnTo>
                    <a:pt x="811" y="2352"/>
                  </a:lnTo>
                  <a:lnTo>
                    <a:pt x="942" y="2300"/>
                  </a:lnTo>
                  <a:lnTo>
                    <a:pt x="1046" y="2248"/>
                  </a:lnTo>
                  <a:lnTo>
                    <a:pt x="1151" y="2170"/>
                  </a:lnTo>
                  <a:lnTo>
                    <a:pt x="1229" y="2065"/>
                  </a:lnTo>
                  <a:lnTo>
                    <a:pt x="1282" y="1960"/>
                  </a:lnTo>
                  <a:lnTo>
                    <a:pt x="1334" y="1830"/>
                  </a:lnTo>
                  <a:lnTo>
                    <a:pt x="1334" y="1699"/>
                  </a:lnTo>
                  <a:lnTo>
                    <a:pt x="1334" y="680"/>
                  </a:lnTo>
                  <a:lnTo>
                    <a:pt x="1334" y="549"/>
                  </a:lnTo>
                  <a:lnTo>
                    <a:pt x="1282" y="418"/>
                  </a:lnTo>
                  <a:lnTo>
                    <a:pt x="1229" y="314"/>
                  </a:lnTo>
                  <a:lnTo>
                    <a:pt x="1151" y="209"/>
                  </a:lnTo>
                  <a:lnTo>
                    <a:pt x="1046" y="131"/>
                  </a:lnTo>
                  <a:lnTo>
                    <a:pt x="942" y="52"/>
                  </a:lnTo>
                  <a:lnTo>
                    <a:pt x="811" y="26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>
              <a:extLst>
                <a:ext uri="{FF2B5EF4-FFF2-40B4-BE49-F238E27FC236}">
                  <a16:creationId xmlns:a16="http://schemas.microsoft.com/office/drawing/2014/main" id="{9929F2C8-5408-35FF-8FCC-2E60C2135E76}"/>
                </a:ext>
              </a:extLst>
            </p:cNvPr>
            <p:cNvSpPr/>
            <p:nvPr/>
          </p:nvSpPr>
          <p:spPr>
            <a:xfrm>
              <a:off x="4799350" y="1549575"/>
              <a:ext cx="189525" cy="58825"/>
            </a:xfrm>
            <a:custGeom>
              <a:avLst/>
              <a:gdLst/>
              <a:ahLst/>
              <a:cxnLst/>
              <a:rect l="l" t="t" r="r" b="b"/>
              <a:pathLst>
                <a:path w="7581" h="2353" extrusionOk="0">
                  <a:moveTo>
                    <a:pt x="523" y="0"/>
                  </a:moveTo>
                  <a:lnTo>
                    <a:pt x="392" y="53"/>
                  </a:lnTo>
                  <a:lnTo>
                    <a:pt x="288" y="105"/>
                  </a:lnTo>
                  <a:lnTo>
                    <a:pt x="183" y="209"/>
                  </a:lnTo>
                  <a:lnTo>
                    <a:pt x="105" y="288"/>
                  </a:lnTo>
                  <a:lnTo>
                    <a:pt x="53" y="419"/>
                  </a:lnTo>
                  <a:lnTo>
                    <a:pt x="0" y="549"/>
                  </a:lnTo>
                  <a:lnTo>
                    <a:pt x="0" y="680"/>
                  </a:lnTo>
                  <a:lnTo>
                    <a:pt x="0" y="1673"/>
                  </a:lnTo>
                  <a:lnTo>
                    <a:pt x="0" y="1830"/>
                  </a:lnTo>
                  <a:lnTo>
                    <a:pt x="53" y="1935"/>
                  </a:lnTo>
                  <a:lnTo>
                    <a:pt x="105" y="2065"/>
                  </a:lnTo>
                  <a:lnTo>
                    <a:pt x="183" y="2170"/>
                  </a:lnTo>
                  <a:lnTo>
                    <a:pt x="288" y="2248"/>
                  </a:lnTo>
                  <a:lnTo>
                    <a:pt x="392" y="2300"/>
                  </a:lnTo>
                  <a:lnTo>
                    <a:pt x="523" y="2353"/>
                  </a:lnTo>
                  <a:lnTo>
                    <a:pt x="7581" y="2353"/>
                  </a:lnTo>
                  <a:lnTo>
                    <a:pt x="7502" y="2196"/>
                  </a:lnTo>
                  <a:lnTo>
                    <a:pt x="7450" y="2039"/>
                  </a:lnTo>
                  <a:lnTo>
                    <a:pt x="7398" y="1856"/>
                  </a:lnTo>
                  <a:lnTo>
                    <a:pt x="7398" y="1673"/>
                  </a:lnTo>
                  <a:lnTo>
                    <a:pt x="7398" y="680"/>
                  </a:lnTo>
                  <a:lnTo>
                    <a:pt x="7371" y="549"/>
                  </a:lnTo>
                  <a:lnTo>
                    <a:pt x="7345" y="419"/>
                  </a:lnTo>
                  <a:lnTo>
                    <a:pt x="7293" y="288"/>
                  </a:lnTo>
                  <a:lnTo>
                    <a:pt x="7188" y="209"/>
                  </a:lnTo>
                  <a:lnTo>
                    <a:pt x="7110" y="105"/>
                  </a:lnTo>
                  <a:lnTo>
                    <a:pt x="6979" y="53"/>
                  </a:lnTo>
                  <a:lnTo>
                    <a:pt x="68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>
              <a:extLst>
                <a:ext uri="{FF2B5EF4-FFF2-40B4-BE49-F238E27FC236}">
                  <a16:creationId xmlns:a16="http://schemas.microsoft.com/office/drawing/2014/main" id="{9F8B920B-91E0-4D14-C055-37E2D6E49F5A}"/>
                </a:ext>
              </a:extLst>
            </p:cNvPr>
            <p:cNvSpPr/>
            <p:nvPr/>
          </p:nvSpPr>
          <p:spPr>
            <a:xfrm>
              <a:off x="4824175" y="1322175"/>
              <a:ext cx="215025" cy="286225"/>
            </a:xfrm>
            <a:custGeom>
              <a:avLst/>
              <a:gdLst/>
              <a:ahLst/>
              <a:cxnLst/>
              <a:rect l="l" t="t" r="r" b="b"/>
              <a:pathLst>
                <a:path w="8601" h="11449" extrusionOk="0">
                  <a:moveTo>
                    <a:pt x="680" y="0"/>
                  </a:moveTo>
                  <a:lnTo>
                    <a:pt x="549" y="26"/>
                  </a:lnTo>
                  <a:lnTo>
                    <a:pt x="419" y="52"/>
                  </a:lnTo>
                  <a:lnTo>
                    <a:pt x="314" y="131"/>
                  </a:lnTo>
                  <a:lnTo>
                    <a:pt x="210" y="209"/>
                  </a:lnTo>
                  <a:lnTo>
                    <a:pt x="131" y="314"/>
                  </a:lnTo>
                  <a:lnTo>
                    <a:pt x="53" y="418"/>
                  </a:lnTo>
                  <a:lnTo>
                    <a:pt x="27" y="549"/>
                  </a:lnTo>
                  <a:lnTo>
                    <a:pt x="1" y="680"/>
                  </a:lnTo>
                  <a:lnTo>
                    <a:pt x="1" y="2379"/>
                  </a:lnTo>
                  <a:lnTo>
                    <a:pt x="1700" y="2379"/>
                  </a:lnTo>
                  <a:lnTo>
                    <a:pt x="1830" y="2405"/>
                  </a:lnTo>
                  <a:lnTo>
                    <a:pt x="1935" y="2457"/>
                  </a:lnTo>
                  <a:lnTo>
                    <a:pt x="1987" y="2562"/>
                  </a:lnTo>
                  <a:lnTo>
                    <a:pt x="2013" y="2692"/>
                  </a:lnTo>
                  <a:lnTo>
                    <a:pt x="1987" y="2823"/>
                  </a:lnTo>
                  <a:lnTo>
                    <a:pt x="1935" y="2928"/>
                  </a:lnTo>
                  <a:lnTo>
                    <a:pt x="1830" y="3006"/>
                  </a:lnTo>
                  <a:lnTo>
                    <a:pt x="1700" y="3032"/>
                  </a:lnTo>
                  <a:lnTo>
                    <a:pt x="1" y="3032"/>
                  </a:lnTo>
                  <a:lnTo>
                    <a:pt x="1" y="8417"/>
                  </a:lnTo>
                  <a:lnTo>
                    <a:pt x="5725" y="8417"/>
                  </a:lnTo>
                  <a:lnTo>
                    <a:pt x="5986" y="8443"/>
                  </a:lnTo>
                  <a:lnTo>
                    <a:pt x="6248" y="8521"/>
                  </a:lnTo>
                  <a:lnTo>
                    <a:pt x="6483" y="8652"/>
                  </a:lnTo>
                  <a:lnTo>
                    <a:pt x="6666" y="8809"/>
                  </a:lnTo>
                  <a:lnTo>
                    <a:pt x="6849" y="9018"/>
                  </a:lnTo>
                  <a:lnTo>
                    <a:pt x="6980" y="9253"/>
                  </a:lnTo>
                  <a:lnTo>
                    <a:pt x="7058" y="9488"/>
                  </a:lnTo>
                  <a:lnTo>
                    <a:pt x="7084" y="9776"/>
                  </a:lnTo>
                  <a:lnTo>
                    <a:pt x="7084" y="10769"/>
                  </a:lnTo>
                  <a:lnTo>
                    <a:pt x="7084" y="10926"/>
                  </a:lnTo>
                  <a:lnTo>
                    <a:pt x="7136" y="11031"/>
                  </a:lnTo>
                  <a:lnTo>
                    <a:pt x="7189" y="11161"/>
                  </a:lnTo>
                  <a:lnTo>
                    <a:pt x="7267" y="11266"/>
                  </a:lnTo>
                  <a:lnTo>
                    <a:pt x="7372" y="11344"/>
                  </a:lnTo>
                  <a:lnTo>
                    <a:pt x="7476" y="11396"/>
                  </a:lnTo>
                  <a:lnTo>
                    <a:pt x="7607" y="11449"/>
                  </a:lnTo>
                  <a:lnTo>
                    <a:pt x="7894" y="11449"/>
                  </a:lnTo>
                  <a:lnTo>
                    <a:pt x="7999" y="11396"/>
                  </a:lnTo>
                  <a:lnTo>
                    <a:pt x="8130" y="11344"/>
                  </a:lnTo>
                  <a:lnTo>
                    <a:pt x="8234" y="11266"/>
                  </a:lnTo>
                  <a:lnTo>
                    <a:pt x="8313" y="11161"/>
                  </a:lnTo>
                  <a:lnTo>
                    <a:pt x="8365" y="11031"/>
                  </a:lnTo>
                  <a:lnTo>
                    <a:pt x="8417" y="10926"/>
                  </a:lnTo>
                  <a:lnTo>
                    <a:pt x="8417" y="10769"/>
                  </a:lnTo>
                  <a:lnTo>
                    <a:pt x="8417" y="7084"/>
                  </a:lnTo>
                  <a:lnTo>
                    <a:pt x="6744" y="7084"/>
                  </a:lnTo>
                  <a:lnTo>
                    <a:pt x="6614" y="7057"/>
                  </a:lnTo>
                  <a:lnTo>
                    <a:pt x="6509" y="6979"/>
                  </a:lnTo>
                  <a:lnTo>
                    <a:pt x="6431" y="6874"/>
                  </a:lnTo>
                  <a:lnTo>
                    <a:pt x="6405" y="6744"/>
                  </a:lnTo>
                  <a:lnTo>
                    <a:pt x="6431" y="6613"/>
                  </a:lnTo>
                  <a:lnTo>
                    <a:pt x="6509" y="6509"/>
                  </a:lnTo>
                  <a:lnTo>
                    <a:pt x="6614" y="6430"/>
                  </a:lnTo>
                  <a:lnTo>
                    <a:pt x="6744" y="6404"/>
                  </a:lnTo>
                  <a:lnTo>
                    <a:pt x="8417" y="6404"/>
                  </a:lnTo>
                  <a:lnTo>
                    <a:pt x="8417" y="680"/>
                  </a:lnTo>
                  <a:lnTo>
                    <a:pt x="8443" y="497"/>
                  </a:lnTo>
                  <a:lnTo>
                    <a:pt x="8470" y="340"/>
                  </a:lnTo>
                  <a:lnTo>
                    <a:pt x="8522" y="157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677;p39">
            <a:extLst>
              <a:ext uri="{FF2B5EF4-FFF2-40B4-BE49-F238E27FC236}">
                <a16:creationId xmlns:a16="http://schemas.microsoft.com/office/drawing/2014/main" id="{F2D8A6AB-DC0A-AE03-0BAA-91854DC109D5}"/>
              </a:ext>
            </a:extLst>
          </p:cNvPr>
          <p:cNvSpPr txBox="1">
            <a:spLocks/>
          </p:cNvSpPr>
          <p:nvPr/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ef Ruqaa"/>
              <a:buNone/>
              <a:defRPr sz="2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sr-Cyrl-RS" sz="3300" dirty="0">
                <a:solidFill>
                  <a:schemeClr val="tx1"/>
                </a:solidFill>
              </a:rPr>
              <a:t>6. Култура и религија</a:t>
            </a:r>
          </a:p>
        </p:txBody>
      </p:sp>
      <p:grpSp>
        <p:nvGrpSpPr>
          <p:cNvPr id="6" name="Google Shape;684;p39">
            <a:extLst>
              <a:ext uri="{FF2B5EF4-FFF2-40B4-BE49-F238E27FC236}">
                <a16:creationId xmlns:a16="http://schemas.microsoft.com/office/drawing/2014/main" id="{53E09D21-22C6-C9DE-C5D4-8A61695F19CA}"/>
              </a:ext>
            </a:extLst>
          </p:cNvPr>
          <p:cNvGrpSpPr/>
          <p:nvPr/>
        </p:nvGrpSpPr>
        <p:grpSpPr>
          <a:xfrm>
            <a:off x="2754947" y="1908217"/>
            <a:ext cx="536055" cy="418028"/>
            <a:chOff x="238125" y="1322175"/>
            <a:chExt cx="276425" cy="286225"/>
          </a:xfrm>
        </p:grpSpPr>
        <p:sp>
          <p:nvSpPr>
            <p:cNvPr id="7" name="Google Shape;685;p39">
              <a:extLst>
                <a:ext uri="{FF2B5EF4-FFF2-40B4-BE49-F238E27FC236}">
                  <a16:creationId xmlns:a16="http://schemas.microsoft.com/office/drawing/2014/main" id="{18E57003-4E74-28B3-DE3E-FD8F953A590C}"/>
                </a:ext>
              </a:extLst>
            </p:cNvPr>
            <p:cNvSpPr/>
            <p:nvPr/>
          </p:nvSpPr>
          <p:spPr>
            <a:xfrm>
              <a:off x="385150" y="1322175"/>
              <a:ext cx="16350" cy="62750"/>
            </a:xfrm>
            <a:custGeom>
              <a:avLst/>
              <a:gdLst/>
              <a:ahLst/>
              <a:cxnLst/>
              <a:rect l="l" t="t" r="r" b="b"/>
              <a:pathLst>
                <a:path w="654" h="2510" extrusionOk="0">
                  <a:moveTo>
                    <a:pt x="0" y="0"/>
                  </a:moveTo>
                  <a:lnTo>
                    <a:pt x="0" y="2509"/>
                  </a:lnTo>
                  <a:lnTo>
                    <a:pt x="654" y="2509"/>
                  </a:lnTo>
                  <a:lnTo>
                    <a:pt x="654" y="78"/>
                  </a:lnTo>
                  <a:lnTo>
                    <a:pt x="34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86;p39">
              <a:extLst>
                <a:ext uri="{FF2B5EF4-FFF2-40B4-BE49-F238E27FC236}">
                  <a16:creationId xmlns:a16="http://schemas.microsoft.com/office/drawing/2014/main" id="{DF57E118-9D85-4314-ADE7-6EC70F482F64}"/>
                </a:ext>
              </a:extLst>
            </p:cNvPr>
            <p:cNvSpPr/>
            <p:nvPr/>
          </p:nvSpPr>
          <p:spPr>
            <a:xfrm>
              <a:off x="277975" y="1535200"/>
              <a:ext cx="65375" cy="20925"/>
            </a:xfrm>
            <a:custGeom>
              <a:avLst/>
              <a:gdLst/>
              <a:ahLst/>
              <a:cxnLst/>
              <a:rect l="l" t="t" r="r" b="b"/>
              <a:pathLst>
                <a:path w="2615" h="837" extrusionOk="0">
                  <a:moveTo>
                    <a:pt x="0" y="0"/>
                  </a:moveTo>
                  <a:lnTo>
                    <a:pt x="105" y="26"/>
                  </a:lnTo>
                  <a:lnTo>
                    <a:pt x="210" y="79"/>
                  </a:lnTo>
                  <a:lnTo>
                    <a:pt x="288" y="157"/>
                  </a:lnTo>
                  <a:lnTo>
                    <a:pt x="366" y="235"/>
                  </a:lnTo>
                  <a:lnTo>
                    <a:pt x="419" y="340"/>
                  </a:lnTo>
                  <a:lnTo>
                    <a:pt x="445" y="445"/>
                  </a:lnTo>
                  <a:lnTo>
                    <a:pt x="471" y="549"/>
                  </a:lnTo>
                  <a:lnTo>
                    <a:pt x="471" y="837"/>
                  </a:lnTo>
                  <a:lnTo>
                    <a:pt x="2614" y="837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87;p39">
              <a:extLst>
                <a:ext uri="{FF2B5EF4-FFF2-40B4-BE49-F238E27FC236}">
                  <a16:creationId xmlns:a16="http://schemas.microsoft.com/office/drawing/2014/main" id="{2D48C6A4-0986-6C19-DCFB-7CFD10C9D8FC}"/>
                </a:ext>
              </a:extLst>
            </p:cNvPr>
            <p:cNvSpPr/>
            <p:nvPr/>
          </p:nvSpPr>
          <p:spPr>
            <a:xfrm>
              <a:off x="440025" y="1464625"/>
              <a:ext cx="68650" cy="18975"/>
            </a:xfrm>
            <a:custGeom>
              <a:avLst/>
              <a:gdLst/>
              <a:ahLst/>
              <a:cxnLst/>
              <a:rect l="l" t="t" r="r" b="b"/>
              <a:pathLst>
                <a:path w="2746" h="759" extrusionOk="0">
                  <a:moveTo>
                    <a:pt x="367" y="0"/>
                  </a:moveTo>
                  <a:lnTo>
                    <a:pt x="210" y="392"/>
                  </a:lnTo>
                  <a:lnTo>
                    <a:pt x="1" y="758"/>
                  </a:lnTo>
                  <a:lnTo>
                    <a:pt x="2745" y="758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88;p39">
              <a:extLst>
                <a:ext uri="{FF2B5EF4-FFF2-40B4-BE49-F238E27FC236}">
                  <a16:creationId xmlns:a16="http://schemas.microsoft.com/office/drawing/2014/main" id="{84BD225C-1EAA-4034-D731-9E18D55B0DB7}"/>
                </a:ext>
              </a:extLst>
            </p:cNvPr>
            <p:cNvSpPr/>
            <p:nvPr/>
          </p:nvSpPr>
          <p:spPr>
            <a:xfrm>
              <a:off x="451800" y="1428675"/>
              <a:ext cx="47075" cy="18975"/>
            </a:xfrm>
            <a:custGeom>
              <a:avLst/>
              <a:gdLst/>
              <a:ahLst/>
              <a:cxnLst/>
              <a:rect l="l" t="t" r="r" b="b"/>
              <a:pathLst>
                <a:path w="1883" h="759" extrusionOk="0">
                  <a:moveTo>
                    <a:pt x="27" y="1"/>
                  </a:moveTo>
                  <a:lnTo>
                    <a:pt x="27" y="576"/>
                  </a:lnTo>
                  <a:lnTo>
                    <a:pt x="0" y="759"/>
                  </a:lnTo>
                  <a:lnTo>
                    <a:pt x="1882" y="759"/>
                  </a:lnTo>
                  <a:lnTo>
                    <a:pt x="1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89;p39">
              <a:extLst>
                <a:ext uri="{FF2B5EF4-FFF2-40B4-BE49-F238E27FC236}">
                  <a16:creationId xmlns:a16="http://schemas.microsoft.com/office/drawing/2014/main" id="{DBD3CFC5-99C1-51B3-DD3D-5F97AF4BD448}"/>
                </a:ext>
              </a:extLst>
            </p:cNvPr>
            <p:cNvSpPr/>
            <p:nvPr/>
          </p:nvSpPr>
          <p:spPr>
            <a:xfrm>
              <a:off x="418475" y="1327400"/>
              <a:ext cx="17000" cy="57525"/>
            </a:xfrm>
            <a:custGeom>
              <a:avLst/>
              <a:gdLst/>
              <a:ahLst/>
              <a:cxnLst/>
              <a:rect l="l" t="t" r="r" b="b"/>
              <a:pathLst>
                <a:path w="680" h="2301" extrusionOk="0">
                  <a:moveTo>
                    <a:pt x="0" y="0"/>
                  </a:moveTo>
                  <a:lnTo>
                    <a:pt x="0" y="2300"/>
                  </a:lnTo>
                  <a:lnTo>
                    <a:pt x="680" y="2300"/>
                  </a:lnTo>
                  <a:lnTo>
                    <a:pt x="680" y="235"/>
                  </a:lnTo>
                  <a:lnTo>
                    <a:pt x="34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90;p39">
              <a:extLst>
                <a:ext uri="{FF2B5EF4-FFF2-40B4-BE49-F238E27FC236}">
                  <a16:creationId xmlns:a16="http://schemas.microsoft.com/office/drawing/2014/main" id="{E3E1A83B-4836-DC7E-DC6B-2AC2E35A3BAC}"/>
                </a:ext>
              </a:extLst>
            </p:cNvPr>
            <p:cNvSpPr/>
            <p:nvPr/>
          </p:nvSpPr>
          <p:spPr>
            <a:xfrm>
              <a:off x="452450" y="1371175"/>
              <a:ext cx="36625" cy="40550"/>
            </a:xfrm>
            <a:custGeom>
              <a:avLst/>
              <a:gdLst/>
              <a:ahLst/>
              <a:cxnLst/>
              <a:rect l="l" t="t" r="r" b="b"/>
              <a:pathLst>
                <a:path w="1465" h="1622" extrusionOk="0">
                  <a:moveTo>
                    <a:pt x="1020" y="0"/>
                  </a:moveTo>
                  <a:lnTo>
                    <a:pt x="1" y="1020"/>
                  </a:lnTo>
                  <a:lnTo>
                    <a:pt x="1" y="1621"/>
                  </a:lnTo>
                  <a:lnTo>
                    <a:pt x="1464" y="1621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91;p39">
              <a:extLst>
                <a:ext uri="{FF2B5EF4-FFF2-40B4-BE49-F238E27FC236}">
                  <a16:creationId xmlns:a16="http://schemas.microsoft.com/office/drawing/2014/main" id="{C2980A1C-C1AD-F960-4753-1E74ECE82173}"/>
                </a:ext>
              </a:extLst>
            </p:cNvPr>
            <p:cNvSpPr/>
            <p:nvPr/>
          </p:nvSpPr>
          <p:spPr>
            <a:xfrm>
              <a:off x="244650" y="1464625"/>
              <a:ext cx="67975" cy="18975"/>
            </a:xfrm>
            <a:custGeom>
              <a:avLst/>
              <a:gdLst/>
              <a:ahLst/>
              <a:cxnLst/>
              <a:rect l="l" t="t" r="r" b="b"/>
              <a:pathLst>
                <a:path w="2719" h="759" extrusionOk="0">
                  <a:moveTo>
                    <a:pt x="209" y="0"/>
                  </a:moveTo>
                  <a:lnTo>
                    <a:pt x="0" y="758"/>
                  </a:lnTo>
                  <a:lnTo>
                    <a:pt x="2719" y="758"/>
                  </a:lnTo>
                  <a:lnTo>
                    <a:pt x="2510" y="392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2;p39">
              <a:extLst>
                <a:ext uri="{FF2B5EF4-FFF2-40B4-BE49-F238E27FC236}">
                  <a16:creationId xmlns:a16="http://schemas.microsoft.com/office/drawing/2014/main" id="{20CA4678-518B-5F72-FA5E-2C2C6A0046E8}"/>
                </a:ext>
              </a:extLst>
            </p:cNvPr>
            <p:cNvSpPr/>
            <p:nvPr/>
          </p:nvSpPr>
          <p:spPr>
            <a:xfrm>
              <a:off x="238125" y="1500550"/>
              <a:ext cx="105225" cy="17675"/>
            </a:xfrm>
            <a:custGeom>
              <a:avLst/>
              <a:gdLst/>
              <a:ahLst/>
              <a:cxnLst/>
              <a:rect l="l" t="t" r="r" b="b"/>
              <a:pathLst>
                <a:path w="4209" h="707" extrusionOk="0">
                  <a:moveTo>
                    <a:pt x="78" y="1"/>
                  </a:moveTo>
                  <a:lnTo>
                    <a:pt x="52" y="79"/>
                  </a:lnTo>
                  <a:lnTo>
                    <a:pt x="26" y="236"/>
                  </a:lnTo>
                  <a:lnTo>
                    <a:pt x="0" y="393"/>
                  </a:lnTo>
                  <a:lnTo>
                    <a:pt x="26" y="550"/>
                  </a:lnTo>
                  <a:lnTo>
                    <a:pt x="52" y="707"/>
                  </a:lnTo>
                  <a:lnTo>
                    <a:pt x="4208" y="707"/>
                  </a:lnTo>
                  <a:lnTo>
                    <a:pt x="4208" y="419"/>
                  </a:lnTo>
                  <a:lnTo>
                    <a:pt x="3869" y="236"/>
                  </a:lnTo>
                  <a:lnTo>
                    <a:pt x="3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93;p39">
              <a:extLst>
                <a:ext uri="{FF2B5EF4-FFF2-40B4-BE49-F238E27FC236}">
                  <a16:creationId xmlns:a16="http://schemas.microsoft.com/office/drawing/2014/main" id="{4029F7EE-182E-E796-D4AE-D8DEDD9DD0B5}"/>
                </a:ext>
              </a:extLst>
            </p:cNvPr>
            <p:cNvSpPr/>
            <p:nvPr/>
          </p:nvSpPr>
          <p:spPr>
            <a:xfrm>
              <a:off x="254450" y="1428675"/>
              <a:ext cx="46425" cy="18975"/>
            </a:xfrm>
            <a:custGeom>
              <a:avLst/>
              <a:gdLst/>
              <a:ahLst/>
              <a:cxnLst/>
              <a:rect l="l" t="t" r="r" b="b"/>
              <a:pathLst>
                <a:path w="1857" h="759" extrusionOk="0">
                  <a:moveTo>
                    <a:pt x="210" y="1"/>
                  </a:moveTo>
                  <a:lnTo>
                    <a:pt x="0" y="759"/>
                  </a:lnTo>
                  <a:lnTo>
                    <a:pt x="1856" y="759"/>
                  </a:lnTo>
                  <a:lnTo>
                    <a:pt x="1856" y="57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94;p39">
              <a:extLst>
                <a:ext uri="{FF2B5EF4-FFF2-40B4-BE49-F238E27FC236}">
                  <a16:creationId xmlns:a16="http://schemas.microsoft.com/office/drawing/2014/main" id="{616F44F4-998A-8C87-0945-42BDD7AB3999}"/>
                </a:ext>
              </a:extLst>
            </p:cNvPr>
            <p:cNvSpPr/>
            <p:nvPr/>
          </p:nvSpPr>
          <p:spPr>
            <a:xfrm>
              <a:off x="263600" y="1371175"/>
              <a:ext cx="37275" cy="40550"/>
            </a:xfrm>
            <a:custGeom>
              <a:avLst/>
              <a:gdLst/>
              <a:ahLst/>
              <a:cxnLst/>
              <a:rect l="l" t="t" r="r" b="b"/>
              <a:pathLst>
                <a:path w="1491" h="1622" extrusionOk="0">
                  <a:moveTo>
                    <a:pt x="445" y="0"/>
                  </a:moveTo>
                  <a:lnTo>
                    <a:pt x="0" y="1621"/>
                  </a:lnTo>
                  <a:lnTo>
                    <a:pt x="1490" y="1621"/>
                  </a:lnTo>
                  <a:lnTo>
                    <a:pt x="1490" y="1020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5;p39">
              <a:extLst>
                <a:ext uri="{FF2B5EF4-FFF2-40B4-BE49-F238E27FC236}">
                  <a16:creationId xmlns:a16="http://schemas.microsoft.com/office/drawing/2014/main" id="{30AEBFC6-358C-962C-21A0-57FF0529B062}"/>
                </a:ext>
              </a:extLst>
            </p:cNvPr>
            <p:cNvSpPr/>
            <p:nvPr/>
          </p:nvSpPr>
          <p:spPr>
            <a:xfrm>
              <a:off x="283850" y="1341775"/>
              <a:ext cx="17025" cy="31375"/>
            </a:xfrm>
            <a:custGeom>
              <a:avLst/>
              <a:gdLst/>
              <a:ahLst/>
              <a:cxnLst/>
              <a:rect l="l" t="t" r="r" b="b"/>
              <a:pathLst>
                <a:path w="681" h="1255" extrusionOk="0">
                  <a:moveTo>
                    <a:pt x="680" y="0"/>
                  </a:moveTo>
                  <a:lnTo>
                    <a:pt x="314" y="262"/>
                  </a:lnTo>
                  <a:lnTo>
                    <a:pt x="1" y="575"/>
                  </a:lnTo>
                  <a:lnTo>
                    <a:pt x="680" y="1255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96;p39">
              <a:extLst>
                <a:ext uri="{FF2B5EF4-FFF2-40B4-BE49-F238E27FC236}">
                  <a16:creationId xmlns:a16="http://schemas.microsoft.com/office/drawing/2014/main" id="{A9C1693D-311D-094F-973A-BB8364CF34F8}"/>
                </a:ext>
              </a:extLst>
            </p:cNvPr>
            <p:cNvSpPr/>
            <p:nvPr/>
          </p:nvSpPr>
          <p:spPr>
            <a:xfrm>
              <a:off x="409325" y="1535200"/>
              <a:ext cx="65375" cy="20925"/>
            </a:xfrm>
            <a:custGeom>
              <a:avLst/>
              <a:gdLst/>
              <a:ahLst/>
              <a:cxnLst/>
              <a:rect l="l" t="t" r="r" b="b"/>
              <a:pathLst>
                <a:path w="2615" h="837" extrusionOk="0">
                  <a:moveTo>
                    <a:pt x="0" y="0"/>
                  </a:moveTo>
                  <a:lnTo>
                    <a:pt x="0" y="837"/>
                  </a:lnTo>
                  <a:lnTo>
                    <a:pt x="2170" y="837"/>
                  </a:lnTo>
                  <a:lnTo>
                    <a:pt x="2170" y="549"/>
                  </a:lnTo>
                  <a:lnTo>
                    <a:pt x="2170" y="445"/>
                  </a:lnTo>
                  <a:lnTo>
                    <a:pt x="2222" y="340"/>
                  </a:lnTo>
                  <a:lnTo>
                    <a:pt x="2274" y="235"/>
                  </a:lnTo>
                  <a:lnTo>
                    <a:pt x="2327" y="157"/>
                  </a:lnTo>
                  <a:lnTo>
                    <a:pt x="2405" y="79"/>
                  </a:lnTo>
                  <a:lnTo>
                    <a:pt x="2510" y="2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97;p39">
              <a:extLst>
                <a:ext uri="{FF2B5EF4-FFF2-40B4-BE49-F238E27FC236}">
                  <a16:creationId xmlns:a16="http://schemas.microsoft.com/office/drawing/2014/main" id="{054F1106-A374-DCA7-D024-9126BB12326F}"/>
                </a:ext>
              </a:extLst>
            </p:cNvPr>
            <p:cNvSpPr/>
            <p:nvPr/>
          </p:nvSpPr>
          <p:spPr>
            <a:xfrm>
              <a:off x="289725" y="1572450"/>
              <a:ext cx="53625" cy="35950"/>
            </a:xfrm>
            <a:custGeom>
              <a:avLst/>
              <a:gdLst/>
              <a:ahLst/>
              <a:cxnLst/>
              <a:rect l="l" t="t" r="r" b="b"/>
              <a:pathLst>
                <a:path w="2145" h="1438" extrusionOk="0">
                  <a:moveTo>
                    <a:pt x="1" y="0"/>
                  </a:moveTo>
                  <a:lnTo>
                    <a:pt x="1" y="209"/>
                  </a:lnTo>
                  <a:lnTo>
                    <a:pt x="27" y="445"/>
                  </a:lnTo>
                  <a:lnTo>
                    <a:pt x="79" y="680"/>
                  </a:lnTo>
                  <a:lnTo>
                    <a:pt x="210" y="889"/>
                  </a:lnTo>
                  <a:lnTo>
                    <a:pt x="341" y="1072"/>
                  </a:lnTo>
                  <a:lnTo>
                    <a:pt x="524" y="1229"/>
                  </a:lnTo>
                  <a:lnTo>
                    <a:pt x="733" y="1333"/>
                  </a:lnTo>
                  <a:lnTo>
                    <a:pt x="968" y="1412"/>
                  </a:lnTo>
                  <a:lnTo>
                    <a:pt x="1229" y="1438"/>
                  </a:lnTo>
                  <a:lnTo>
                    <a:pt x="2144" y="1438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98;p39">
              <a:extLst>
                <a:ext uri="{FF2B5EF4-FFF2-40B4-BE49-F238E27FC236}">
                  <a16:creationId xmlns:a16="http://schemas.microsoft.com/office/drawing/2014/main" id="{2DC4ED47-54B8-DFA7-52DC-7A15D5B5893B}"/>
                </a:ext>
              </a:extLst>
            </p:cNvPr>
            <p:cNvSpPr/>
            <p:nvPr/>
          </p:nvSpPr>
          <p:spPr>
            <a:xfrm>
              <a:off x="360300" y="1516900"/>
              <a:ext cx="32700" cy="69300"/>
            </a:xfrm>
            <a:custGeom>
              <a:avLst/>
              <a:gdLst/>
              <a:ahLst/>
              <a:cxnLst/>
              <a:rect l="l" t="t" r="r" b="b"/>
              <a:pathLst>
                <a:path w="1308" h="2772" extrusionOk="0">
                  <a:moveTo>
                    <a:pt x="1" y="0"/>
                  </a:moveTo>
                  <a:lnTo>
                    <a:pt x="1" y="1882"/>
                  </a:lnTo>
                  <a:lnTo>
                    <a:pt x="1" y="2274"/>
                  </a:lnTo>
                  <a:lnTo>
                    <a:pt x="53" y="2510"/>
                  </a:lnTo>
                  <a:lnTo>
                    <a:pt x="106" y="2614"/>
                  </a:lnTo>
                  <a:lnTo>
                    <a:pt x="184" y="2693"/>
                  </a:lnTo>
                  <a:lnTo>
                    <a:pt x="262" y="2745"/>
                  </a:lnTo>
                  <a:lnTo>
                    <a:pt x="367" y="2771"/>
                  </a:lnTo>
                  <a:lnTo>
                    <a:pt x="916" y="2771"/>
                  </a:lnTo>
                  <a:lnTo>
                    <a:pt x="1020" y="2745"/>
                  </a:lnTo>
                  <a:lnTo>
                    <a:pt x="1125" y="2693"/>
                  </a:lnTo>
                  <a:lnTo>
                    <a:pt x="1203" y="2614"/>
                  </a:lnTo>
                  <a:lnTo>
                    <a:pt x="1256" y="2510"/>
                  </a:lnTo>
                  <a:lnTo>
                    <a:pt x="1308" y="2274"/>
                  </a:lnTo>
                  <a:lnTo>
                    <a:pt x="1308" y="0"/>
                  </a:lnTo>
                  <a:lnTo>
                    <a:pt x="968" y="53"/>
                  </a:lnTo>
                  <a:lnTo>
                    <a:pt x="654" y="79"/>
                  </a:lnTo>
                  <a:lnTo>
                    <a:pt x="315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99;p39">
              <a:extLst>
                <a:ext uri="{FF2B5EF4-FFF2-40B4-BE49-F238E27FC236}">
                  <a16:creationId xmlns:a16="http://schemas.microsoft.com/office/drawing/2014/main" id="{C8D4B940-C09C-690B-A3A6-53440A9669A7}"/>
                </a:ext>
              </a:extLst>
            </p:cNvPr>
            <p:cNvSpPr/>
            <p:nvPr/>
          </p:nvSpPr>
          <p:spPr>
            <a:xfrm>
              <a:off x="452450" y="1341775"/>
              <a:ext cx="17025" cy="31375"/>
            </a:xfrm>
            <a:custGeom>
              <a:avLst/>
              <a:gdLst/>
              <a:ahLst/>
              <a:cxnLst/>
              <a:rect l="l" t="t" r="r" b="b"/>
              <a:pathLst>
                <a:path w="681" h="1255" extrusionOk="0">
                  <a:moveTo>
                    <a:pt x="1" y="0"/>
                  </a:moveTo>
                  <a:lnTo>
                    <a:pt x="1" y="1255"/>
                  </a:lnTo>
                  <a:lnTo>
                    <a:pt x="680" y="575"/>
                  </a:lnTo>
                  <a:lnTo>
                    <a:pt x="366" y="2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0;p39">
              <a:extLst>
                <a:ext uri="{FF2B5EF4-FFF2-40B4-BE49-F238E27FC236}">
                  <a16:creationId xmlns:a16="http://schemas.microsoft.com/office/drawing/2014/main" id="{95A2F46A-A44A-AC45-14C9-AD895A88D0F9}"/>
                </a:ext>
              </a:extLst>
            </p:cNvPr>
            <p:cNvSpPr/>
            <p:nvPr/>
          </p:nvSpPr>
          <p:spPr>
            <a:xfrm>
              <a:off x="409325" y="1572450"/>
              <a:ext cx="54250" cy="35950"/>
            </a:xfrm>
            <a:custGeom>
              <a:avLst/>
              <a:gdLst/>
              <a:ahLst/>
              <a:cxnLst/>
              <a:rect l="l" t="t" r="r" b="b"/>
              <a:pathLst>
                <a:path w="2170" h="1438" extrusionOk="0">
                  <a:moveTo>
                    <a:pt x="0" y="0"/>
                  </a:moveTo>
                  <a:lnTo>
                    <a:pt x="0" y="1438"/>
                  </a:lnTo>
                  <a:lnTo>
                    <a:pt x="941" y="1438"/>
                  </a:lnTo>
                  <a:lnTo>
                    <a:pt x="1177" y="1412"/>
                  </a:lnTo>
                  <a:lnTo>
                    <a:pt x="1412" y="1333"/>
                  </a:lnTo>
                  <a:lnTo>
                    <a:pt x="1621" y="1229"/>
                  </a:lnTo>
                  <a:lnTo>
                    <a:pt x="1804" y="1072"/>
                  </a:lnTo>
                  <a:lnTo>
                    <a:pt x="1961" y="889"/>
                  </a:lnTo>
                  <a:lnTo>
                    <a:pt x="2065" y="680"/>
                  </a:lnTo>
                  <a:lnTo>
                    <a:pt x="2144" y="445"/>
                  </a:lnTo>
                  <a:lnTo>
                    <a:pt x="2170" y="20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01;p39">
              <a:extLst>
                <a:ext uri="{FF2B5EF4-FFF2-40B4-BE49-F238E27FC236}">
                  <a16:creationId xmlns:a16="http://schemas.microsoft.com/office/drawing/2014/main" id="{8ACC7F1E-5A70-DEB9-2535-6504E15162A7}"/>
                </a:ext>
              </a:extLst>
            </p:cNvPr>
            <p:cNvSpPr/>
            <p:nvPr/>
          </p:nvSpPr>
          <p:spPr>
            <a:xfrm>
              <a:off x="317175" y="1401875"/>
              <a:ext cx="118300" cy="100025"/>
            </a:xfrm>
            <a:custGeom>
              <a:avLst/>
              <a:gdLst/>
              <a:ahLst/>
              <a:cxnLst/>
              <a:rect l="l" t="t" r="r" b="b"/>
              <a:pathLst>
                <a:path w="4732" h="4001" extrusionOk="0">
                  <a:moveTo>
                    <a:pt x="1465" y="759"/>
                  </a:moveTo>
                  <a:lnTo>
                    <a:pt x="1595" y="785"/>
                  </a:lnTo>
                  <a:lnTo>
                    <a:pt x="1700" y="864"/>
                  </a:lnTo>
                  <a:lnTo>
                    <a:pt x="1778" y="968"/>
                  </a:lnTo>
                  <a:lnTo>
                    <a:pt x="1804" y="1099"/>
                  </a:lnTo>
                  <a:lnTo>
                    <a:pt x="1778" y="1229"/>
                  </a:lnTo>
                  <a:lnTo>
                    <a:pt x="1700" y="1334"/>
                  </a:lnTo>
                  <a:lnTo>
                    <a:pt x="1595" y="1412"/>
                  </a:lnTo>
                  <a:lnTo>
                    <a:pt x="1465" y="1439"/>
                  </a:lnTo>
                  <a:lnTo>
                    <a:pt x="759" y="1439"/>
                  </a:lnTo>
                  <a:lnTo>
                    <a:pt x="628" y="1412"/>
                  </a:lnTo>
                  <a:lnTo>
                    <a:pt x="524" y="1334"/>
                  </a:lnTo>
                  <a:lnTo>
                    <a:pt x="445" y="1229"/>
                  </a:lnTo>
                  <a:lnTo>
                    <a:pt x="419" y="1099"/>
                  </a:lnTo>
                  <a:lnTo>
                    <a:pt x="445" y="968"/>
                  </a:lnTo>
                  <a:lnTo>
                    <a:pt x="524" y="864"/>
                  </a:lnTo>
                  <a:lnTo>
                    <a:pt x="628" y="785"/>
                  </a:lnTo>
                  <a:lnTo>
                    <a:pt x="759" y="759"/>
                  </a:lnTo>
                  <a:close/>
                  <a:moveTo>
                    <a:pt x="4000" y="759"/>
                  </a:moveTo>
                  <a:lnTo>
                    <a:pt x="4131" y="785"/>
                  </a:lnTo>
                  <a:lnTo>
                    <a:pt x="4235" y="864"/>
                  </a:lnTo>
                  <a:lnTo>
                    <a:pt x="4288" y="968"/>
                  </a:lnTo>
                  <a:lnTo>
                    <a:pt x="4314" y="1099"/>
                  </a:lnTo>
                  <a:lnTo>
                    <a:pt x="4288" y="1229"/>
                  </a:lnTo>
                  <a:lnTo>
                    <a:pt x="4235" y="1334"/>
                  </a:lnTo>
                  <a:lnTo>
                    <a:pt x="4131" y="1412"/>
                  </a:lnTo>
                  <a:lnTo>
                    <a:pt x="4000" y="1439"/>
                  </a:lnTo>
                  <a:lnTo>
                    <a:pt x="3268" y="1439"/>
                  </a:lnTo>
                  <a:lnTo>
                    <a:pt x="3137" y="1412"/>
                  </a:lnTo>
                  <a:lnTo>
                    <a:pt x="3033" y="1334"/>
                  </a:lnTo>
                  <a:lnTo>
                    <a:pt x="2954" y="1229"/>
                  </a:lnTo>
                  <a:lnTo>
                    <a:pt x="2928" y="1099"/>
                  </a:lnTo>
                  <a:lnTo>
                    <a:pt x="2954" y="968"/>
                  </a:lnTo>
                  <a:lnTo>
                    <a:pt x="3033" y="864"/>
                  </a:lnTo>
                  <a:lnTo>
                    <a:pt x="3137" y="785"/>
                  </a:lnTo>
                  <a:lnTo>
                    <a:pt x="3268" y="759"/>
                  </a:lnTo>
                  <a:close/>
                  <a:moveTo>
                    <a:pt x="2379" y="1491"/>
                  </a:moveTo>
                  <a:lnTo>
                    <a:pt x="2510" y="1517"/>
                  </a:lnTo>
                  <a:lnTo>
                    <a:pt x="2615" y="1569"/>
                  </a:lnTo>
                  <a:lnTo>
                    <a:pt x="2693" y="1700"/>
                  </a:lnTo>
                  <a:lnTo>
                    <a:pt x="2719" y="1831"/>
                  </a:lnTo>
                  <a:lnTo>
                    <a:pt x="2719" y="2170"/>
                  </a:lnTo>
                  <a:lnTo>
                    <a:pt x="2693" y="2301"/>
                  </a:lnTo>
                  <a:lnTo>
                    <a:pt x="2615" y="2406"/>
                  </a:lnTo>
                  <a:lnTo>
                    <a:pt x="2510" y="2484"/>
                  </a:lnTo>
                  <a:lnTo>
                    <a:pt x="2379" y="2510"/>
                  </a:lnTo>
                  <a:lnTo>
                    <a:pt x="2249" y="2484"/>
                  </a:lnTo>
                  <a:lnTo>
                    <a:pt x="2144" y="2406"/>
                  </a:lnTo>
                  <a:lnTo>
                    <a:pt x="2066" y="2301"/>
                  </a:lnTo>
                  <a:lnTo>
                    <a:pt x="2040" y="2170"/>
                  </a:lnTo>
                  <a:lnTo>
                    <a:pt x="2040" y="1831"/>
                  </a:lnTo>
                  <a:lnTo>
                    <a:pt x="2066" y="1700"/>
                  </a:lnTo>
                  <a:lnTo>
                    <a:pt x="2144" y="1569"/>
                  </a:lnTo>
                  <a:lnTo>
                    <a:pt x="2249" y="1517"/>
                  </a:lnTo>
                  <a:lnTo>
                    <a:pt x="2379" y="1491"/>
                  </a:lnTo>
                  <a:close/>
                  <a:moveTo>
                    <a:pt x="1" y="1"/>
                  </a:moveTo>
                  <a:lnTo>
                    <a:pt x="1" y="733"/>
                  </a:lnTo>
                  <a:lnTo>
                    <a:pt x="1" y="1648"/>
                  </a:lnTo>
                  <a:lnTo>
                    <a:pt x="53" y="2014"/>
                  </a:lnTo>
                  <a:lnTo>
                    <a:pt x="131" y="2353"/>
                  </a:lnTo>
                  <a:lnTo>
                    <a:pt x="262" y="2667"/>
                  </a:lnTo>
                  <a:lnTo>
                    <a:pt x="419" y="2981"/>
                  </a:lnTo>
                  <a:lnTo>
                    <a:pt x="628" y="3242"/>
                  </a:lnTo>
                  <a:lnTo>
                    <a:pt x="890" y="3477"/>
                  </a:lnTo>
                  <a:lnTo>
                    <a:pt x="1177" y="3660"/>
                  </a:lnTo>
                  <a:lnTo>
                    <a:pt x="1491" y="3817"/>
                  </a:lnTo>
                  <a:lnTo>
                    <a:pt x="1517" y="3843"/>
                  </a:lnTo>
                  <a:lnTo>
                    <a:pt x="1726" y="3922"/>
                  </a:lnTo>
                  <a:lnTo>
                    <a:pt x="1935" y="3948"/>
                  </a:lnTo>
                  <a:lnTo>
                    <a:pt x="2144" y="4000"/>
                  </a:lnTo>
                  <a:lnTo>
                    <a:pt x="2615" y="4000"/>
                  </a:lnTo>
                  <a:lnTo>
                    <a:pt x="2850" y="3948"/>
                  </a:lnTo>
                  <a:lnTo>
                    <a:pt x="3085" y="3896"/>
                  </a:lnTo>
                  <a:lnTo>
                    <a:pt x="3294" y="3817"/>
                  </a:lnTo>
                  <a:lnTo>
                    <a:pt x="3503" y="3713"/>
                  </a:lnTo>
                  <a:lnTo>
                    <a:pt x="3686" y="3608"/>
                  </a:lnTo>
                  <a:lnTo>
                    <a:pt x="3869" y="3451"/>
                  </a:lnTo>
                  <a:lnTo>
                    <a:pt x="4052" y="3321"/>
                  </a:lnTo>
                  <a:lnTo>
                    <a:pt x="4183" y="3138"/>
                  </a:lnTo>
                  <a:lnTo>
                    <a:pt x="4340" y="2955"/>
                  </a:lnTo>
                  <a:lnTo>
                    <a:pt x="4444" y="2772"/>
                  </a:lnTo>
                  <a:lnTo>
                    <a:pt x="4549" y="2563"/>
                  </a:lnTo>
                  <a:lnTo>
                    <a:pt x="4627" y="2353"/>
                  </a:lnTo>
                  <a:lnTo>
                    <a:pt x="4680" y="2118"/>
                  </a:lnTo>
                  <a:lnTo>
                    <a:pt x="4732" y="1883"/>
                  </a:lnTo>
                  <a:lnTo>
                    <a:pt x="4732" y="1648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02;p39">
              <a:extLst>
                <a:ext uri="{FF2B5EF4-FFF2-40B4-BE49-F238E27FC236}">
                  <a16:creationId xmlns:a16="http://schemas.microsoft.com/office/drawing/2014/main" id="{17B22BB6-0A76-FCA5-A082-530502C64C09}"/>
                </a:ext>
              </a:extLst>
            </p:cNvPr>
            <p:cNvSpPr/>
            <p:nvPr/>
          </p:nvSpPr>
          <p:spPr>
            <a:xfrm>
              <a:off x="409325" y="1500550"/>
              <a:ext cx="105225" cy="17675"/>
            </a:xfrm>
            <a:custGeom>
              <a:avLst/>
              <a:gdLst/>
              <a:ahLst/>
              <a:cxnLst/>
              <a:rect l="l" t="t" r="r" b="b"/>
              <a:pathLst>
                <a:path w="4209" h="707" extrusionOk="0">
                  <a:moveTo>
                    <a:pt x="654" y="1"/>
                  </a:moveTo>
                  <a:lnTo>
                    <a:pt x="340" y="236"/>
                  </a:lnTo>
                  <a:lnTo>
                    <a:pt x="0" y="419"/>
                  </a:lnTo>
                  <a:lnTo>
                    <a:pt x="0" y="707"/>
                  </a:lnTo>
                  <a:lnTo>
                    <a:pt x="4156" y="707"/>
                  </a:lnTo>
                  <a:lnTo>
                    <a:pt x="4209" y="550"/>
                  </a:lnTo>
                  <a:lnTo>
                    <a:pt x="4209" y="393"/>
                  </a:lnTo>
                  <a:lnTo>
                    <a:pt x="4209" y="236"/>
                  </a:lnTo>
                  <a:lnTo>
                    <a:pt x="4156" y="79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03;p39">
              <a:extLst>
                <a:ext uri="{FF2B5EF4-FFF2-40B4-BE49-F238E27FC236}">
                  <a16:creationId xmlns:a16="http://schemas.microsoft.com/office/drawing/2014/main" id="{F877931D-6F07-9703-FAD7-6CAB08229A72}"/>
                </a:ext>
              </a:extLst>
            </p:cNvPr>
            <p:cNvSpPr/>
            <p:nvPr/>
          </p:nvSpPr>
          <p:spPr>
            <a:xfrm>
              <a:off x="317175" y="1327400"/>
              <a:ext cx="17025" cy="57525"/>
            </a:xfrm>
            <a:custGeom>
              <a:avLst/>
              <a:gdLst/>
              <a:ahLst/>
              <a:cxnLst/>
              <a:rect l="l" t="t" r="r" b="b"/>
              <a:pathLst>
                <a:path w="681" h="2301" extrusionOk="0">
                  <a:moveTo>
                    <a:pt x="680" y="0"/>
                  </a:moveTo>
                  <a:lnTo>
                    <a:pt x="341" y="105"/>
                  </a:lnTo>
                  <a:lnTo>
                    <a:pt x="1" y="235"/>
                  </a:lnTo>
                  <a:lnTo>
                    <a:pt x="1" y="2300"/>
                  </a:lnTo>
                  <a:lnTo>
                    <a:pt x="680" y="2300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04;p39">
              <a:extLst>
                <a:ext uri="{FF2B5EF4-FFF2-40B4-BE49-F238E27FC236}">
                  <a16:creationId xmlns:a16="http://schemas.microsoft.com/office/drawing/2014/main" id="{CC70C011-06C1-062E-8EEA-5D60DC991D31}"/>
                </a:ext>
              </a:extLst>
            </p:cNvPr>
            <p:cNvSpPr/>
            <p:nvPr/>
          </p:nvSpPr>
          <p:spPr>
            <a:xfrm>
              <a:off x="351175" y="1322175"/>
              <a:ext cx="17000" cy="62750"/>
            </a:xfrm>
            <a:custGeom>
              <a:avLst/>
              <a:gdLst/>
              <a:ahLst/>
              <a:cxnLst/>
              <a:rect l="l" t="t" r="r" b="b"/>
              <a:pathLst>
                <a:path w="680" h="2510" extrusionOk="0">
                  <a:moveTo>
                    <a:pt x="680" y="0"/>
                  </a:moveTo>
                  <a:lnTo>
                    <a:pt x="340" y="26"/>
                  </a:lnTo>
                  <a:lnTo>
                    <a:pt x="0" y="78"/>
                  </a:lnTo>
                  <a:lnTo>
                    <a:pt x="0" y="2509"/>
                  </a:lnTo>
                  <a:lnTo>
                    <a:pt x="680" y="2509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4513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" grpId="0"/>
      <p:bldP spid="778" grpId="0"/>
      <p:bldP spid="779" grpId="0" build="p"/>
      <p:bldP spid="780" grpId="0" build="p"/>
      <p:bldP spid="781" grpId="0" animBg="1"/>
      <p:bldP spid="78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>
          <a:extLst>
            <a:ext uri="{FF2B5EF4-FFF2-40B4-BE49-F238E27FC236}">
              <a16:creationId xmlns:a16="http://schemas.microsoft.com/office/drawing/2014/main" id="{3AE242FB-E0FA-0884-DAEA-114D6DED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BE0F7A-2D61-1E51-28F5-157C373C7B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2062094"/>
              </p:ext>
            </p:extLst>
          </p:nvPr>
        </p:nvGraphicFramePr>
        <p:xfrm>
          <a:off x="-4914902" y="567073"/>
          <a:ext cx="4605620" cy="4132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3039912-F5DB-4FC7-F3C9-37550D8512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8978563"/>
              </p:ext>
            </p:extLst>
          </p:nvPr>
        </p:nvGraphicFramePr>
        <p:xfrm>
          <a:off x="9486900" y="567073"/>
          <a:ext cx="4605619" cy="4132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04506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>
          <a:extLst>
            <a:ext uri="{FF2B5EF4-FFF2-40B4-BE49-F238E27FC236}">
              <a16:creationId xmlns:a16="http://schemas.microsoft.com/office/drawing/2014/main" id="{D007A5A7-FE30-7CA8-7644-EEFDEFE52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9DF88A-3194-DCB4-3BDB-7AD90FBCFF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8319651"/>
              </p:ext>
            </p:extLst>
          </p:nvPr>
        </p:nvGraphicFramePr>
        <p:xfrm>
          <a:off x="-33620" y="567073"/>
          <a:ext cx="4605620" cy="4132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365683D-F61F-DF4F-2322-283EF783B7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3159487"/>
              </p:ext>
            </p:extLst>
          </p:nvPr>
        </p:nvGraphicFramePr>
        <p:xfrm>
          <a:off x="4572000" y="567073"/>
          <a:ext cx="4605619" cy="4132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7689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>
          <a:extLst>
            <a:ext uri="{FF2B5EF4-FFF2-40B4-BE49-F238E27FC236}">
              <a16:creationId xmlns:a16="http://schemas.microsoft.com/office/drawing/2014/main" id="{4BD097E1-3F27-5ED9-8FAB-C887C1CAA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C2BB357-8BCF-9101-33C2-BDF6C27B79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7982971"/>
              </p:ext>
            </p:extLst>
          </p:nvPr>
        </p:nvGraphicFramePr>
        <p:xfrm>
          <a:off x="9365875" y="567073"/>
          <a:ext cx="4605620" cy="4132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A47208F-2526-C1E3-3429-B73B5BA8E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2165053"/>
              </p:ext>
            </p:extLst>
          </p:nvPr>
        </p:nvGraphicFramePr>
        <p:xfrm>
          <a:off x="-4814047" y="567073"/>
          <a:ext cx="4605619" cy="4132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269531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>
          <a:extLst>
            <a:ext uri="{FF2B5EF4-FFF2-40B4-BE49-F238E27FC236}">
              <a16:creationId xmlns:a16="http://schemas.microsoft.com/office/drawing/2014/main" id="{97612818-29C0-8C89-B26B-07E055327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1" name="Google Shape;1261;p60">
            <a:extLst>
              <a:ext uri="{FF2B5EF4-FFF2-40B4-BE49-F238E27FC236}">
                <a16:creationId xmlns:a16="http://schemas.microsoft.com/office/drawing/2014/main" id="{22963D63-1C31-A07F-A904-0AFA1C114E53}"/>
              </a:ext>
            </a:extLst>
          </p:cNvPr>
          <p:cNvGrpSpPr/>
          <p:nvPr/>
        </p:nvGrpSpPr>
        <p:grpSpPr>
          <a:xfrm>
            <a:off x="-28497" y="3521477"/>
            <a:ext cx="9488518" cy="1637775"/>
            <a:chOff x="2183625" y="7258225"/>
            <a:chExt cx="6534342" cy="1637775"/>
          </a:xfrm>
        </p:grpSpPr>
        <p:sp>
          <p:nvSpPr>
            <p:cNvPr id="1262" name="Google Shape;1262;p60">
              <a:extLst>
                <a:ext uri="{FF2B5EF4-FFF2-40B4-BE49-F238E27FC236}">
                  <a16:creationId xmlns:a16="http://schemas.microsoft.com/office/drawing/2014/main" id="{C4F9E2E3-40D9-6121-12CD-2B384C489CCF}"/>
                </a:ext>
              </a:extLst>
            </p:cNvPr>
            <p:cNvSpPr/>
            <p:nvPr/>
          </p:nvSpPr>
          <p:spPr>
            <a:xfrm>
              <a:off x="2230550" y="7258225"/>
              <a:ext cx="2452775" cy="1385475"/>
            </a:xfrm>
            <a:custGeom>
              <a:avLst/>
              <a:gdLst/>
              <a:ahLst/>
              <a:cxnLst/>
              <a:rect l="l" t="t" r="r" b="b"/>
              <a:pathLst>
                <a:path w="98111" h="55419" extrusionOk="0">
                  <a:moveTo>
                    <a:pt x="74692" y="0"/>
                  </a:moveTo>
                  <a:lnTo>
                    <a:pt x="73466" y="26"/>
                  </a:lnTo>
                  <a:lnTo>
                    <a:pt x="72214" y="52"/>
                  </a:lnTo>
                  <a:lnTo>
                    <a:pt x="69763" y="157"/>
                  </a:lnTo>
                  <a:lnTo>
                    <a:pt x="67337" y="339"/>
                  </a:lnTo>
                  <a:lnTo>
                    <a:pt x="64912" y="574"/>
                  </a:lnTo>
                  <a:lnTo>
                    <a:pt x="62513" y="835"/>
                  </a:lnTo>
                  <a:lnTo>
                    <a:pt x="60166" y="1174"/>
                  </a:lnTo>
                  <a:lnTo>
                    <a:pt x="57818" y="1539"/>
                  </a:lnTo>
                  <a:lnTo>
                    <a:pt x="55523" y="1956"/>
                  </a:lnTo>
                  <a:lnTo>
                    <a:pt x="53255" y="2425"/>
                  </a:lnTo>
                  <a:lnTo>
                    <a:pt x="51012" y="2921"/>
                  </a:lnTo>
                  <a:lnTo>
                    <a:pt x="48821" y="3442"/>
                  </a:lnTo>
                  <a:lnTo>
                    <a:pt x="46657" y="4016"/>
                  </a:lnTo>
                  <a:lnTo>
                    <a:pt x="44518" y="4616"/>
                  </a:lnTo>
                  <a:lnTo>
                    <a:pt x="42432" y="5242"/>
                  </a:lnTo>
                  <a:lnTo>
                    <a:pt x="40371" y="5894"/>
                  </a:lnTo>
                  <a:lnTo>
                    <a:pt x="38363" y="6572"/>
                  </a:lnTo>
                  <a:lnTo>
                    <a:pt x="36381" y="7250"/>
                  </a:lnTo>
                  <a:lnTo>
                    <a:pt x="34451" y="7980"/>
                  </a:lnTo>
                  <a:lnTo>
                    <a:pt x="32574" y="8684"/>
                  </a:lnTo>
                  <a:lnTo>
                    <a:pt x="30748" y="9415"/>
                  </a:lnTo>
                  <a:lnTo>
                    <a:pt x="28975" y="10171"/>
                  </a:lnTo>
                  <a:lnTo>
                    <a:pt x="27227" y="10927"/>
                  </a:lnTo>
                  <a:lnTo>
                    <a:pt x="25558" y="11657"/>
                  </a:lnTo>
                  <a:lnTo>
                    <a:pt x="23942" y="12414"/>
                  </a:lnTo>
                  <a:lnTo>
                    <a:pt x="22351" y="13170"/>
                  </a:lnTo>
                  <a:lnTo>
                    <a:pt x="20838" y="13900"/>
                  </a:lnTo>
                  <a:lnTo>
                    <a:pt x="19378" y="14657"/>
                  </a:lnTo>
                  <a:lnTo>
                    <a:pt x="17969" y="15361"/>
                  </a:lnTo>
                  <a:lnTo>
                    <a:pt x="16639" y="16091"/>
                  </a:lnTo>
                  <a:lnTo>
                    <a:pt x="15361" y="16769"/>
                  </a:lnTo>
                  <a:lnTo>
                    <a:pt x="12988" y="18099"/>
                  </a:lnTo>
                  <a:lnTo>
                    <a:pt x="11789" y="19194"/>
                  </a:lnTo>
                  <a:lnTo>
                    <a:pt x="10589" y="20290"/>
                  </a:lnTo>
                  <a:lnTo>
                    <a:pt x="9441" y="21411"/>
                  </a:lnTo>
                  <a:lnTo>
                    <a:pt x="8294" y="22506"/>
                  </a:lnTo>
                  <a:lnTo>
                    <a:pt x="7173" y="23628"/>
                  </a:lnTo>
                  <a:lnTo>
                    <a:pt x="6103" y="24749"/>
                  </a:lnTo>
                  <a:lnTo>
                    <a:pt x="5034" y="25897"/>
                  </a:lnTo>
                  <a:lnTo>
                    <a:pt x="3991" y="27018"/>
                  </a:lnTo>
                  <a:lnTo>
                    <a:pt x="1" y="55418"/>
                  </a:lnTo>
                  <a:lnTo>
                    <a:pt x="2400" y="55366"/>
                  </a:lnTo>
                  <a:lnTo>
                    <a:pt x="4930" y="55288"/>
                  </a:lnTo>
                  <a:lnTo>
                    <a:pt x="7564" y="55184"/>
                  </a:lnTo>
                  <a:lnTo>
                    <a:pt x="10276" y="55053"/>
                  </a:lnTo>
                  <a:lnTo>
                    <a:pt x="13093" y="54923"/>
                  </a:lnTo>
                  <a:lnTo>
                    <a:pt x="16013" y="54740"/>
                  </a:lnTo>
                  <a:lnTo>
                    <a:pt x="18986" y="54506"/>
                  </a:lnTo>
                  <a:lnTo>
                    <a:pt x="22038" y="54271"/>
                  </a:lnTo>
                  <a:lnTo>
                    <a:pt x="25141" y="53984"/>
                  </a:lnTo>
                  <a:lnTo>
                    <a:pt x="28297" y="53645"/>
                  </a:lnTo>
                  <a:lnTo>
                    <a:pt x="31478" y="53280"/>
                  </a:lnTo>
                  <a:lnTo>
                    <a:pt x="34686" y="52863"/>
                  </a:lnTo>
                  <a:lnTo>
                    <a:pt x="37920" y="52393"/>
                  </a:lnTo>
                  <a:lnTo>
                    <a:pt x="41180" y="51898"/>
                  </a:lnTo>
                  <a:lnTo>
                    <a:pt x="44414" y="51324"/>
                  </a:lnTo>
                  <a:lnTo>
                    <a:pt x="47674" y="50724"/>
                  </a:lnTo>
                  <a:lnTo>
                    <a:pt x="50881" y="50046"/>
                  </a:lnTo>
                  <a:lnTo>
                    <a:pt x="52498" y="49681"/>
                  </a:lnTo>
                  <a:lnTo>
                    <a:pt x="54089" y="49316"/>
                  </a:lnTo>
                  <a:lnTo>
                    <a:pt x="55680" y="48925"/>
                  </a:lnTo>
                  <a:lnTo>
                    <a:pt x="57245" y="48533"/>
                  </a:lnTo>
                  <a:lnTo>
                    <a:pt x="58809" y="48116"/>
                  </a:lnTo>
                  <a:lnTo>
                    <a:pt x="60374" y="47673"/>
                  </a:lnTo>
                  <a:lnTo>
                    <a:pt x="61913" y="47229"/>
                  </a:lnTo>
                  <a:lnTo>
                    <a:pt x="63425" y="46760"/>
                  </a:lnTo>
                  <a:lnTo>
                    <a:pt x="64938" y="46265"/>
                  </a:lnTo>
                  <a:lnTo>
                    <a:pt x="66425" y="45769"/>
                  </a:lnTo>
                  <a:lnTo>
                    <a:pt x="67885" y="45247"/>
                  </a:lnTo>
                  <a:lnTo>
                    <a:pt x="69345" y="44726"/>
                  </a:lnTo>
                  <a:lnTo>
                    <a:pt x="70780" y="44152"/>
                  </a:lnTo>
                  <a:lnTo>
                    <a:pt x="72188" y="43578"/>
                  </a:lnTo>
                  <a:lnTo>
                    <a:pt x="73596" y="43005"/>
                  </a:lnTo>
                  <a:lnTo>
                    <a:pt x="74952" y="42379"/>
                  </a:lnTo>
                  <a:lnTo>
                    <a:pt x="76282" y="41753"/>
                  </a:lnTo>
                  <a:lnTo>
                    <a:pt x="77613" y="41101"/>
                  </a:lnTo>
                  <a:lnTo>
                    <a:pt x="78890" y="40449"/>
                  </a:lnTo>
                  <a:lnTo>
                    <a:pt x="80142" y="39745"/>
                  </a:lnTo>
                  <a:lnTo>
                    <a:pt x="81368" y="39041"/>
                  </a:lnTo>
                  <a:lnTo>
                    <a:pt x="82568" y="38310"/>
                  </a:lnTo>
                  <a:lnTo>
                    <a:pt x="83741" y="37554"/>
                  </a:lnTo>
                  <a:lnTo>
                    <a:pt x="84889" y="36772"/>
                  </a:lnTo>
                  <a:lnTo>
                    <a:pt x="85984" y="35989"/>
                  </a:lnTo>
                  <a:lnTo>
                    <a:pt x="87027" y="35155"/>
                  </a:lnTo>
                  <a:lnTo>
                    <a:pt x="88070" y="34320"/>
                  </a:lnTo>
                  <a:lnTo>
                    <a:pt x="89061" y="33460"/>
                  </a:lnTo>
                  <a:lnTo>
                    <a:pt x="90000" y="32573"/>
                  </a:lnTo>
                  <a:lnTo>
                    <a:pt x="90913" y="31660"/>
                  </a:lnTo>
                  <a:lnTo>
                    <a:pt x="91747" y="30800"/>
                  </a:lnTo>
                  <a:lnTo>
                    <a:pt x="92504" y="29939"/>
                  </a:lnTo>
                  <a:lnTo>
                    <a:pt x="93208" y="29104"/>
                  </a:lnTo>
                  <a:lnTo>
                    <a:pt x="93860" y="28296"/>
                  </a:lnTo>
                  <a:lnTo>
                    <a:pt x="94486" y="27461"/>
                  </a:lnTo>
                  <a:lnTo>
                    <a:pt x="95033" y="26679"/>
                  </a:lnTo>
                  <a:lnTo>
                    <a:pt x="95529" y="25897"/>
                  </a:lnTo>
                  <a:lnTo>
                    <a:pt x="95998" y="25114"/>
                  </a:lnTo>
                  <a:lnTo>
                    <a:pt x="96416" y="24358"/>
                  </a:lnTo>
                  <a:lnTo>
                    <a:pt x="96781" y="23602"/>
                  </a:lnTo>
                  <a:lnTo>
                    <a:pt x="97094" y="22872"/>
                  </a:lnTo>
                  <a:lnTo>
                    <a:pt x="97355" y="22167"/>
                  </a:lnTo>
                  <a:lnTo>
                    <a:pt x="97589" y="21463"/>
                  </a:lnTo>
                  <a:lnTo>
                    <a:pt x="97772" y="20759"/>
                  </a:lnTo>
                  <a:lnTo>
                    <a:pt x="97928" y="20081"/>
                  </a:lnTo>
                  <a:lnTo>
                    <a:pt x="98033" y="19403"/>
                  </a:lnTo>
                  <a:lnTo>
                    <a:pt x="98085" y="18751"/>
                  </a:lnTo>
                  <a:lnTo>
                    <a:pt x="98111" y="18099"/>
                  </a:lnTo>
                  <a:lnTo>
                    <a:pt x="98111" y="17473"/>
                  </a:lnTo>
                  <a:lnTo>
                    <a:pt x="98059" y="16847"/>
                  </a:lnTo>
                  <a:lnTo>
                    <a:pt x="97980" y="16247"/>
                  </a:lnTo>
                  <a:lnTo>
                    <a:pt x="97850" y="15648"/>
                  </a:lnTo>
                  <a:lnTo>
                    <a:pt x="97694" y="15048"/>
                  </a:lnTo>
                  <a:lnTo>
                    <a:pt x="97511" y="14500"/>
                  </a:lnTo>
                  <a:lnTo>
                    <a:pt x="97302" y="13926"/>
                  </a:lnTo>
                  <a:lnTo>
                    <a:pt x="97042" y="13379"/>
                  </a:lnTo>
                  <a:lnTo>
                    <a:pt x="96781" y="12831"/>
                  </a:lnTo>
                  <a:lnTo>
                    <a:pt x="96468" y="12309"/>
                  </a:lnTo>
                  <a:lnTo>
                    <a:pt x="96129" y="11788"/>
                  </a:lnTo>
                  <a:lnTo>
                    <a:pt x="95764" y="11292"/>
                  </a:lnTo>
                  <a:lnTo>
                    <a:pt x="95399" y="10797"/>
                  </a:lnTo>
                  <a:lnTo>
                    <a:pt x="94981" y="10301"/>
                  </a:lnTo>
                  <a:lnTo>
                    <a:pt x="94538" y="9832"/>
                  </a:lnTo>
                  <a:lnTo>
                    <a:pt x="94095" y="9362"/>
                  </a:lnTo>
                  <a:lnTo>
                    <a:pt x="93599" y="8919"/>
                  </a:lnTo>
                  <a:lnTo>
                    <a:pt x="93104" y="8476"/>
                  </a:lnTo>
                  <a:lnTo>
                    <a:pt x="92582" y="8059"/>
                  </a:lnTo>
                  <a:lnTo>
                    <a:pt x="92060" y="7641"/>
                  </a:lnTo>
                  <a:lnTo>
                    <a:pt x="91487" y="7224"/>
                  </a:lnTo>
                  <a:lnTo>
                    <a:pt x="90913" y="6833"/>
                  </a:lnTo>
                  <a:lnTo>
                    <a:pt x="90339" y="6442"/>
                  </a:lnTo>
                  <a:lnTo>
                    <a:pt x="89739" y="6050"/>
                  </a:lnTo>
                  <a:lnTo>
                    <a:pt x="88488" y="5320"/>
                  </a:lnTo>
                  <a:lnTo>
                    <a:pt x="87184" y="4616"/>
                  </a:lnTo>
                  <a:lnTo>
                    <a:pt x="85854" y="3964"/>
                  </a:lnTo>
                  <a:lnTo>
                    <a:pt x="84471" y="3364"/>
                  </a:lnTo>
                  <a:lnTo>
                    <a:pt x="83089" y="2764"/>
                  </a:lnTo>
                  <a:lnTo>
                    <a:pt x="81681" y="2217"/>
                  </a:lnTo>
                  <a:lnTo>
                    <a:pt x="80273" y="1721"/>
                  </a:lnTo>
                  <a:lnTo>
                    <a:pt x="78864" y="1226"/>
                  </a:lnTo>
                  <a:lnTo>
                    <a:pt x="77456" y="782"/>
                  </a:lnTo>
                  <a:lnTo>
                    <a:pt x="76074" y="365"/>
                  </a:lnTo>
                  <a:lnTo>
                    <a:pt x="746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0">
              <a:extLst>
                <a:ext uri="{FF2B5EF4-FFF2-40B4-BE49-F238E27FC236}">
                  <a16:creationId xmlns:a16="http://schemas.microsoft.com/office/drawing/2014/main" id="{36F62B6B-E071-B931-613E-06615BDCFD44}"/>
                </a:ext>
              </a:extLst>
            </p:cNvPr>
            <p:cNvSpPr/>
            <p:nvPr/>
          </p:nvSpPr>
          <p:spPr>
            <a:xfrm>
              <a:off x="2183625" y="7507925"/>
              <a:ext cx="5472750" cy="1176850"/>
            </a:xfrm>
            <a:custGeom>
              <a:avLst/>
              <a:gdLst/>
              <a:ahLst/>
              <a:cxnLst/>
              <a:rect l="l" t="t" r="r" b="b"/>
              <a:pathLst>
                <a:path w="218910" h="47074" extrusionOk="0">
                  <a:moveTo>
                    <a:pt x="107368" y="0"/>
                  </a:moveTo>
                  <a:lnTo>
                    <a:pt x="105856" y="26"/>
                  </a:lnTo>
                  <a:lnTo>
                    <a:pt x="104369" y="105"/>
                  </a:lnTo>
                  <a:lnTo>
                    <a:pt x="102857" y="183"/>
                  </a:lnTo>
                  <a:lnTo>
                    <a:pt x="101370" y="261"/>
                  </a:lnTo>
                  <a:lnTo>
                    <a:pt x="99857" y="392"/>
                  </a:lnTo>
                  <a:lnTo>
                    <a:pt x="98371" y="548"/>
                  </a:lnTo>
                  <a:lnTo>
                    <a:pt x="96858" y="705"/>
                  </a:lnTo>
                  <a:lnTo>
                    <a:pt x="95372" y="887"/>
                  </a:lnTo>
                  <a:lnTo>
                    <a:pt x="93885" y="1096"/>
                  </a:lnTo>
                  <a:lnTo>
                    <a:pt x="92373" y="1330"/>
                  </a:lnTo>
                  <a:lnTo>
                    <a:pt x="90886" y="1565"/>
                  </a:lnTo>
                  <a:lnTo>
                    <a:pt x="87861" y="2113"/>
                  </a:lnTo>
                  <a:lnTo>
                    <a:pt x="84836" y="2713"/>
                  </a:lnTo>
                  <a:lnTo>
                    <a:pt x="81811" y="3365"/>
                  </a:lnTo>
                  <a:lnTo>
                    <a:pt x="78733" y="4069"/>
                  </a:lnTo>
                  <a:lnTo>
                    <a:pt x="75656" y="4799"/>
                  </a:lnTo>
                  <a:lnTo>
                    <a:pt x="72526" y="5581"/>
                  </a:lnTo>
                  <a:lnTo>
                    <a:pt x="69371" y="6364"/>
                  </a:lnTo>
                  <a:lnTo>
                    <a:pt x="62929" y="8033"/>
                  </a:lnTo>
                  <a:lnTo>
                    <a:pt x="56305" y="9728"/>
                  </a:lnTo>
                  <a:lnTo>
                    <a:pt x="52915" y="10589"/>
                  </a:lnTo>
                  <a:lnTo>
                    <a:pt x="49472" y="11397"/>
                  </a:lnTo>
                  <a:lnTo>
                    <a:pt x="45952" y="12232"/>
                  </a:lnTo>
                  <a:lnTo>
                    <a:pt x="42379" y="13014"/>
                  </a:lnTo>
                  <a:lnTo>
                    <a:pt x="38728" y="13770"/>
                  </a:lnTo>
                  <a:lnTo>
                    <a:pt x="34972" y="14474"/>
                  </a:lnTo>
                  <a:lnTo>
                    <a:pt x="33095" y="14839"/>
                  </a:lnTo>
                  <a:lnTo>
                    <a:pt x="31165" y="15152"/>
                  </a:lnTo>
                  <a:lnTo>
                    <a:pt x="29235" y="15465"/>
                  </a:lnTo>
                  <a:lnTo>
                    <a:pt x="27279" y="15778"/>
                  </a:lnTo>
                  <a:lnTo>
                    <a:pt x="25297" y="16065"/>
                  </a:lnTo>
                  <a:lnTo>
                    <a:pt x="23289" y="16352"/>
                  </a:lnTo>
                  <a:lnTo>
                    <a:pt x="21255" y="16613"/>
                  </a:lnTo>
                  <a:lnTo>
                    <a:pt x="19194" y="16848"/>
                  </a:lnTo>
                  <a:lnTo>
                    <a:pt x="17134" y="17056"/>
                  </a:lnTo>
                  <a:lnTo>
                    <a:pt x="15022" y="17265"/>
                  </a:lnTo>
                  <a:lnTo>
                    <a:pt x="12883" y="17447"/>
                  </a:lnTo>
                  <a:lnTo>
                    <a:pt x="10745" y="17630"/>
                  </a:lnTo>
                  <a:lnTo>
                    <a:pt x="8554" y="17760"/>
                  </a:lnTo>
                  <a:lnTo>
                    <a:pt x="6363" y="17891"/>
                  </a:lnTo>
                  <a:lnTo>
                    <a:pt x="4121" y="17995"/>
                  </a:lnTo>
                  <a:lnTo>
                    <a:pt x="1852" y="18073"/>
                  </a:lnTo>
                  <a:lnTo>
                    <a:pt x="1747" y="18099"/>
                  </a:lnTo>
                  <a:lnTo>
                    <a:pt x="1643" y="18152"/>
                  </a:lnTo>
                  <a:lnTo>
                    <a:pt x="1513" y="18256"/>
                  </a:lnTo>
                  <a:lnTo>
                    <a:pt x="1408" y="18412"/>
                  </a:lnTo>
                  <a:lnTo>
                    <a:pt x="1330" y="18595"/>
                  </a:lnTo>
                  <a:lnTo>
                    <a:pt x="1226" y="18803"/>
                  </a:lnTo>
                  <a:lnTo>
                    <a:pt x="1043" y="19325"/>
                  </a:lnTo>
                  <a:lnTo>
                    <a:pt x="887" y="20003"/>
                  </a:lnTo>
                  <a:lnTo>
                    <a:pt x="756" y="20759"/>
                  </a:lnTo>
                  <a:lnTo>
                    <a:pt x="626" y="21646"/>
                  </a:lnTo>
                  <a:lnTo>
                    <a:pt x="522" y="22637"/>
                  </a:lnTo>
                  <a:lnTo>
                    <a:pt x="417" y="23680"/>
                  </a:lnTo>
                  <a:lnTo>
                    <a:pt x="339" y="24828"/>
                  </a:lnTo>
                  <a:lnTo>
                    <a:pt x="183" y="27279"/>
                  </a:lnTo>
                  <a:lnTo>
                    <a:pt x="104" y="29887"/>
                  </a:lnTo>
                  <a:lnTo>
                    <a:pt x="26" y="32599"/>
                  </a:lnTo>
                  <a:lnTo>
                    <a:pt x="0" y="35312"/>
                  </a:lnTo>
                  <a:lnTo>
                    <a:pt x="0" y="37920"/>
                  </a:lnTo>
                  <a:lnTo>
                    <a:pt x="52" y="42562"/>
                  </a:lnTo>
                  <a:lnTo>
                    <a:pt x="104" y="45822"/>
                  </a:lnTo>
                  <a:lnTo>
                    <a:pt x="130" y="47073"/>
                  </a:lnTo>
                  <a:lnTo>
                    <a:pt x="218909" y="47073"/>
                  </a:lnTo>
                  <a:lnTo>
                    <a:pt x="218674" y="2608"/>
                  </a:lnTo>
                  <a:lnTo>
                    <a:pt x="215336" y="3182"/>
                  </a:lnTo>
                  <a:lnTo>
                    <a:pt x="212076" y="3730"/>
                  </a:lnTo>
                  <a:lnTo>
                    <a:pt x="208947" y="4251"/>
                  </a:lnTo>
                  <a:lnTo>
                    <a:pt x="205896" y="4721"/>
                  </a:lnTo>
                  <a:lnTo>
                    <a:pt x="202949" y="5138"/>
                  </a:lnTo>
                  <a:lnTo>
                    <a:pt x="200106" y="5555"/>
                  </a:lnTo>
                  <a:lnTo>
                    <a:pt x="197342" y="5920"/>
                  </a:lnTo>
                  <a:lnTo>
                    <a:pt x="194655" y="6233"/>
                  </a:lnTo>
                  <a:lnTo>
                    <a:pt x="192074" y="6546"/>
                  </a:lnTo>
                  <a:lnTo>
                    <a:pt x="189570" y="6807"/>
                  </a:lnTo>
                  <a:lnTo>
                    <a:pt x="187171" y="7068"/>
                  </a:lnTo>
                  <a:lnTo>
                    <a:pt x="184824" y="7276"/>
                  </a:lnTo>
                  <a:lnTo>
                    <a:pt x="182555" y="7459"/>
                  </a:lnTo>
                  <a:lnTo>
                    <a:pt x="180390" y="7616"/>
                  </a:lnTo>
                  <a:lnTo>
                    <a:pt x="178278" y="7720"/>
                  </a:lnTo>
                  <a:lnTo>
                    <a:pt x="176217" y="7824"/>
                  </a:lnTo>
                  <a:lnTo>
                    <a:pt x="174235" y="7902"/>
                  </a:lnTo>
                  <a:lnTo>
                    <a:pt x="172332" y="7955"/>
                  </a:lnTo>
                  <a:lnTo>
                    <a:pt x="170480" y="8007"/>
                  </a:lnTo>
                  <a:lnTo>
                    <a:pt x="166959" y="8007"/>
                  </a:lnTo>
                  <a:lnTo>
                    <a:pt x="165290" y="7955"/>
                  </a:lnTo>
                  <a:lnTo>
                    <a:pt x="163673" y="7902"/>
                  </a:lnTo>
                  <a:lnTo>
                    <a:pt x="162082" y="7850"/>
                  </a:lnTo>
                  <a:lnTo>
                    <a:pt x="160570" y="7746"/>
                  </a:lnTo>
                  <a:lnTo>
                    <a:pt x="159083" y="7642"/>
                  </a:lnTo>
                  <a:lnTo>
                    <a:pt x="157649" y="7537"/>
                  </a:lnTo>
                  <a:lnTo>
                    <a:pt x="156241" y="7381"/>
                  </a:lnTo>
                  <a:lnTo>
                    <a:pt x="154885" y="7250"/>
                  </a:lnTo>
                  <a:lnTo>
                    <a:pt x="153555" y="7068"/>
                  </a:lnTo>
                  <a:lnTo>
                    <a:pt x="152277" y="6911"/>
                  </a:lnTo>
                  <a:lnTo>
                    <a:pt x="150999" y="6729"/>
                  </a:lnTo>
                  <a:lnTo>
                    <a:pt x="148573" y="6312"/>
                  </a:lnTo>
                  <a:lnTo>
                    <a:pt x="146226" y="5868"/>
                  </a:lnTo>
                  <a:lnTo>
                    <a:pt x="143931" y="5399"/>
                  </a:lnTo>
                  <a:lnTo>
                    <a:pt x="141715" y="4929"/>
                  </a:lnTo>
                  <a:lnTo>
                    <a:pt x="137333" y="3912"/>
                  </a:lnTo>
                  <a:lnTo>
                    <a:pt x="135143" y="3417"/>
                  </a:lnTo>
                  <a:lnTo>
                    <a:pt x="132952" y="2921"/>
                  </a:lnTo>
                  <a:lnTo>
                    <a:pt x="130683" y="2426"/>
                  </a:lnTo>
                  <a:lnTo>
                    <a:pt x="128362" y="1982"/>
                  </a:lnTo>
                  <a:lnTo>
                    <a:pt x="125937" y="1539"/>
                  </a:lnTo>
                  <a:lnTo>
                    <a:pt x="123433" y="1148"/>
                  </a:lnTo>
                  <a:lnTo>
                    <a:pt x="122129" y="965"/>
                  </a:lnTo>
                  <a:lnTo>
                    <a:pt x="120773" y="809"/>
                  </a:lnTo>
                  <a:lnTo>
                    <a:pt x="119417" y="652"/>
                  </a:lnTo>
                  <a:lnTo>
                    <a:pt x="117982" y="496"/>
                  </a:lnTo>
                  <a:lnTo>
                    <a:pt x="116548" y="365"/>
                  </a:lnTo>
                  <a:lnTo>
                    <a:pt x="115036" y="261"/>
                  </a:lnTo>
                  <a:lnTo>
                    <a:pt x="113497" y="157"/>
                  </a:lnTo>
                  <a:lnTo>
                    <a:pt x="111906" y="79"/>
                  </a:lnTo>
                  <a:lnTo>
                    <a:pt x="110393" y="26"/>
                  </a:lnTo>
                  <a:lnTo>
                    <a:pt x="10888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0">
              <a:extLst>
                <a:ext uri="{FF2B5EF4-FFF2-40B4-BE49-F238E27FC236}">
                  <a16:creationId xmlns:a16="http://schemas.microsoft.com/office/drawing/2014/main" id="{09121584-D0A3-C56D-E333-EE5041B50256}"/>
                </a:ext>
              </a:extLst>
            </p:cNvPr>
            <p:cNvSpPr/>
            <p:nvPr/>
          </p:nvSpPr>
          <p:spPr>
            <a:xfrm>
              <a:off x="2183625" y="7517050"/>
              <a:ext cx="3505050" cy="1167725"/>
            </a:xfrm>
            <a:custGeom>
              <a:avLst/>
              <a:gdLst/>
              <a:ahLst/>
              <a:cxnLst/>
              <a:rect l="l" t="t" r="r" b="b"/>
              <a:pathLst>
                <a:path w="140202" h="46709" extrusionOk="0">
                  <a:moveTo>
                    <a:pt x="100223" y="0"/>
                  </a:moveTo>
                  <a:lnTo>
                    <a:pt x="98919" y="131"/>
                  </a:lnTo>
                  <a:lnTo>
                    <a:pt x="97589" y="261"/>
                  </a:lnTo>
                  <a:lnTo>
                    <a:pt x="94981" y="600"/>
                  </a:lnTo>
                  <a:lnTo>
                    <a:pt x="92347" y="965"/>
                  </a:lnTo>
                  <a:lnTo>
                    <a:pt x="89687" y="1409"/>
                  </a:lnTo>
                  <a:lnTo>
                    <a:pt x="87053" y="1904"/>
                  </a:lnTo>
                  <a:lnTo>
                    <a:pt x="84392" y="2426"/>
                  </a:lnTo>
                  <a:lnTo>
                    <a:pt x="81706" y="3026"/>
                  </a:lnTo>
                  <a:lnTo>
                    <a:pt x="79020" y="3625"/>
                  </a:lnTo>
                  <a:lnTo>
                    <a:pt x="76308" y="4277"/>
                  </a:lnTo>
                  <a:lnTo>
                    <a:pt x="73570" y="4956"/>
                  </a:lnTo>
                  <a:lnTo>
                    <a:pt x="68015" y="6364"/>
                  </a:lnTo>
                  <a:lnTo>
                    <a:pt x="62355" y="7824"/>
                  </a:lnTo>
                  <a:lnTo>
                    <a:pt x="56514" y="9311"/>
                  </a:lnTo>
                  <a:lnTo>
                    <a:pt x="53541" y="10067"/>
                  </a:lnTo>
                  <a:lnTo>
                    <a:pt x="50516" y="10797"/>
                  </a:lnTo>
                  <a:lnTo>
                    <a:pt x="47464" y="11501"/>
                  </a:lnTo>
                  <a:lnTo>
                    <a:pt x="44335" y="12206"/>
                  </a:lnTo>
                  <a:lnTo>
                    <a:pt x="41153" y="12910"/>
                  </a:lnTo>
                  <a:lnTo>
                    <a:pt x="37919" y="13562"/>
                  </a:lnTo>
                  <a:lnTo>
                    <a:pt x="34633" y="14188"/>
                  </a:lnTo>
                  <a:lnTo>
                    <a:pt x="31295" y="14761"/>
                  </a:lnTo>
                  <a:lnTo>
                    <a:pt x="27879" y="15335"/>
                  </a:lnTo>
                  <a:lnTo>
                    <a:pt x="24384" y="15831"/>
                  </a:lnTo>
                  <a:lnTo>
                    <a:pt x="20811" y="16300"/>
                  </a:lnTo>
                  <a:lnTo>
                    <a:pt x="19012" y="16509"/>
                  </a:lnTo>
                  <a:lnTo>
                    <a:pt x="17186" y="16691"/>
                  </a:lnTo>
                  <a:lnTo>
                    <a:pt x="15335" y="16874"/>
                  </a:lnTo>
                  <a:lnTo>
                    <a:pt x="13483" y="17056"/>
                  </a:lnTo>
                  <a:lnTo>
                    <a:pt x="11605" y="17187"/>
                  </a:lnTo>
                  <a:lnTo>
                    <a:pt x="9702" y="17343"/>
                  </a:lnTo>
                  <a:lnTo>
                    <a:pt x="7772" y="17447"/>
                  </a:lnTo>
                  <a:lnTo>
                    <a:pt x="5816" y="17552"/>
                  </a:lnTo>
                  <a:lnTo>
                    <a:pt x="3860" y="17630"/>
                  </a:lnTo>
                  <a:lnTo>
                    <a:pt x="1852" y="17708"/>
                  </a:lnTo>
                  <a:lnTo>
                    <a:pt x="1747" y="17734"/>
                  </a:lnTo>
                  <a:lnTo>
                    <a:pt x="1643" y="17787"/>
                  </a:lnTo>
                  <a:lnTo>
                    <a:pt x="1513" y="17891"/>
                  </a:lnTo>
                  <a:lnTo>
                    <a:pt x="1408" y="18047"/>
                  </a:lnTo>
                  <a:lnTo>
                    <a:pt x="1330" y="18230"/>
                  </a:lnTo>
                  <a:lnTo>
                    <a:pt x="1226" y="18438"/>
                  </a:lnTo>
                  <a:lnTo>
                    <a:pt x="1043" y="18960"/>
                  </a:lnTo>
                  <a:lnTo>
                    <a:pt x="887" y="19638"/>
                  </a:lnTo>
                  <a:lnTo>
                    <a:pt x="756" y="20394"/>
                  </a:lnTo>
                  <a:lnTo>
                    <a:pt x="626" y="21281"/>
                  </a:lnTo>
                  <a:lnTo>
                    <a:pt x="522" y="22272"/>
                  </a:lnTo>
                  <a:lnTo>
                    <a:pt x="417" y="23315"/>
                  </a:lnTo>
                  <a:lnTo>
                    <a:pt x="339" y="24463"/>
                  </a:lnTo>
                  <a:lnTo>
                    <a:pt x="183" y="26914"/>
                  </a:lnTo>
                  <a:lnTo>
                    <a:pt x="104" y="29522"/>
                  </a:lnTo>
                  <a:lnTo>
                    <a:pt x="26" y="32234"/>
                  </a:lnTo>
                  <a:lnTo>
                    <a:pt x="0" y="34947"/>
                  </a:lnTo>
                  <a:lnTo>
                    <a:pt x="0" y="37555"/>
                  </a:lnTo>
                  <a:lnTo>
                    <a:pt x="52" y="42197"/>
                  </a:lnTo>
                  <a:lnTo>
                    <a:pt x="104" y="45457"/>
                  </a:lnTo>
                  <a:lnTo>
                    <a:pt x="130" y="46708"/>
                  </a:lnTo>
                  <a:lnTo>
                    <a:pt x="136525" y="46708"/>
                  </a:lnTo>
                  <a:lnTo>
                    <a:pt x="137072" y="46291"/>
                  </a:lnTo>
                  <a:lnTo>
                    <a:pt x="137594" y="45848"/>
                  </a:lnTo>
                  <a:lnTo>
                    <a:pt x="138063" y="45378"/>
                  </a:lnTo>
                  <a:lnTo>
                    <a:pt x="138507" y="44935"/>
                  </a:lnTo>
                  <a:lnTo>
                    <a:pt x="138898" y="44466"/>
                  </a:lnTo>
                  <a:lnTo>
                    <a:pt x="139237" y="43996"/>
                  </a:lnTo>
                  <a:lnTo>
                    <a:pt x="139550" y="43501"/>
                  </a:lnTo>
                  <a:lnTo>
                    <a:pt x="139785" y="43005"/>
                  </a:lnTo>
                  <a:lnTo>
                    <a:pt x="139967" y="42510"/>
                  </a:lnTo>
                  <a:lnTo>
                    <a:pt x="140124" y="42014"/>
                  </a:lnTo>
                  <a:lnTo>
                    <a:pt x="140202" y="41493"/>
                  </a:lnTo>
                  <a:lnTo>
                    <a:pt x="140202" y="41232"/>
                  </a:lnTo>
                  <a:lnTo>
                    <a:pt x="140202" y="40971"/>
                  </a:lnTo>
                  <a:lnTo>
                    <a:pt x="140176" y="40710"/>
                  </a:lnTo>
                  <a:lnTo>
                    <a:pt x="140150" y="40449"/>
                  </a:lnTo>
                  <a:lnTo>
                    <a:pt x="140098" y="40189"/>
                  </a:lnTo>
                  <a:lnTo>
                    <a:pt x="140045" y="39928"/>
                  </a:lnTo>
                  <a:lnTo>
                    <a:pt x="139941" y="39641"/>
                  </a:lnTo>
                  <a:lnTo>
                    <a:pt x="139837" y="39380"/>
                  </a:lnTo>
                  <a:lnTo>
                    <a:pt x="139733" y="39093"/>
                  </a:lnTo>
                  <a:lnTo>
                    <a:pt x="139576" y="38832"/>
                  </a:lnTo>
                  <a:lnTo>
                    <a:pt x="139420" y="38546"/>
                  </a:lnTo>
                  <a:lnTo>
                    <a:pt x="139237" y="38285"/>
                  </a:lnTo>
                  <a:lnTo>
                    <a:pt x="138820" y="37711"/>
                  </a:lnTo>
                  <a:lnTo>
                    <a:pt x="138324" y="37137"/>
                  </a:lnTo>
                  <a:lnTo>
                    <a:pt x="137751" y="36564"/>
                  </a:lnTo>
                  <a:lnTo>
                    <a:pt x="137099" y="35990"/>
                  </a:lnTo>
                  <a:lnTo>
                    <a:pt x="136342" y="35416"/>
                  </a:lnTo>
                  <a:lnTo>
                    <a:pt x="135482" y="34816"/>
                  </a:lnTo>
                  <a:lnTo>
                    <a:pt x="134543" y="34216"/>
                  </a:lnTo>
                  <a:lnTo>
                    <a:pt x="133526" y="33617"/>
                  </a:lnTo>
                  <a:lnTo>
                    <a:pt x="132378" y="33017"/>
                  </a:lnTo>
                  <a:lnTo>
                    <a:pt x="131152" y="32417"/>
                  </a:lnTo>
                  <a:lnTo>
                    <a:pt x="129796" y="31791"/>
                  </a:lnTo>
                  <a:lnTo>
                    <a:pt x="128362" y="31165"/>
                  </a:lnTo>
                  <a:lnTo>
                    <a:pt x="126797" y="30539"/>
                  </a:lnTo>
                  <a:lnTo>
                    <a:pt x="125128" y="29913"/>
                  </a:lnTo>
                  <a:lnTo>
                    <a:pt x="123329" y="29287"/>
                  </a:lnTo>
                  <a:lnTo>
                    <a:pt x="121425" y="28609"/>
                  </a:lnTo>
                  <a:lnTo>
                    <a:pt x="119625" y="27957"/>
                  </a:lnTo>
                  <a:lnTo>
                    <a:pt x="117930" y="27331"/>
                  </a:lnTo>
                  <a:lnTo>
                    <a:pt x="116339" y="26706"/>
                  </a:lnTo>
                  <a:lnTo>
                    <a:pt x="114879" y="26106"/>
                  </a:lnTo>
                  <a:lnTo>
                    <a:pt x="113523" y="25506"/>
                  </a:lnTo>
                  <a:lnTo>
                    <a:pt x="112245" y="24958"/>
                  </a:lnTo>
                  <a:lnTo>
                    <a:pt x="111098" y="24411"/>
                  </a:lnTo>
                  <a:lnTo>
                    <a:pt x="110028" y="23863"/>
                  </a:lnTo>
                  <a:lnTo>
                    <a:pt x="109037" y="23341"/>
                  </a:lnTo>
                  <a:lnTo>
                    <a:pt x="108177" y="22846"/>
                  </a:lnTo>
                  <a:lnTo>
                    <a:pt x="107368" y="22350"/>
                  </a:lnTo>
                  <a:lnTo>
                    <a:pt x="106664" y="21855"/>
                  </a:lnTo>
                  <a:lnTo>
                    <a:pt x="106038" y="21412"/>
                  </a:lnTo>
                  <a:lnTo>
                    <a:pt x="105491" y="20942"/>
                  </a:lnTo>
                  <a:lnTo>
                    <a:pt x="105021" y="20499"/>
                  </a:lnTo>
                  <a:lnTo>
                    <a:pt x="104630" y="20081"/>
                  </a:lnTo>
                  <a:lnTo>
                    <a:pt x="104291" y="19664"/>
                  </a:lnTo>
                  <a:lnTo>
                    <a:pt x="104030" y="19273"/>
                  </a:lnTo>
                  <a:lnTo>
                    <a:pt x="103848" y="18882"/>
                  </a:lnTo>
                  <a:lnTo>
                    <a:pt x="103717" y="18491"/>
                  </a:lnTo>
                  <a:lnTo>
                    <a:pt x="103639" y="18126"/>
                  </a:lnTo>
                  <a:lnTo>
                    <a:pt x="103639" y="17760"/>
                  </a:lnTo>
                  <a:lnTo>
                    <a:pt x="103665" y="17421"/>
                  </a:lnTo>
                  <a:lnTo>
                    <a:pt x="103769" y="17056"/>
                  </a:lnTo>
                  <a:lnTo>
                    <a:pt x="103900" y="16743"/>
                  </a:lnTo>
                  <a:lnTo>
                    <a:pt x="104082" y="16404"/>
                  </a:lnTo>
                  <a:lnTo>
                    <a:pt x="104291" y="16091"/>
                  </a:lnTo>
                  <a:lnTo>
                    <a:pt x="104552" y="15778"/>
                  </a:lnTo>
                  <a:lnTo>
                    <a:pt x="104865" y="15492"/>
                  </a:lnTo>
                  <a:lnTo>
                    <a:pt x="105204" y="15179"/>
                  </a:lnTo>
                  <a:lnTo>
                    <a:pt x="105569" y="14892"/>
                  </a:lnTo>
                  <a:lnTo>
                    <a:pt x="105960" y="14605"/>
                  </a:lnTo>
                  <a:lnTo>
                    <a:pt x="106377" y="14344"/>
                  </a:lnTo>
                  <a:lnTo>
                    <a:pt x="107264" y="13796"/>
                  </a:lnTo>
                  <a:lnTo>
                    <a:pt x="108229" y="13275"/>
                  </a:lnTo>
                  <a:lnTo>
                    <a:pt x="109246" y="12779"/>
                  </a:lnTo>
                  <a:lnTo>
                    <a:pt x="111280" y="11788"/>
                  </a:lnTo>
                  <a:lnTo>
                    <a:pt x="112271" y="11293"/>
                  </a:lnTo>
                  <a:lnTo>
                    <a:pt x="113236" y="10823"/>
                  </a:lnTo>
                  <a:lnTo>
                    <a:pt x="114097" y="10328"/>
                  </a:lnTo>
                  <a:lnTo>
                    <a:pt x="114514" y="10093"/>
                  </a:lnTo>
                  <a:lnTo>
                    <a:pt x="114879" y="9832"/>
                  </a:lnTo>
                  <a:lnTo>
                    <a:pt x="115218" y="9598"/>
                  </a:lnTo>
                  <a:lnTo>
                    <a:pt x="115531" y="9337"/>
                  </a:lnTo>
                  <a:lnTo>
                    <a:pt x="115818" y="9076"/>
                  </a:lnTo>
                  <a:lnTo>
                    <a:pt x="116053" y="8841"/>
                  </a:lnTo>
                  <a:lnTo>
                    <a:pt x="116261" y="8581"/>
                  </a:lnTo>
                  <a:lnTo>
                    <a:pt x="116418" y="8294"/>
                  </a:lnTo>
                  <a:lnTo>
                    <a:pt x="116522" y="8033"/>
                  </a:lnTo>
                  <a:lnTo>
                    <a:pt x="116600" y="7772"/>
                  </a:lnTo>
                  <a:lnTo>
                    <a:pt x="116600" y="7485"/>
                  </a:lnTo>
                  <a:lnTo>
                    <a:pt x="116548" y="7198"/>
                  </a:lnTo>
                  <a:lnTo>
                    <a:pt x="116444" y="6911"/>
                  </a:lnTo>
                  <a:lnTo>
                    <a:pt x="116287" y="6599"/>
                  </a:lnTo>
                  <a:lnTo>
                    <a:pt x="115974" y="6207"/>
                  </a:lnTo>
                  <a:lnTo>
                    <a:pt x="115635" y="5816"/>
                  </a:lnTo>
                  <a:lnTo>
                    <a:pt x="115270" y="5451"/>
                  </a:lnTo>
                  <a:lnTo>
                    <a:pt x="114827" y="5086"/>
                  </a:lnTo>
                  <a:lnTo>
                    <a:pt x="114384" y="4747"/>
                  </a:lnTo>
                  <a:lnTo>
                    <a:pt x="113888" y="4408"/>
                  </a:lnTo>
                  <a:lnTo>
                    <a:pt x="113340" y="4095"/>
                  </a:lnTo>
                  <a:lnTo>
                    <a:pt x="112793" y="3782"/>
                  </a:lnTo>
                  <a:lnTo>
                    <a:pt x="112219" y="3495"/>
                  </a:lnTo>
                  <a:lnTo>
                    <a:pt x="111619" y="3208"/>
                  </a:lnTo>
                  <a:lnTo>
                    <a:pt x="110993" y="2947"/>
                  </a:lnTo>
                  <a:lnTo>
                    <a:pt x="110367" y="2687"/>
                  </a:lnTo>
                  <a:lnTo>
                    <a:pt x="109089" y="2217"/>
                  </a:lnTo>
                  <a:lnTo>
                    <a:pt x="107785" y="1800"/>
                  </a:lnTo>
                  <a:lnTo>
                    <a:pt x="106508" y="1409"/>
                  </a:lnTo>
                  <a:lnTo>
                    <a:pt x="105282" y="1070"/>
                  </a:lnTo>
                  <a:lnTo>
                    <a:pt x="104108" y="783"/>
                  </a:lnTo>
                  <a:lnTo>
                    <a:pt x="103039" y="548"/>
                  </a:lnTo>
                  <a:lnTo>
                    <a:pt x="101266" y="183"/>
                  </a:lnTo>
                  <a:lnTo>
                    <a:pt x="10022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0">
              <a:extLst>
                <a:ext uri="{FF2B5EF4-FFF2-40B4-BE49-F238E27FC236}">
                  <a16:creationId xmlns:a16="http://schemas.microsoft.com/office/drawing/2014/main" id="{B609CC00-B11D-E182-2069-D33BF7CA28C9}"/>
                </a:ext>
              </a:extLst>
            </p:cNvPr>
            <p:cNvSpPr/>
            <p:nvPr/>
          </p:nvSpPr>
          <p:spPr>
            <a:xfrm>
              <a:off x="4608975" y="7451850"/>
              <a:ext cx="3893000" cy="1060800"/>
            </a:xfrm>
            <a:custGeom>
              <a:avLst/>
              <a:gdLst/>
              <a:ahLst/>
              <a:cxnLst/>
              <a:rect l="l" t="t" r="r" b="b"/>
              <a:pathLst>
                <a:path w="155720" h="42432" extrusionOk="0">
                  <a:moveTo>
                    <a:pt x="128258" y="1"/>
                  </a:moveTo>
                  <a:lnTo>
                    <a:pt x="126720" y="27"/>
                  </a:lnTo>
                  <a:lnTo>
                    <a:pt x="125155" y="79"/>
                  </a:lnTo>
                  <a:lnTo>
                    <a:pt x="123512" y="183"/>
                  </a:lnTo>
                  <a:lnTo>
                    <a:pt x="121843" y="314"/>
                  </a:lnTo>
                  <a:lnTo>
                    <a:pt x="120122" y="496"/>
                  </a:lnTo>
                  <a:lnTo>
                    <a:pt x="118348" y="731"/>
                  </a:lnTo>
                  <a:lnTo>
                    <a:pt x="116523" y="992"/>
                  </a:lnTo>
                  <a:lnTo>
                    <a:pt x="114645" y="1331"/>
                  </a:lnTo>
                  <a:lnTo>
                    <a:pt x="112741" y="1696"/>
                  </a:lnTo>
                  <a:lnTo>
                    <a:pt x="110759" y="2139"/>
                  </a:lnTo>
                  <a:lnTo>
                    <a:pt x="108751" y="2608"/>
                  </a:lnTo>
                  <a:lnTo>
                    <a:pt x="106665" y="3156"/>
                  </a:lnTo>
                  <a:lnTo>
                    <a:pt x="104552" y="3756"/>
                  </a:lnTo>
                  <a:lnTo>
                    <a:pt x="102362" y="4408"/>
                  </a:lnTo>
                  <a:lnTo>
                    <a:pt x="100145" y="5138"/>
                  </a:lnTo>
                  <a:lnTo>
                    <a:pt x="97876" y="5921"/>
                  </a:lnTo>
                  <a:lnTo>
                    <a:pt x="95529" y="6755"/>
                  </a:lnTo>
                  <a:lnTo>
                    <a:pt x="93156" y="7668"/>
                  </a:lnTo>
                  <a:lnTo>
                    <a:pt x="90704" y="8659"/>
                  </a:lnTo>
                  <a:lnTo>
                    <a:pt x="88201" y="9728"/>
                  </a:lnTo>
                  <a:lnTo>
                    <a:pt x="85671" y="10850"/>
                  </a:lnTo>
                  <a:lnTo>
                    <a:pt x="83063" y="12049"/>
                  </a:lnTo>
                  <a:lnTo>
                    <a:pt x="80403" y="13327"/>
                  </a:lnTo>
                  <a:lnTo>
                    <a:pt x="77691" y="14683"/>
                  </a:lnTo>
                  <a:lnTo>
                    <a:pt x="74900" y="16144"/>
                  </a:lnTo>
                  <a:lnTo>
                    <a:pt x="72866" y="17213"/>
                  </a:lnTo>
                  <a:lnTo>
                    <a:pt x="70806" y="18204"/>
                  </a:lnTo>
                  <a:lnTo>
                    <a:pt x="68798" y="19169"/>
                  </a:lnTo>
                  <a:lnTo>
                    <a:pt x="66790" y="20082"/>
                  </a:lnTo>
                  <a:lnTo>
                    <a:pt x="64834" y="20942"/>
                  </a:lnTo>
                  <a:lnTo>
                    <a:pt x="62878" y="21751"/>
                  </a:lnTo>
                  <a:lnTo>
                    <a:pt x="60948" y="22507"/>
                  </a:lnTo>
                  <a:lnTo>
                    <a:pt x="59018" y="23211"/>
                  </a:lnTo>
                  <a:lnTo>
                    <a:pt x="57140" y="23863"/>
                  </a:lnTo>
                  <a:lnTo>
                    <a:pt x="55289" y="24489"/>
                  </a:lnTo>
                  <a:lnTo>
                    <a:pt x="53437" y="25063"/>
                  </a:lnTo>
                  <a:lnTo>
                    <a:pt x="51612" y="25584"/>
                  </a:lnTo>
                  <a:lnTo>
                    <a:pt x="49838" y="26080"/>
                  </a:lnTo>
                  <a:lnTo>
                    <a:pt x="48065" y="26549"/>
                  </a:lnTo>
                  <a:lnTo>
                    <a:pt x="46317" y="26940"/>
                  </a:lnTo>
                  <a:lnTo>
                    <a:pt x="44596" y="27332"/>
                  </a:lnTo>
                  <a:lnTo>
                    <a:pt x="42901" y="27671"/>
                  </a:lnTo>
                  <a:lnTo>
                    <a:pt x="41232" y="27957"/>
                  </a:lnTo>
                  <a:lnTo>
                    <a:pt x="39615" y="28244"/>
                  </a:lnTo>
                  <a:lnTo>
                    <a:pt x="37998" y="28479"/>
                  </a:lnTo>
                  <a:lnTo>
                    <a:pt x="36407" y="28688"/>
                  </a:lnTo>
                  <a:lnTo>
                    <a:pt x="34843" y="28844"/>
                  </a:lnTo>
                  <a:lnTo>
                    <a:pt x="33330" y="29001"/>
                  </a:lnTo>
                  <a:lnTo>
                    <a:pt x="31817" y="29105"/>
                  </a:lnTo>
                  <a:lnTo>
                    <a:pt x="30357" y="29209"/>
                  </a:lnTo>
                  <a:lnTo>
                    <a:pt x="28923" y="29261"/>
                  </a:lnTo>
                  <a:lnTo>
                    <a:pt x="27514" y="29314"/>
                  </a:lnTo>
                  <a:lnTo>
                    <a:pt x="24776" y="29314"/>
                  </a:lnTo>
                  <a:lnTo>
                    <a:pt x="23446" y="29288"/>
                  </a:lnTo>
                  <a:lnTo>
                    <a:pt x="22168" y="29261"/>
                  </a:lnTo>
                  <a:lnTo>
                    <a:pt x="20916" y="29183"/>
                  </a:lnTo>
                  <a:lnTo>
                    <a:pt x="19691" y="29105"/>
                  </a:lnTo>
                  <a:lnTo>
                    <a:pt x="18517" y="29001"/>
                  </a:lnTo>
                  <a:lnTo>
                    <a:pt x="17343" y="28896"/>
                  </a:lnTo>
                  <a:lnTo>
                    <a:pt x="16222" y="28766"/>
                  </a:lnTo>
                  <a:lnTo>
                    <a:pt x="15127" y="28636"/>
                  </a:lnTo>
                  <a:lnTo>
                    <a:pt x="14084" y="28479"/>
                  </a:lnTo>
                  <a:lnTo>
                    <a:pt x="12075" y="28166"/>
                  </a:lnTo>
                  <a:lnTo>
                    <a:pt x="10224" y="27801"/>
                  </a:lnTo>
                  <a:lnTo>
                    <a:pt x="8503" y="27436"/>
                  </a:lnTo>
                  <a:lnTo>
                    <a:pt x="6912" y="27045"/>
                  </a:lnTo>
                  <a:lnTo>
                    <a:pt x="5503" y="26680"/>
                  </a:lnTo>
                  <a:lnTo>
                    <a:pt x="4252" y="26288"/>
                  </a:lnTo>
                  <a:lnTo>
                    <a:pt x="3130" y="25949"/>
                  </a:lnTo>
                  <a:lnTo>
                    <a:pt x="2191" y="25610"/>
                  </a:lnTo>
                  <a:lnTo>
                    <a:pt x="1409" y="25323"/>
                  </a:lnTo>
                  <a:lnTo>
                    <a:pt x="366" y="24880"/>
                  </a:lnTo>
                  <a:lnTo>
                    <a:pt x="1" y="24724"/>
                  </a:lnTo>
                  <a:lnTo>
                    <a:pt x="1" y="42431"/>
                  </a:lnTo>
                  <a:lnTo>
                    <a:pt x="155720" y="42431"/>
                  </a:lnTo>
                  <a:lnTo>
                    <a:pt x="155720" y="9102"/>
                  </a:lnTo>
                  <a:lnTo>
                    <a:pt x="155459" y="8841"/>
                  </a:lnTo>
                  <a:lnTo>
                    <a:pt x="155146" y="8528"/>
                  </a:lnTo>
                  <a:lnTo>
                    <a:pt x="154677" y="8111"/>
                  </a:lnTo>
                  <a:lnTo>
                    <a:pt x="154103" y="7616"/>
                  </a:lnTo>
                  <a:lnTo>
                    <a:pt x="153373" y="7042"/>
                  </a:lnTo>
                  <a:lnTo>
                    <a:pt x="152512" y="6442"/>
                  </a:lnTo>
                  <a:lnTo>
                    <a:pt x="151495" y="5764"/>
                  </a:lnTo>
                  <a:lnTo>
                    <a:pt x="150921" y="5425"/>
                  </a:lnTo>
                  <a:lnTo>
                    <a:pt x="150321" y="5086"/>
                  </a:lnTo>
                  <a:lnTo>
                    <a:pt x="149669" y="4721"/>
                  </a:lnTo>
                  <a:lnTo>
                    <a:pt x="148991" y="4382"/>
                  </a:lnTo>
                  <a:lnTo>
                    <a:pt x="148287" y="4017"/>
                  </a:lnTo>
                  <a:lnTo>
                    <a:pt x="147531" y="3678"/>
                  </a:lnTo>
                  <a:lnTo>
                    <a:pt x="146722" y="3339"/>
                  </a:lnTo>
                  <a:lnTo>
                    <a:pt x="145888" y="3000"/>
                  </a:lnTo>
                  <a:lnTo>
                    <a:pt x="145027" y="2661"/>
                  </a:lnTo>
                  <a:lnTo>
                    <a:pt x="144088" y="2348"/>
                  </a:lnTo>
                  <a:lnTo>
                    <a:pt x="143150" y="2061"/>
                  </a:lnTo>
                  <a:lnTo>
                    <a:pt x="142133" y="1748"/>
                  </a:lnTo>
                  <a:lnTo>
                    <a:pt x="141089" y="1487"/>
                  </a:lnTo>
                  <a:lnTo>
                    <a:pt x="140020" y="1226"/>
                  </a:lnTo>
                  <a:lnTo>
                    <a:pt x="138873" y="992"/>
                  </a:lnTo>
                  <a:lnTo>
                    <a:pt x="137699" y="783"/>
                  </a:lnTo>
                  <a:lnTo>
                    <a:pt x="136499" y="574"/>
                  </a:lnTo>
                  <a:lnTo>
                    <a:pt x="135222" y="418"/>
                  </a:lnTo>
                  <a:lnTo>
                    <a:pt x="133918" y="261"/>
                  </a:lnTo>
                  <a:lnTo>
                    <a:pt x="132588" y="157"/>
                  </a:lnTo>
                  <a:lnTo>
                    <a:pt x="131179" y="79"/>
                  </a:lnTo>
                  <a:lnTo>
                    <a:pt x="129745" y="27"/>
                  </a:lnTo>
                  <a:lnTo>
                    <a:pt x="12825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0">
              <a:extLst>
                <a:ext uri="{FF2B5EF4-FFF2-40B4-BE49-F238E27FC236}">
                  <a16:creationId xmlns:a16="http://schemas.microsoft.com/office/drawing/2014/main" id="{15130455-900A-3277-6269-617A37B1999E}"/>
                </a:ext>
              </a:extLst>
            </p:cNvPr>
            <p:cNvSpPr/>
            <p:nvPr/>
          </p:nvSpPr>
          <p:spPr>
            <a:xfrm>
              <a:off x="7461400" y="7471400"/>
              <a:ext cx="1040575" cy="1041250"/>
            </a:xfrm>
            <a:custGeom>
              <a:avLst/>
              <a:gdLst/>
              <a:ahLst/>
              <a:cxnLst/>
              <a:rect l="l" t="t" r="r" b="b"/>
              <a:pathLst>
                <a:path w="41623" h="41650" extrusionOk="0">
                  <a:moveTo>
                    <a:pt x="22402" y="1"/>
                  </a:moveTo>
                  <a:lnTo>
                    <a:pt x="20942" y="27"/>
                  </a:lnTo>
                  <a:lnTo>
                    <a:pt x="19429" y="79"/>
                  </a:lnTo>
                  <a:lnTo>
                    <a:pt x="17891" y="183"/>
                  </a:lnTo>
                  <a:lnTo>
                    <a:pt x="16352" y="340"/>
                  </a:lnTo>
                  <a:lnTo>
                    <a:pt x="15596" y="444"/>
                  </a:lnTo>
                  <a:lnTo>
                    <a:pt x="14839" y="575"/>
                  </a:lnTo>
                  <a:lnTo>
                    <a:pt x="14083" y="705"/>
                  </a:lnTo>
                  <a:lnTo>
                    <a:pt x="13301" y="862"/>
                  </a:lnTo>
                  <a:lnTo>
                    <a:pt x="12571" y="1018"/>
                  </a:lnTo>
                  <a:lnTo>
                    <a:pt x="11814" y="1201"/>
                  </a:lnTo>
                  <a:lnTo>
                    <a:pt x="11084" y="1409"/>
                  </a:lnTo>
                  <a:lnTo>
                    <a:pt x="10354" y="1644"/>
                  </a:lnTo>
                  <a:lnTo>
                    <a:pt x="9624" y="1879"/>
                  </a:lnTo>
                  <a:lnTo>
                    <a:pt x="8919" y="2139"/>
                  </a:lnTo>
                  <a:lnTo>
                    <a:pt x="8215" y="2426"/>
                  </a:lnTo>
                  <a:lnTo>
                    <a:pt x="7537" y="2739"/>
                  </a:lnTo>
                  <a:lnTo>
                    <a:pt x="6885" y="3078"/>
                  </a:lnTo>
                  <a:lnTo>
                    <a:pt x="6233" y="3443"/>
                  </a:lnTo>
                  <a:lnTo>
                    <a:pt x="5607" y="3835"/>
                  </a:lnTo>
                  <a:lnTo>
                    <a:pt x="4981" y="4226"/>
                  </a:lnTo>
                  <a:lnTo>
                    <a:pt x="4382" y="4669"/>
                  </a:lnTo>
                  <a:lnTo>
                    <a:pt x="3834" y="5139"/>
                  </a:lnTo>
                  <a:lnTo>
                    <a:pt x="3286" y="5608"/>
                  </a:lnTo>
                  <a:lnTo>
                    <a:pt x="2765" y="6130"/>
                  </a:lnTo>
                  <a:lnTo>
                    <a:pt x="2243" y="6677"/>
                  </a:lnTo>
                  <a:lnTo>
                    <a:pt x="1774" y="7251"/>
                  </a:lnTo>
                  <a:lnTo>
                    <a:pt x="1435" y="7746"/>
                  </a:lnTo>
                  <a:lnTo>
                    <a:pt x="1122" y="8216"/>
                  </a:lnTo>
                  <a:lnTo>
                    <a:pt x="861" y="8711"/>
                  </a:lnTo>
                  <a:lnTo>
                    <a:pt x="626" y="9207"/>
                  </a:lnTo>
                  <a:lnTo>
                    <a:pt x="418" y="9702"/>
                  </a:lnTo>
                  <a:lnTo>
                    <a:pt x="287" y="10224"/>
                  </a:lnTo>
                  <a:lnTo>
                    <a:pt x="157" y="10719"/>
                  </a:lnTo>
                  <a:lnTo>
                    <a:pt x="79" y="11215"/>
                  </a:lnTo>
                  <a:lnTo>
                    <a:pt x="26" y="11737"/>
                  </a:lnTo>
                  <a:lnTo>
                    <a:pt x="0" y="12258"/>
                  </a:lnTo>
                  <a:lnTo>
                    <a:pt x="0" y="12780"/>
                  </a:lnTo>
                  <a:lnTo>
                    <a:pt x="53" y="13275"/>
                  </a:lnTo>
                  <a:lnTo>
                    <a:pt x="105" y="13797"/>
                  </a:lnTo>
                  <a:lnTo>
                    <a:pt x="209" y="14345"/>
                  </a:lnTo>
                  <a:lnTo>
                    <a:pt x="313" y="14866"/>
                  </a:lnTo>
                  <a:lnTo>
                    <a:pt x="444" y="15388"/>
                  </a:lnTo>
                  <a:lnTo>
                    <a:pt x="600" y="15935"/>
                  </a:lnTo>
                  <a:lnTo>
                    <a:pt x="783" y="16457"/>
                  </a:lnTo>
                  <a:lnTo>
                    <a:pt x="1174" y="17526"/>
                  </a:lnTo>
                  <a:lnTo>
                    <a:pt x="1643" y="18621"/>
                  </a:lnTo>
                  <a:lnTo>
                    <a:pt x="2165" y="19717"/>
                  </a:lnTo>
                  <a:lnTo>
                    <a:pt x="2713" y="20812"/>
                  </a:lnTo>
                  <a:lnTo>
                    <a:pt x="3286" y="21907"/>
                  </a:lnTo>
                  <a:lnTo>
                    <a:pt x="4486" y="24124"/>
                  </a:lnTo>
                  <a:lnTo>
                    <a:pt x="5060" y="25220"/>
                  </a:lnTo>
                  <a:lnTo>
                    <a:pt x="5633" y="26341"/>
                  </a:lnTo>
                  <a:lnTo>
                    <a:pt x="6181" y="27462"/>
                  </a:lnTo>
                  <a:lnTo>
                    <a:pt x="6677" y="28558"/>
                  </a:lnTo>
                  <a:lnTo>
                    <a:pt x="7094" y="29679"/>
                  </a:lnTo>
                  <a:lnTo>
                    <a:pt x="7303" y="30227"/>
                  </a:lnTo>
                  <a:lnTo>
                    <a:pt x="7485" y="30800"/>
                  </a:lnTo>
                  <a:lnTo>
                    <a:pt x="7642" y="31348"/>
                  </a:lnTo>
                  <a:lnTo>
                    <a:pt x="7772" y="31896"/>
                  </a:lnTo>
                  <a:lnTo>
                    <a:pt x="7876" y="32443"/>
                  </a:lnTo>
                  <a:lnTo>
                    <a:pt x="7981" y="32991"/>
                  </a:lnTo>
                  <a:lnTo>
                    <a:pt x="8033" y="33565"/>
                  </a:lnTo>
                  <a:lnTo>
                    <a:pt x="8085" y="34113"/>
                  </a:lnTo>
                  <a:lnTo>
                    <a:pt x="8085" y="34660"/>
                  </a:lnTo>
                  <a:lnTo>
                    <a:pt x="8085" y="35208"/>
                  </a:lnTo>
                  <a:lnTo>
                    <a:pt x="8033" y="35756"/>
                  </a:lnTo>
                  <a:lnTo>
                    <a:pt x="7955" y="36303"/>
                  </a:lnTo>
                  <a:lnTo>
                    <a:pt x="7824" y="36825"/>
                  </a:lnTo>
                  <a:lnTo>
                    <a:pt x="7668" y="37372"/>
                  </a:lnTo>
                  <a:lnTo>
                    <a:pt x="7485" y="37920"/>
                  </a:lnTo>
                  <a:lnTo>
                    <a:pt x="7276" y="38468"/>
                  </a:lnTo>
                  <a:lnTo>
                    <a:pt x="6990" y="38989"/>
                  </a:lnTo>
                  <a:lnTo>
                    <a:pt x="6703" y="39537"/>
                  </a:lnTo>
                  <a:lnTo>
                    <a:pt x="6338" y="40059"/>
                  </a:lnTo>
                  <a:lnTo>
                    <a:pt x="5946" y="40580"/>
                  </a:lnTo>
                  <a:lnTo>
                    <a:pt x="5503" y="41128"/>
                  </a:lnTo>
                  <a:lnTo>
                    <a:pt x="5034" y="41649"/>
                  </a:lnTo>
                  <a:lnTo>
                    <a:pt x="41623" y="41649"/>
                  </a:lnTo>
                  <a:lnTo>
                    <a:pt x="41623" y="8320"/>
                  </a:lnTo>
                  <a:lnTo>
                    <a:pt x="41362" y="8059"/>
                  </a:lnTo>
                  <a:lnTo>
                    <a:pt x="41049" y="7746"/>
                  </a:lnTo>
                  <a:lnTo>
                    <a:pt x="40606" y="7355"/>
                  </a:lnTo>
                  <a:lnTo>
                    <a:pt x="40032" y="6860"/>
                  </a:lnTo>
                  <a:lnTo>
                    <a:pt x="39302" y="6286"/>
                  </a:lnTo>
                  <a:lnTo>
                    <a:pt x="38441" y="5686"/>
                  </a:lnTo>
                  <a:lnTo>
                    <a:pt x="37450" y="5008"/>
                  </a:lnTo>
                  <a:lnTo>
                    <a:pt x="36303" y="4330"/>
                  </a:lnTo>
                  <a:lnTo>
                    <a:pt x="35651" y="3991"/>
                  </a:lnTo>
                  <a:lnTo>
                    <a:pt x="34999" y="3652"/>
                  </a:lnTo>
                  <a:lnTo>
                    <a:pt x="34295" y="3287"/>
                  </a:lnTo>
                  <a:lnTo>
                    <a:pt x="33538" y="2948"/>
                  </a:lnTo>
                  <a:lnTo>
                    <a:pt x="32756" y="2609"/>
                  </a:lnTo>
                  <a:lnTo>
                    <a:pt x="31921" y="2270"/>
                  </a:lnTo>
                  <a:lnTo>
                    <a:pt x="31061" y="1957"/>
                  </a:lnTo>
                  <a:lnTo>
                    <a:pt x="30148" y="1618"/>
                  </a:lnTo>
                  <a:lnTo>
                    <a:pt x="29209" y="1331"/>
                  </a:lnTo>
                  <a:lnTo>
                    <a:pt x="28218" y="1018"/>
                  </a:lnTo>
                  <a:lnTo>
                    <a:pt x="27201" y="757"/>
                  </a:lnTo>
                  <a:lnTo>
                    <a:pt x="26132" y="496"/>
                  </a:lnTo>
                  <a:lnTo>
                    <a:pt x="25010" y="262"/>
                  </a:lnTo>
                  <a:lnTo>
                    <a:pt x="23863" y="27"/>
                  </a:lnTo>
                  <a:lnTo>
                    <a:pt x="2240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0">
              <a:extLst>
                <a:ext uri="{FF2B5EF4-FFF2-40B4-BE49-F238E27FC236}">
                  <a16:creationId xmlns:a16="http://schemas.microsoft.com/office/drawing/2014/main" id="{9A7BBF31-CF73-F2FB-34A5-19768C1AAA8C}"/>
                </a:ext>
              </a:extLst>
            </p:cNvPr>
            <p:cNvSpPr/>
            <p:nvPr/>
          </p:nvSpPr>
          <p:spPr>
            <a:xfrm>
              <a:off x="3769225" y="7942150"/>
              <a:ext cx="4948742" cy="953850"/>
            </a:xfrm>
            <a:custGeom>
              <a:avLst/>
              <a:gdLst/>
              <a:ahLst/>
              <a:cxnLst/>
              <a:rect l="l" t="t" r="r" b="b"/>
              <a:pathLst>
                <a:path w="205193" h="38154" extrusionOk="0">
                  <a:moveTo>
                    <a:pt x="58053" y="0"/>
                  </a:moveTo>
                  <a:lnTo>
                    <a:pt x="56671" y="26"/>
                  </a:lnTo>
                  <a:lnTo>
                    <a:pt x="55289" y="78"/>
                  </a:lnTo>
                  <a:lnTo>
                    <a:pt x="53906" y="183"/>
                  </a:lnTo>
                  <a:lnTo>
                    <a:pt x="52550" y="287"/>
                  </a:lnTo>
                  <a:lnTo>
                    <a:pt x="51168" y="443"/>
                  </a:lnTo>
                  <a:lnTo>
                    <a:pt x="49812" y="600"/>
                  </a:lnTo>
                  <a:lnTo>
                    <a:pt x="48456" y="809"/>
                  </a:lnTo>
                  <a:lnTo>
                    <a:pt x="47126" y="1017"/>
                  </a:lnTo>
                  <a:lnTo>
                    <a:pt x="45770" y="1252"/>
                  </a:lnTo>
                  <a:lnTo>
                    <a:pt x="44440" y="1539"/>
                  </a:lnTo>
                  <a:lnTo>
                    <a:pt x="43136" y="1826"/>
                  </a:lnTo>
                  <a:lnTo>
                    <a:pt x="41806" y="2139"/>
                  </a:lnTo>
                  <a:lnTo>
                    <a:pt x="40502" y="2452"/>
                  </a:lnTo>
                  <a:lnTo>
                    <a:pt x="39224" y="2791"/>
                  </a:lnTo>
                  <a:lnTo>
                    <a:pt x="37946" y="3156"/>
                  </a:lnTo>
                  <a:lnTo>
                    <a:pt x="36668" y="3547"/>
                  </a:lnTo>
                  <a:lnTo>
                    <a:pt x="35416" y="3938"/>
                  </a:lnTo>
                  <a:lnTo>
                    <a:pt x="34191" y="4355"/>
                  </a:lnTo>
                  <a:lnTo>
                    <a:pt x="32965" y="4773"/>
                  </a:lnTo>
                  <a:lnTo>
                    <a:pt x="31739" y="5216"/>
                  </a:lnTo>
                  <a:lnTo>
                    <a:pt x="30540" y="5659"/>
                  </a:lnTo>
                  <a:lnTo>
                    <a:pt x="28192" y="6572"/>
                  </a:lnTo>
                  <a:lnTo>
                    <a:pt x="25923" y="7537"/>
                  </a:lnTo>
                  <a:lnTo>
                    <a:pt x="23707" y="8528"/>
                  </a:lnTo>
                  <a:lnTo>
                    <a:pt x="21568" y="9519"/>
                  </a:lnTo>
                  <a:lnTo>
                    <a:pt x="19534" y="10536"/>
                  </a:lnTo>
                  <a:lnTo>
                    <a:pt x="17578" y="11553"/>
                  </a:lnTo>
                  <a:lnTo>
                    <a:pt x="15700" y="12570"/>
                  </a:lnTo>
                  <a:lnTo>
                    <a:pt x="13927" y="13561"/>
                  </a:lnTo>
                  <a:lnTo>
                    <a:pt x="12258" y="14526"/>
                  </a:lnTo>
                  <a:lnTo>
                    <a:pt x="10693" y="15465"/>
                  </a:lnTo>
                  <a:lnTo>
                    <a:pt x="9233" y="16352"/>
                  </a:lnTo>
                  <a:lnTo>
                    <a:pt x="7903" y="17212"/>
                  </a:lnTo>
                  <a:lnTo>
                    <a:pt x="6677" y="17995"/>
                  </a:lnTo>
                  <a:lnTo>
                    <a:pt x="4617" y="19377"/>
                  </a:lnTo>
                  <a:lnTo>
                    <a:pt x="3104" y="20472"/>
                  </a:lnTo>
                  <a:lnTo>
                    <a:pt x="2165" y="21150"/>
                  </a:lnTo>
                  <a:lnTo>
                    <a:pt x="1852" y="21411"/>
                  </a:lnTo>
                  <a:lnTo>
                    <a:pt x="1" y="38154"/>
                  </a:lnTo>
                  <a:lnTo>
                    <a:pt x="205192" y="38154"/>
                  </a:lnTo>
                  <a:lnTo>
                    <a:pt x="197003" y="15335"/>
                  </a:lnTo>
                  <a:lnTo>
                    <a:pt x="196742" y="15204"/>
                  </a:lnTo>
                  <a:lnTo>
                    <a:pt x="196038" y="14865"/>
                  </a:lnTo>
                  <a:lnTo>
                    <a:pt x="194865" y="14344"/>
                  </a:lnTo>
                  <a:lnTo>
                    <a:pt x="194108" y="14031"/>
                  </a:lnTo>
                  <a:lnTo>
                    <a:pt x="193248" y="13666"/>
                  </a:lnTo>
                  <a:lnTo>
                    <a:pt x="192257" y="13301"/>
                  </a:lnTo>
                  <a:lnTo>
                    <a:pt x="191188" y="12935"/>
                  </a:lnTo>
                  <a:lnTo>
                    <a:pt x="189988" y="12544"/>
                  </a:lnTo>
                  <a:lnTo>
                    <a:pt x="188710" y="12153"/>
                  </a:lnTo>
                  <a:lnTo>
                    <a:pt x="187302" y="11762"/>
                  </a:lnTo>
                  <a:lnTo>
                    <a:pt x="185815" y="11371"/>
                  </a:lnTo>
                  <a:lnTo>
                    <a:pt x="184224" y="11006"/>
                  </a:lnTo>
                  <a:lnTo>
                    <a:pt x="182529" y="10667"/>
                  </a:lnTo>
                  <a:lnTo>
                    <a:pt x="180730" y="10327"/>
                  </a:lnTo>
                  <a:lnTo>
                    <a:pt x="178852" y="10041"/>
                  </a:lnTo>
                  <a:lnTo>
                    <a:pt x="176896" y="9780"/>
                  </a:lnTo>
                  <a:lnTo>
                    <a:pt x="174836" y="9545"/>
                  </a:lnTo>
                  <a:lnTo>
                    <a:pt x="172671" y="9389"/>
                  </a:lnTo>
                  <a:lnTo>
                    <a:pt x="170428" y="9258"/>
                  </a:lnTo>
                  <a:lnTo>
                    <a:pt x="169281" y="9232"/>
                  </a:lnTo>
                  <a:lnTo>
                    <a:pt x="168107" y="9206"/>
                  </a:lnTo>
                  <a:lnTo>
                    <a:pt x="165682" y="9206"/>
                  </a:lnTo>
                  <a:lnTo>
                    <a:pt x="164456" y="9258"/>
                  </a:lnTo>
                  <a:lnTo>
                    <a:pt x="163204" y="9284"/>
                  </a:lnTo>
                  <a:lnTo>
                    <a:pt x="161927" y="9363"/>
                  </a:lnTo>
                  <a:lnTo>
                    <a:pt x="160623" y="9441"/>
                  </a:lnTo>
                  <a:lnTo>
                    <a:pt x="159293" y="9545"/>
                  </a:lnTo>
                  <a:lnTo>
                    <a:pt x="157963" y="9676"/>
                  </a:lnTo>
                  <a:lnTo>
                    <a:pt x="156606" y="9832"/>
                  </a:lnTo>
                  <a:lnTo>
                    <a:pt x="155224" y="10015"/>
                  </a:lnTo>
                  <a:lnTo>
                    <a:pt x="153816" y="10197"/>
                  </a:lnTo>
                  <a:lnTo>
                    <a:pt x="152408" y="10432"/>
                  </a:lnTo>
                  <a:lnTo>
                    <a:pt x="150973" y="10667"/>
                  </a:lnTo>
                  <a:lnTo>
                    <a:pt x="149539" y="10953"/>
                  </a:lnTo>
                  <a:lnTo>
                    <a:pt x="148052" y="11240"/>
                  </a:lnTo>
                  <a:lnTo>
                    <a:pt x="146566" y="11579"/>
                  </a:lnTo>
                  <a:lnTo>
                    <a:pt x="145053" y="11918"/>
                  </a:lnTo>
                  <a:lnTo>
                    <a:pt x="143541" y="12310"/>
                  </a:lnTo>
                  <a:lnTo>
                    <a:pt x="141559" y="12805"/>
                  </a:lnTo>
                  <a:lnTo>
                    <a:pt x="139629" y="13248"/>
                  </a:lnTo>
                  <a:lnTo>
                    <a:pt x="137725" y="13640"/>
                  </a:lnTo>
                  <a:lnTo>
                    <a:pt x="135873" y="14005"/>
                  </a:lnTo>
                  <a:lnTo>
                    <a:pt x="134074" y="14292"/>
                  </a:lnTo>
                  <a:lnTo>
                    <a:pt x="132301" y="14578"/>
                  </a:lnTo>
                  <a:lnTo>
                    <a:pt x="130579" y="14787"/>
                  </a:lnTo>
                  <a:lnTo>
                    <a:pt x="128910" y="14970"/>
                  </a:lnTo>
                  <a:lnTo>
                    <a:pt x="127241" y="15100"/>
                  </a:lnTo>
                  <a:lnTo>
                    <a:pt x="125650" y="15204"/>
                  </a:lnTo>
                  <a:lnTo>
                    <a:pt x="124060" y="15283"/>
                  </a:lnTo>
                  <a:lnTo>
                    <a:pt x="122521" y="15309"/>
                  </a:lnTo>
                  <a:lnTo>
                    <a:pt x="121008" y="15309"/>
                  </a:lnTo>
                  <a:lnTo>
                    <a:pt x="119522" y="15283"/>
                  </a:lnTo>
                  <a:lnTo>
                    <a:pt x="118087" y="15204"/>
                  </a:lnTo>
                  <a:lnTo>
                    <a:pt x="116679" y="15100"/>
                  </a:lnTo>
                  <a:lnTo>
                    <a:pt x="115271" y="14996"/>
                  </a:lnTo>
                  <a:lnTo>
                    <a:pt x="113915" y="14839"/>
                  </a:lnTo>
                  <a:lnTo>
                    <a:pt x="112585" y="14657"/>
                  </a:lnTo>
                  <a:lnTo>
                    <a:pt x="111255" y="14448"/>
                  </a:lnTo>
                  <a:lnTo>
                    <a:pt x="109977" y="14213"/>
                  </a:lnTo>
                  <a:lnTo>
                    <a:pt x="108699" y="13953"/>
                  </a:lnTo>
                  <a:lnTo>
                    <a:pt x="107447" y="13692"/>
                  </a:lnTo>
                  <a:lnTo>
                    <a:pt x="106221" y="13379"/>
                  </a:lnTo>
                  <a:lnTo>
                    <a:pt x="105022" y="13066"/>
                  </a:lnTo>
                  <a:lnTo>
                    <a:pt x="103822" y="12753"/>
                  </a:lnTo>
                  <a:lnTo>
                    <a:pt x="102649" y="12388"/>
                  </a:lnTo>
                  <a:lnTo>
                    <a:pt x="101501" y="12049"/>
                  </a:lnTo>
                  <a:lnTo>
                    <a:pt x="100354" y="11658"/>
                  </a:lnTo>
                  <a:lnTo>
                    <a:pt x="99206" y="11266"/>
                  </a:lnTo>
                  <a:lnTo>
                    <a:pt x="96963" y="10458"/>
                  </a:lnTo>
                  <a:lnTo>
                    <a:pt x="94773" y="9623"/>
                  </a:lnTo>
                  <a:lnTo>
                    <a:pt x="92582" y="8763"/>
                  </a:lnTo>
                  <a:lnTo>
                    <a:pt x="88279" y="7015"/>
                  </a:lnTo>
                  <a:lnTo>
                    <a:pt x="86114" y="6129"/>
                  </a:lnTo>
                  <a:lnTo>
                    <a:pt x="83950" y="5268"/>
                  </a:lnTo>
                  <a:lnTo>
                    <a:pt x="81759" y="4460"/>
                  </a:lnTo>
                  <a:lnTo>
                    <a:pt x="79542" y="3677"/>
                  </a:lnTo>
                  <a:lnTo>
                    <a:pt x="78421" y="3286"/>
                  </a:lnTo>
                  <a:lnTo>
                    <a:pt x="77273" y="2921"/>
                  </a:lnTo>
                  <a:lnTo>
                    <a:pt x="76126" y="2582"/>
                  </a:lnTo>
                  <a:lnTo>
                    <a:pt x="74952" y="2243"/>
                  </a:lnTo>
                  <a:lnTo>
                    <a:pt x="73779" y="1930"/>
                  </a:lnTo>
                  <a:lnTo>
                    <a:pt x="72579" y="1643"/>
                  </a:lnTo>
                  <a:lnTo>
                    <a:pt x="71353" y="1356"/>
                  </a:lnTo>
                  <a:lnTo>
                    <a:pt x="70128" y="1122"/>
                  </a:lnTo>
                  <a:lnTo>
                    <a:pt x="68876" y="887"/>
                  </a:lnTo>
                  <a:lnTo>
                    <a:pt x="67598" y="678"/>
                  </a:lnTo>
                  <a:lnTo>
                    <a:pt x="66294" y="496"/>
                  </a:lnTo>
                  <a:lnTo>
                    <a:pt x="64990" y="339"/>
                  </a:lnTo>
                  <a:lnTo>
                    <a:pt x="63634" y="209"/>
                  </a:lnTo>
                  <a:lnTo>
                    <a:pt x="62278" y="104"/>
                  </a:lnTo>
                  <a:lnTo>
                    <a:pt x="60870" y="52"/>
                  </a:lnTo>
                  <a:lnTo>
                    <a:pt x="594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0">
              <a:extLst>
                <a:ext uri="{FF2B5EF4-FFF2-40B4-BE49-F238E27FC236}">
                  <a16:creationId xmlns:a16="http://schemas.microsoft.com/office/drawing/2014/main" id="{F983A6C5-2FF7-B6C0-5CA2-1D602D4DCA37}"/>
                </a:ext>
              </a:extLst>
            </p:cNvPr>
            <p:cNvSpPr/>
            <p:nvPr/>
          </p:nvSpPr>
          <p:spPr>
            <a:xfrm>
              <a:off x="3769225" y="7946700"/>
              <a:ext cx="2830275" cy="949300"/>
            </a:xfrm>
            <a:custGeom>
              <a:avLst/>
              <a:gdLst/>
              <a:ahLst/>
              <a:cxnLst/>
              <a:rect l="l" t="t" r="r" b="b"/>
              <a:pathLst>
                <a:path w="113211" h="37972" extrusionOk="0">
                  <a:moveTo>
                    <a:pt x="53698" y="1"/>
                  </a:moveTo>
                  <a:lnTo>
                    <a:pt x="52420" y="131"/>
                  </a:lnTo>
                  <a:lnTo>
                    <a:pt x="51142" y="261"/>
                  </a:lnTo>
                  <a:lnTo>
                    <a:pt x="49864" y="418"/>
                  </a:lnTo>
                  <a:lnTo>
                    <a:pt x="48612" y="601"/>
                  </a:lnTo>
                  <a:lnTo>
                    <a:pt x="47335" y="809"/>
                  </a:lnTo>
                  <a:lnTo>
                    <a:pt x="46083" y="1018"/>
                  </a:lnTo>
                  <a:lnTo>
                    <a:pt x="44857" y="1279"/>
                  </a:lnTo>
                  <a:lnTo>
                    <a:pt x="43605" y="1539"/>
                  </a:lnTo>
                  <a:lnTo>
                    <a:pt x="42379" y="1800"/>
                  </a:lnTo>
                  <a:lnTo>
                    <a:pt x="41154" y="2113"/>
                  </a:lnTo>
                  <a:lnTo>
                    <a:pt x="39954" y="2426"/>
                  </a:lnTo>
                  <a:lnTo>
                    <a:pt x="38728" y="2765"/>
                  </a:lnTo>
                  <a:lnTo>
                    <a:pt x="37555" y="3104"/>
                  </a:lnTo>
                  <a:lnTo>
                    <a:pt x="36355" y="3469"/>
                  </a:lnTo>
                  <a:lnTo>
                    <a:pt x="35208" y="3834"/>
                  </a:lnTo>
                  <a:lnTo>
                    <a:pt x="34034" y="4226"/>
                  </a:lnTo>
                  <a:lnTo>
                    <a:pt x="31765" y="5034"/>
                  </a:lnTo>
                  <a:lnTo>
                    <a:pt x="29522" y="5869"/>
                  </a:lnTo>
                  <a:lnTo>
                    <a:pt x="27358" y="6755"/>
                  </a:lnTo>
                  <a:lnTo>
                    <a:pt x="25245" y="7642"/>
                  </a:lnTo>
                  <a:lnTo>
                    <a:pt x="23211" y="8581"/>
                  </a:lnTo>
                  <a:lnTo>
                    <a:pt x="21229" y="9520"/>
                  </a:lnTo>
                  <a:lnTo>
                    <a:pt x="19325" y="10458"/>
                  </a:lnTo>
                  <a:lnTo>
                    <a:pt x="17500" y="11423"/>
                  </a:lnTo>
                  <a:lnTo>
                    <a:pt x="15753" y="12362"/>
                  </a:lnTo>
                  <a:lnTo>
                    <a:pt x="14084" y="13275"/>
                  </a:lnTo>
                  <a:lnTo>
                    <a:pt x="12519" y="14188"/>
                  </a:lnTo>
                  <a:lnTo>
                    <a:pt x="11032" y="15074"/>
                  </a:lnTo>
                  <a:lnTo>
                    <a:pt x="9650" y="15909"/>
                  </a:lnTo>
                  <a:lnTo>
                    <a:pt x="8346" y="16717"/>
                  </a:lnTo>
                  <a:lnTo>
                    <a:pt x="7173" y="17500"/>
                  </a:lnTo>
                  <a:lnTo>
                    <a:pt x="6103" y="18204"/>
                  </a:lnTo>
                  <a:lnTo>
                    <a:pt x="4278" y="19456"/>
                  </a:lnTo>
                  <a:lnTo>
                    <a:pt x="2948" y="20395"/>
                  </a:lnTo>
                  <a:lnTo>
                    <a:pt x="1852" y="21229"/>
                  </a:lnTo>
                  <a:lnTo>
                    <a:pt x="1" y="37972"/>
                  </a:lnTo>
                  <a:lnTo>
                    <a:pt x="113211" y="37972"/>
                  </a:lnTo>
                  <a:lnTo>
                    <a:pt x="113106" y="37529"/>
                  </a:lnTo>
                  <a:lnTo>
                    <a:pt x="112976" y="37085"/>
                  </a:lnTo>
                  <a:lnTo>
                    <a:pt x="112819" y="36616"/>
                  </a:lnTo>
                  <a:lnTo>
                    <a:pt x="112637" y="36146"/>
                  </a:lnTo>
                  <a:lnTo>
                    <a:pt x="112428" y="35703"/>
                  </a:lnTo>
                  <a:lnTo>
                    <a:pt x="112194" y="35234"/>
                  </a:lnTo>
                  <a:lnTo>
                    <a:pt x="111907" y="34764"/>
                  </a:lnTo>
                  <a:lnTo>
                    <a:pt x="111620" y="34321"/>
                  </a:lnTo>
                  <a:lnTo>
                    <a:pt x="111281" y="33851"/>
                  </a:lnTo>
                  <a:lnTo>
                    <a:pt x="110890" y="33382"/>
                  </a:lnTo>
                  <a:lnTo>
                    <a:pt x="110472" y="32939"/>
                  </a:lnTo>
                  <a:lnTo>
                    <a:pt x="110029" y="32495"/>
                  </a:lnTo>
                  <a:lnTo>
                    <a:pt x="109533" y="32052"/>
                  </a:lnTo>
                  <a:lnTo>
                    <a:pt x="109012" y="31609"/>
                  </a:lnTo>
                  <a:lnTo>
                    <a:pt x="108438" y="31191"/>
                  </a:lnTo>
                  <a:lnTo>
                    <a:pt x="107812" y="30774"/>
                  </a:lnTo>
                  <a:lnTo>
                    <a:pt x="107160" y="30357"/>
                  </a:lnTo>
                  <a:lnTo>
                    <a:pt x="106456" y="29966"/>
                  </a:lnTo>
                  <a:lnTo>
                    <a:pt x="105700" y="29575"/>
                  </a:lnTo>
                  <a:lnTo>
                    <a:pt x="104891" y="29209"/>
                  </a:lnTo>
                  <a:lnTo>
                    <a:pt x="104031" y="28844"/>
                  </a:lnTo>
                  <a:lnTo>
                    <a:pt x="103092" y="28505"/>
                  </a:lnTo>
                  <a:lnTo>
                    <a:pt x="102127" y="28166"/>
                  </a:lnTo>
                  <a:lnTo>
                    <a:pt x="101110" y="27853"/>
                  </a:lnTo>
                  <a:lnTo>
                    <a:pt x="100041" y="27566"/>
                  </a:lnTo>
                  <a:lnTo>
                    <a:pt x="98893" y="27280"/>
                  </a:lnTo>
                  <a:lnTo>
                    <a:pt x="97693" y="27019"/>
                  </a:lnTo>
                  <a:lnTo>
                    <a:pt x="96416" y="26784"/>
                  </a:lnTo>
                  <a:lnTo>
                    <a:pt x="95086" y="26549"/>
                  </a:lnTo>
                  <a:lnTo>
                    <a:pt x="93703" y="26367"/>
                  </a:lnTo>
                  <a:lnTo>
                    <a:pt x="92243" y="26184"/>
                  </a:lnTo>
                  <a:lnTo>
                    <a:pt x="90730" y="26028"/>
                  </a:lnTo>
                  <a:lnTo>
                    <a:pt x="87992" y="25767"/>
                  </a:lnTo>
                  <a:lnTo>
                    <a:pt x="85436" y="25480"/>
                  </a:lnTo>
                  <a:lnTo>
                    <a:pt x="83037" y="25141"/>
                  </a:lnTo>
                  <a:lnTo>
                    <a:pt x="80794" y="24802"/>
                  </a:lnTo>
                  <a:lnTo>
                    <a:pt x="78682" y="24437"/>
                  </a:lnTo>
                  <a:lnTo>
                    <a:pt x="76752" y="24046"/>
                  </a:lnTo>
                  <a:lnTo>
                    <a:pt x="74952" y="23628"/>
                  </a:lnTo>
                  <a:lnTo>
                    <a:pt x="73309" y="23185"/>
                  </a:lnTo>
                  <a:lnTo>
                    <a:pt x="71797" y="22742"/>
                  </a:lnTo>
                  <a:lnTo>
                    <a:pt x="70415" y="22272"/>
                  </a:lnTo>
                  <a:lnTo>
                    <a:pt x="69763" y="22012"/>
                  </a:lnTo>
                  <a:lnTo>
                    <a:pt x="69163" y="21777"/>
                  </a:lnTo>
                  <a:lnTo>
                    <a:pt x="68589" y="21516"/>
                  </a:lnTo>
                  <a:lnTo>
                    <a:pt x="68041" y="21255"/>
                  </a:lnTo>
                  <a:lnTo>
                    <a:pt x="67520" y="21021"/>
                  </a:lnTo>
                  <a:lnTo>
                    <a:pt x="67050" y="20760"/>
                  </a:lnTo>
                  <a:lnTo>
                    <a:pt x="66607" y="20473"/>
                  </a:lnTo>
                  <a:lnTo>
                    <a:pt x="66190" y="20212"/>
                  </a:lnTo>
                  <a:lnTo>
                    <a:pt x="65799" y="19951"/>
                  </a:lnTo>
                  <a:lnTo>
                    <a:pt x="65434" y="19664"/>
                  </a:lnTo>
                  <a:lnTo>
                    <a:pt x="65094" y="19404"/>
                  </a:lnTo>
                  <a:lnTo>
                    <a:pt x="64782" y="19117"/>
                  </a:lnTo>
                  <a:lnTo>
                    <a:pt x="64521" y="18830"/>
                  </a:lnTo>
                  <a:lnTo>
                    <a:pt x="64260" y="18569"/>
                  </a:lnTo>
                  <a:lnTo>
                    <a:pt x="64051" y="18282"/>
                  </a:lnTo>
                  <a:lnTo>
                    <a:pt x="63843" y="17995"/>
                  </a:lnTo>
                  <a:lnTo>
                    <a:pt x="63660" y="17708"/>
                  </a:lnTo>
                  <a:lnTo>
                    <a:pt x="63530" y="17422"/>
                  </a:lnTo>
                  <a:lnTo>
                    <a:pt x="63399" y="17135"/>
                  </a:lnTo>
                  <a:lnTo>
                    <a:pt x="63321" y="16848"/>
                  </a:lnTo>
                  <a:lnTo>
                    <a:pt x="63243" y="16535"/>
                  </a:lnTo>
                  <a:lnTo>
                    <a:pt x="63191" y="16248"/>
                  </a:lnTo>
                  <a:lnTo>
                    <a:pt x="63191" y="15961"/>
                  </a:lnTo>
                  <a:lnTo>
                    <a:pt x="63191" y="15674"/>
                  </a:lnTo>
                  <a:lnTo>
                    <a:pt x="63191" y="15387"/>
                  </a:lnTo>
                  <a:lnTo>
                    <a:pt x="63243" y="15074"/>
                  </a:lnTo>
                  <a:lnTo>
                    <a:pt x="63321" y="14788"/>
                  </a:lnTo>
                  <a:lnTo>
                    <a:pt x="63399" y="14501"/>
                  </a:lnTo>
                  <a:lnTo>
                    <a:pt x="63504" y="14214"/>
                  </a:lnTo>
                  <a:lnTo>
                    <a:pt x="63634" y="13927"/>
                  </a:lnTo>
                  <a:lnTo>
                    <a:pt x="63791" y="13640"/>
                  </a:lnTo>
                  <a:lnTo>
                    <a:pt x="63973" y="13327"/>
                  </a:lnTo>
                  <a:lnTo>
                    <a:pt x="64156" y="13040"/>
                  </a:lnTo>
                  <a:lnTo>
                    <a:pt x="64364" y="12753"/>
                  </a:lnTo>
                  <a:lnTo>
                    <a:pt x="64834" y="12206"/>
                  </a:lnTo>
                  <a:lnTo>
                    <a:pt x="65381" y="11632"/>
                  </a:lnTo>
                  <a:lnTo>
                    <a:pt x="65981" y="11084"/>
                  </a:lnTo>
                  <a:lnTo>
                    <a:pt x="66633" y="10537"/>
                  </a:lnTo>
                  <a:lnTo>
                    <a:pt x="67363" y="10015"/>
                  </a:lnTo>
                  <a:lnTo>
                    <a:pt x="67728" y="9728"/>
                  </a:lnTo>
                  <a:lnTo>
                    <a:pt x="68041" y="9494"/>
                  </a:lnTo>
                  <a:lnTo>
                    <a:pt x="68328" y="9233"/>
                  </a:lnTo>
                  <a:lnTo>
                    <a:pt x="68589" y="8972"/>
                  </a:lnTo>
                  <a:lnTo>
                    <a:pt x="68824" y="8711"/>
                  </a:lnTo>
                  <a:lnTo>
                    <a:pt x="69006" y="8476"/>
                  </a:lnTo>
                  <a:lnTo>
                    <a:pt x="69163" y="8216"/>
                  </a:lnTo>
                  <a:lnTo>
                    <a:pt x="69267" y="7981"/>
                  </a:lnTo>
                  <a:lnTo>
                    <a:pt x="69371" y="7746"/>
                  </a:lnTo>
                  <a:lnTo>
                    <a:pt x="69424" y="7485"/>
                  </a:lnTo>
                  <a:lnTo>
                    <a:pt x="69450" y="7251"/>
                  </a:lnTo>
                  <a:lnTo>
                    <a:pt x="69476" y="7042"/>
                  </a:lnTo>
                  <a:lnTo>
                    <a:pt x="69450" y="6807"/>
                  </a:lnTo>
                  <a:lnTo>
                    <a:pt x="69398" y="6573"/>
                  </a:lnTo>
                  <a:lnTo>
                    <a:pt x="69319" y="6338"/>
                  </a:lnTo>
                  <a:lnTo>
                    <a:pt x="69241" y="6129"/>
                  </a:lnTo>
                  <a:lnTo>
                    <a:pt x="69111" y="5921"/>
                  </a:lnTo>
                  <a:lnTo>
                    <a:pt x="68980" y="5686"/>
                  </a:lnTo>
                  <a:lnTo>
                    <a:pt x="68798" y="5477"/>
                  </a:lnTo>
                  <a:lnTo>
                    <a:pt x="68615" y="5269"/>
                  </a:lnTo>
                  <a:lnTo>
                    <a:pt x="68198" y="4877"/>
                  </a:lnTo>
                  <a:lnTo>
                    <a:pt x="67702" y="4486"/>
                  </a:lnTo>
                  <a:lnTo>
                    <a:pt x="67155" y="4095"/>
                  </a:lnTo>
                  <a:lnTo>
                    <a:pt x="66529" y="3730"/>
                  </a:lnTo>
                  <a:lnTo>
                    <a:pt x="65851" y="3391"/>
                  </a:lnTo>
                  <a:lnTo>
                    <a:pt x="65147" y="3052"/>
                  </a:lnTo>
                  <a:lnTo>
                    <a:pt x="64390" y="2739"/>
                  </a:lnTo>
                  <a:lnTo>
                    <a:pt x="63608" y="2426"/>
                  </a:lnTo>
                  <a:lnTo>
                    <a:pt x="62826" y="2139"/>
                  </a:lnTo>
                  <a:lnTo>
                    <a:pt x="62017" y="1878"/>
                  </a:lnTo>
                  <a:lnTo>
                    <a:pt x="61183" y="1618"/>
                  </a:lnTo>
                  <a:lnTo>
                    <a:pt x="60374" y="1383"/>
                  </a:lnTo>
                  <a:lnTo>
                    <a:pt x="58757" y="940"/>
                  </a:lnTo>
                  <a:lnTo>
                    <a:pt x="57219" y="601"/>
                  </a:lnTo>
                  <a:lnTo>
                    <a:pt x="55836" y="314"/>
                  </a:lnTo>
                  <a:lnTo>
                    <a:pt x="54637" y="131"/>
                  </a:lnTo>
                  <a:lnTo>
                    <a:pt x="5369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9" name="Google Shape;1269;p60">
            <a:extLst>
              <a:ext uri="{FF2B5EF4-FFF2-40B4-BE49-F238E27FC236}">
                <a16:creationId xmlns:a16="http://schemas.microsoft.com/office/drawing/2014/main" id="{05A12F3B-8343-4480-81AB-ED8D0C1FB006}"/>
              </a:ext>
            </a:extLst>
          </p:cNvPr>
          <p:cNvSpPr/>
          <p:nvPr/>
        </p:nvSpPr>
        <p:spPr>
          <a:xfrm flipH="1">
            <a:off x="6808" y="4386150"/>
            <a:ext cx="9201795" cy="757334"/>
          </a:xfrm>
          <a:custGeom>
            <a:avLst/>
            <a:gdLst/>
            <a:ahLst/>
            <a:cxnLst/>
            <a:rect l="l" t="t" r="r" b="b"/>
            <a:pathLst>
              <a:path w="258550" h="34764" extrusionOk="0">
                <a:moveTo>
                  <a:pt x="56462" y="0"/>
                </a:moveTo>
                <a:lnTo>
                  <a:pt x="54271" y="52"/>
                </a:lnTo>
                <a:lnTo>
                  <a:pt x="52132" y="130"/>
                </a:lnTo>
                <a:lnTo>
                  <a:pt x="50020" y="287"/>
                </a:lnTo>
                <a:lnTo>
                  <a:pt x="47934" y="496"/>
                </a:lnTo>
                <a:lnTo>
                  <a:pt x="45926" y="730"/>
                </a:lnTo>
                <a:lnTo>
                  <a:pt x="43943" y="1017"/>
                </a:lnTo>
                <a:lnTo>
                  <a:pt x="41988" y="1356"/>
                </a:lnTo>
                <a:lnTo>
                  <a:pt x="40084" y="1721"/>
                </a:lnTo>
                <a:lnTo>
                  <a:pt x="38232" y="2138"/>
                </a:lnTo>
                <a:lnTo>
                  <a:pt x="36407" y="2608"/>
                </a:lnTo>
                <a:lnTo>
                  <a:pt x="34633" y="3077"/>
                </a:lnTo>
                <a:lnTo>
                  <a:pt x="32912" y="3599"/>
                </a:lnTo>
                <a:lnTo>
                  <a:pt x="31217" y="4147"/>
                </a:lnTo>
                <a:lnTo>
                  <a:pt x="29574" y="4720"/>
                </a:lnTo>
                <a:lnTo>
                  <a:pt x="27957" y="5320"/>
                </a:lnTo>
                <a:lnTo>
                  <a:pt x="26392" y="5946"/>
                </a:lnTo>
                <a:lnTo>
                  <a:pt x="24880" y="6572"/>
                </a:lnTo>
                <a:lnTo>
                  <a:pt x="23419" y="7224"/>
                </a:lnTo>
                <a:lnTo>
                  <a:pt x="21985" y="7902"/>
                </a:lnTo>
                <a:lnTo>
                  <a:pt x="20603" y="8606"/>
                </a:lnTo>
                <a:lnTo>
                  <a:pt x="19273" y="9284"/>
                </a:lnTo>
                <a:lnTo>
                  <a:pt x="17969" y="9988"/>
                </a:lnTo>
                <a:lnTo>
                  <a:pt x="16717" y="10692"/>
                </a:lnTo>
                <a:lnTo>
                  <a:pt x="15517" y="11423"/>
                </a:lnTo>
                <a:lnTo>
                  <a:pt x="14344" y="12127"/>
                </a:lnTo>
                <a:lnTo>
                  <a:pt x="13248" y="12831"/>
                </a:lnTo>
                <a:lnTo>
                  <a:pt x="12179" y="13561"/>
                </a:lnTo>
                <a:lnTo>
                  <a:pt x="11136" y="14239"/>
                </a:lnTo>
                <a:lnTo>
                  <a:pt x="10171" y="14943"/>
                </a:lnTo>
                <a:lnTo>
                  <a:pt x="9232" y="15621"/>
                </a:lnTo>
                <a:lnTo>
                  <a:pt x="8345" y="16300"/>
                </a:lnTo>
                <a:lnTo>
                  <a:pt x="6702" y="17577"/>
                </a:lnTo>
                <a:lnTo>
                  <a:pt x="5268" y="18803"/>
                </a:lnTo>
                <a:lnTo>
                  <a:pt x="4016" y="19898"/>
                </a:lnTo>
                <a:lnTo>
                  <a:pt x="2947" y="20889"/>
                </a:lnTo>
                <a:lnTo>
                  <a:pt x="2060" y="21750"/>
                </a:lnTo>
                <a:lnTo>
                  <a:pt x="1382" y="22454"/>
                </a:lnTo>
                <a:lnTo>
                  <a:pt x="887" y="22976"/>
                </a:lnTo>
                <a:lnTo>
                  <a:pt x="496" y="23419"/>
                </a:lnTo>
                <a:lnTo>
                  <a:pt x="0" y="34764"/>
                </a:lnTo>
                <a:lnTo>
                  <a:pt x="258549" y="34764"/>
                </a:lnTo>
                <a:lnTo>
                  <a:pt x="258549" y="10536"/>
                </a:lnTo>
                <a:lnTo>
                  <a:pt x="257245" y="10223"/>
                </a:lnTo>
                <a:lnTo>
                  <a:pt x="255968" y="9910"/>
                </a:lnTo>
                <a:lnTo>
                  <a:pt x="254690" y="9649"/>
                </a:lnTo>
                <a:lnTo>
                  <a:pt x="253438" y="9415"/>
                </a:lnTo>
                <a:lnTo>
                  <a:pt x="252212" y="9180"/>
                </a:lnTo>
                <a:lnTo>
                  <a:pt x="250986" y="8997"/>
                </a:lnTo>
                <a:lnTo>
                  <a:pt x="249787" y="8841"/>
                </a:lnTo>
                <a:lnTo>
                  <a:pt x="248587" y="8710"/>
                </a:lnTo>
                <a:lnTo>
                  <a:pt x="247414" y="8606"/>
                </a:lnTo>
                <a:lnTo>
                  <a:pt x="246240" y="8528"/>
                </a:lnTo>
                <a:lnTo>
                  <a:pt x="245093" y="8450"/>
                </a:lnTo>
                <a:lnTo>
                  <a:pt x="243971" y="8424"/>
                </a:lnTo>
                <a:lnTo>
                  <a:pt x="242824" y="8398"/>
                </a:lnTo>
                <a:lnTo>
                  <a:pt x="241702" y="8398"/>
                </a:lnTo>
                <a:lnTo>
                  <a:pt x="240607" y="8424"/>
                </a:lnTo>
                <a:lnTo>
                  <a:pt x="239485" y="8476"/>
                </a:lnTo>
                <a:lnTo>
                  <a:pt x="238390" y="8554"/>
                </a:lnTo>
                <a:lnTo>
                  <a:pt x="237295" y="8632"/>
                </a:lnTo>
                <a:lnTo>
                  <a:pt x="236226" y="8737"/>
                </a:lnTo>
                <a:lnTo>
                  <a:pt x="235130" y="8841"/>
                </a:lnTo>
                <a:lnTo>
                  <a:pt x="234061" y="8971"/>
                </a:lnTo>
                <a:lnTo>
                  <a:pt x="232992" y="9128"/>
                </a:lnTo>
                <a:lnTo>
                  <a:pt x="230827" y="9467"/>
                </a:lnTo>
                <a:lnTo>
                  <a:pt x="228689" y="9858"/>
                </a:lnTo>
                <a:lnTo>
                  <a:pt x="226550" y="10301"/>
                </a:lnTo>
                <a:lnTo>
                  <a:pt x="224386" y="10797"/>
                </a:lnTo>
                <a:lnTo>
                  <a:pt x="222195" y="11318"/>
                </a:lnTo>
                <a:lnTo>
                  <a:pt x="219978" y="11866"/>
                </a:lnTo>
                <a:lnTo>
                  <a:pt x="217735" y="12440"/>
                </a:lnTo>
                <a:lnTo>
                  <a:pt x="213145" y="13666"/>
                </a:lnTo>
                <a:lnTo>
                  <a:pt x="208321" y="14891"/>
                </a:lnTo>
                <a:lnTo>
                  <a:pt x="205817" y="15517"/>
                </a:lnTo>
                <a:lnTo>
                  <a:pt x="203235" y="16143"/>
                </a:lnTo>
                <a:lnTo>
                  <a:pt x="200575" y="16717"/>
                </a:lnTo>
                <a:lnTo>
                  <a:pt x="197837" y="17291"/>
                </a:lnTo>
                <a:lnTo>
                  <a:pt x="194994" y="17838"/>
                </a:lnTo>
                <a:lnTo>
                  <a:pt x="192047" y="18360"/>
                </a:lnTo>
                <a:lnTo>
                  <a:pt x="189022" y="18829"/>
                </a:lnTo>
                <a:lnTo>
                  <a:pt x="187457" y="19064"/>
                </a:lnTo>
                <a:lnTo>
                  <a:pt x="185867" y="19273"/>
                </a:lnTo>
                <a:lnTo>
                  <a:pt x="184250" y="19481"/>
                </a:lnTo>
                <a:lnTo>
                  <a:pt x="182581" y="19664"/>
                </a:lnTo>
                <a:lnTo>
                  <a:pt x="180912" y="19820"/>
                </a:lnTo>
                <a:lnTo>
                  <a:pt x="179190" y="19977"/>
                </a:lnTo>
                <a:lnTo>
                  <a:pt x="176817" y="20159"/>
                </a:lnTo>
                <a:lnTo>
                  <a:pt x="174366" y="20316"/>
                </a:lnTo>
                <a:lnTo>
                  <a:pt x="171888" y="20394"/>
                </a:lnTo>
                <a:lnTo>
                  <a:pt x="169332" y="20472"/>
                </a:lnTo>
                <a:lnTo>
                  <a:pt x="166724" y="20472"/>
                </a:lnTo>
                <a:lnTo>
                  <a:pt x="164064" y="20446"/>
                </a:lnTo>
                <a:lnTo>
                  <a:pt x="161378" y="20394"/>
                </a:lnTo>
                <a:lnTo>
                  <a:pt x="158666" y="20290"/>
                </a:lnTo>
                <a:lnTo>
                  <a:pt x="155902" y="20159"/>
                </a:lnTo>
                <a:lnTo>
                  <a:pt x="153137" y="19977"/>
                </a:lnTo>
                <a:lnTo>
                  <a:pt x="150321" y="19768"/>
                </a:lnTo>
                <a:lnTo>
                  <a:pt x="147504" y="19507"/>
                </a:lnTo>
                <a:lnTo>
                  <a:pt x="144661" y="19220"/>
                </a:lnTo>
                <a:lnTo>
                  <a:pt x="141819" y="18907"/>
                </a:lnTo>
                <a:lnTo>
                  <a:pt x="138950" y="18542"/>
                </a:lnTo>
                <a:lnTo>
                  <a:pt x="136107" y="18151"/>
                </a:lnTo>
                <a:lnTo>
                  <a:pt x="133265" y="17734"/>
                </a:lnTo>
                <a:lnTo>
                  <a:pt x="130422" y="17264"/>
                </a:lnTo>
                <a:lnTo>
                  <a:pt x="127606" y="16769"/>
                </a:lnTo>
                <a:lnTo>
                  <a:pt x="124789" y="16247"/>
                </a:lnTo>
                <a:lnTo>
                  <a:pt x="121999" y="15700"/>
                </a:lnTo>
                <a:lnTo>
                  <a:pt x="119260" y="15100"/>
                </a:lnTo>
                <a:lnTo>
                  <a:pt x="116522" y="14500"/>
                </a:lnTo>
                <a:lnTo>
                  <a:pt x="113836" y="13848"/>
                </a:lnTo>
                <a:lnTo>
                  <a:pt x="111176" y="13170"/>
                </a:lnTo>
                <a:lnTo>
                  <a:pt x="108568" y="12466"/>
                </a:lnTo>
                <a:lnTo>
                  <a:pt x="106012" y="11736"/>
                </a:lnTo>
                <a:lnTo>
                  <a:pt x="103535" y="10979"/>
                </a:lnTo>
                <a:lnTo>
                  <a:pt x="101083" y="10197"/>
                </a:lnTo>
                <a:lnTo>
                  <a:pt x="98710" y="9362"/>
                </a:lnTo>
                <a:lnTo>
                  <a:pt x="96389" y="8528"/>
                </a:lnTo>
                <a:lnTo>
                  <a:pt x="94146" y="7667"/>
                </a:lnTo>
                <a:lnTo>
                  <a:pt x="92764" y="7120"/>
                </a:lnTo>
                <a:lnTo>
                  <a:pt x="91356" y="6598"/>
                </a:lnTo>
                <a:lnTo>
                  <a:pt x="89999" y="6076"/>
                </a:lnTo>
                <a:lnTo>
                  <a:pt x="88617" y="5607"/>
                </a:lnTo>
                <a:lnTo>
                  <a:pt x="87261" y="5138"/>
                </a:lnTo>
                <a:lnTo>
                  <a:pt x="85905" y="4720"/>
                </a:lnTo>
                <a:lnTo>
                  <a:pt x="84575" y="4303"/>
                </a:lnTo>
                <a:lnTo>
                  <a:pt x="83245" y="3912"/>
                </a:lnTo>
                <a:lnTo>
                  <a:pt x="81915" y="3521"/>
                </a:lnTo>
                <a:lnTo>
                  <a:pt x="80611" y="3182"/>
                </a:lnTo>
                <a:lnTo>
                  <a:pt x="79307" y="2843"/>
                </a:lnTo>
                <a:lnTo>
                  <a:pt x="78029" y="2530"/>
                </a:lnTo>
                <a:lnTo>
                  <a:pt x="76725" y="2243"/>
                </a:lnTo>
                <a:lnTo>
                  <a:pt x="75473" y="1982"/>
                </a:lnTo>
                <a:lnTo>
                  <a:pt x="74195" y="1721"/>
                </a:lnTo>
                <a:lnTo>
                  <a:pt x="72944" y="1487"/>
                </a:lnTo>
                <a:lnTo>
                  <a:pt x="71718" y="1278"/>
                </a:lnTo>
                <a:lnTo>
                  <a:pt x="70466" y="1069"/>
                </a:lnTo>
                <a:lnTo>
                  <a:pt x="69266" y="887"/>
                </a:lnTo>
                <a:lnTo>
                  <a:pt x="68041" y="730"/>
                </a:lnTo>
                <a:lnTo>
                  <a:pt x="66841" y="574"/>
                </a:lnTo>
                <a:lnTo>
                  <a:pt x="65641" y="443"/>
                </a:lnTo>
                <a:lnTo>
                  <a:pt x="63294" y="235"/>
                </a:lnTo>
                <a:lnTo>
                  <a:pt x="60973" y="104"/>
                </a:lnTo>
                <a:lnTo>
                  <a:pt x="58704" y="26"/>
                </a:lnTo>
                <a:lnTo>
                  <a:pt x="5646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0" name="Google Shape;1270;p60">
            <a:extLst>
              <a:ext uri="{FF2B5EF4-FFF2-40B4-BE49-F238E27FC236}">
                <a16:creationId xmlns:a16="http://schemas.microsoft.com/office/drawing/2014/main" id="{D9719FD1-5184-5E4C-7EF8-4736CFE7A6BA}"/>
              </a:ext>
            </a:extLst>
          </p:cNvPr>
          <p:cNvGrpSpPr/>
          <p:nvPr/>
        </p:nvGrpSpPr>
        <p:grpSpPr>
          <a:xfrm>
            <a:off x="2778361" y="4436549"/>
            <a:ext cx="1135465" cy="430862"/>
            <a:chOff x="5250250" y="4451325"/>
            <a:chExt cx="963728" cy="365695"/>
          </a:xfrm>
        </p:grpSpPr>
        <p:sp>
          <p:nvSpPr>
            <p:cNvPr id="1271" name="Google Shape;1271;p60">
              <a:extLst>
                <a:ext uri="{FF2B5EF4-FFF2-40B4-BE49-F238E27FC236}">
                  <a16:creationId xmlns:a16="http://schemas.microsoft.com/office/drawing/2014/main" id="{2438DB11-D344-A9CD-3CE2-B97FAE6B23AA}"/>
                </a:ext>
              </a:extLst>
            </p:cNvPr>
            <p:cNvSpPr/>
            <p:nvPr/>
          </p:nvSpPr>
          <p:spPr>
            <a:xfrm>
              <a:off x="5753860" y="4451325"/>
              <a:ext cx="460119" cy="365695"/>
            </a:xfrm>
            <a:custGeom>
              <a:avLst/>
              <a:gdLst/>
              <a:ahLst/>
              <a:cxnLst/>
              <a:rect l="l" t="t" r="r" b="b"/>
              <a:pathLst>
                <a:path w="12962" h="10302" extrusionOk="0">
                  <a:moveTo>
                    <a:pt x="11058" y="0"/>
                  </a:moveTo>
                  <a:lnTo>
                    <a:pt x="10875" y="53"/>
                  </a:lnTo>
                  <a:lnTo>
                    <a:pt x="10719" y="131"/>
                  </a:lnTo>
                  <a:lnTo>
                    <a:pt x="10693" y="131"/>
                  </a:lnTo>
                  <a:lnTo>
                    <a:pt x="10667" y="79"/>
                  </a:lnTo>
                  <a:lnTo>
                    <a:pt x="10640" y="53"/>
                  </a:lnTo>
                  <a:lnTo>
                    <a:pt x="10614" y="27"/>
                  </a:lnTo>
                  <a:lnTo>
                    <a:pt x="10588" y="79"/>
                  </a:lnTo>
                  <a:lnTo>
                    <a:pt x="10562" y="157"/>
                  </a:lnTo>
                  <a:lnTo>
                    <a:pt x="10562" y="261"/>
                  </a:lnTo>
                  <a:lnTo>
                    <a:pt x="10510" y="392"/>
                  </a:lnTo>
                  <a:lnTo>
                    <a:pt x="10406" y="600"/>
                  </a:lnTo>
                  <a:lnTo>
                    <a:pt x="10380" y="705"/>
                  </a:lnTo>
                  <a:lnTo>
                    <a:pt x="10354" y="809"/>
                  </a:lnTo>
                  <a:lnTo>
                    <a:pt x="10328" y="1148"/>
                  </a:lnTo>
                  <a:lnTo>
                    <a:pt x="10275" y="1461"/>
                  </a:lnTo>
                  <a:lnTo>
                    <a:pt x="10145" y="1982"/>
                  </a:lnTo>
                  <a:lnTo>
                    <a:pt x="10041" y="2243"/>
                  </a:lnTo>
                  <a:lnTo>
                    <a:pt x="9936" y="2478"/>
                  </a:lnTo>
                  <a:lnTo>
                    <a:pt x="9806" y="2713"/>
                  </a:lnTo>
                  <a:lnTo>
                    <a:pt x="9676" y="2869"/>
                  </a:lnTo>
                  <a:lnTo>
                    <a:pt x="9519" y="3000"/>
                  </a:lnTo>
                  <a:lnTo>
                    <a:pt x="9310" y="3130"/>
                  </a:lnTo>
                  <a:lnTo>
                    <a:pt x="9076" y="3208"/>
                  </a:lnTo>
                  <a:lnTo>
                    <a:pt x="8815" y="3260"/>
                  </a:lnTo>
                  <a:lnTo>
                    <a:pt x="8711" y="3260"/>
                  </a:lnTo>
                  <a:lnTo>
                    <a:pt x="8580" y="3234"/>
                  </a:lnTo>
                  <a:lnTo>
                    <a:pt x="8450" y="3208"/>
                  </a:lnTo>
                  <a:lnTo>
                    <a:pt x="8346" y="3156"/>
                  </a:lnTo>
                  <a:lnTo>
                    <a:pt x="8215" y="3052"/>
                  </a:lnTo>
                  <a:lnTo>
                    <a:pt x="8111" y="2947"/>
                  </a:lnTo>
                  <a:lnTo>
                    <a:pt x="8006" y="2843"/>
                  </a:lnTo>
                  <a:lnTo>
                    <a:pt x="7928" y="2661"/>
                  </a:lnTo>
                  <a:lnTo>
                    <a:pt x="7641" y="2113"/>
                  </a:lnTo>
                  <a:lnTo>
                    <a:pt x="7511" y="1956"/>
                  </a:lnTo>
                  <a:lnTo>
                    <a:pt x="7407" y="1826"/>
                  </a:lnTo>
                  <a:lnTo>
                    <a:pt x="7276" y="1748"/>
                  </a:lnTo>
                  <a:lnTo>
                    <a:pt x="7146" y="1696"/>
                  </a:lnTo>
                  <a:lnTo>
                    <a:pt x="6989" y="1670"/>
                  </a:lnTo>
                  <a:lnTo>
                    <a:pt x="6807" y="1670"/>
                  </a:lnTo>
                  <a:lnTo>
                    <a:pt x="6703" y="1643"/>
                  </a:lnTo>
                  <a:lnTo>
                    <a:pt x="6598" y="1617"/>
                  </a:lnTo>
                  <a:lnTo>
                    <a:pt x="6494" y="1565"/>
                  </a:lnTo>
                  <a:lnTo>
                    <a:pt x="6416" y="1513"/>
                  </a:lnTo>
                  <a:lnTo>
                    <a:pt x="6259" y="1330"/>
                  </a:lnTo>
                  <a:lnTo>
                    <a:pt x="6103" y="1122"/>
                  </a:lnTo>
                  <a:lnTo>
                    <a:pt x="5764" y="679"/>
                  </a:lnTo>
                  <a:lnTo>
                    <a:pt x="5581" y="470"/>
                  </a:lnTo>
                  <a:lnTo>
                    <a:pt x="5372" y="287"/>
                  </a:lnTo>
                  <a:lnTo>
                    <a:pt x="5164" y="183"/>
                  </a:lnTo>
                  <a:lnTo>
                    <a:pt x="4903" y="105"/>
                  </a:lnTo>
                  <a:lnTo>
                    <a:pt x="4642" y="105"/>
                  </a:lnTo>
                  <a:lnTo>
                    <a:pt x="4355" y="131"/>
                  </a:lnTo>
                  <a:lnTo>
                    <a:pt x="4095" y="235"/>
                  </a:lnTo>
                  <a:lnTo>
                    <a:pt x="3834" y="392"/>
                  </a:lnTo>
                  <a:lnTo>
                    <a:pt x="3573" y="574"/>
                  </a:lnTo>
                  <a:lnTo>
                    <a:pt x="3364" y="835"/>
                  </a:lnTo>
                  <a:lnTo>
                    <a:pt x="3051" y="1304"/>
                  </a:lnTo>
                  <a:lnTo>
                    <a:pt x="2817" y="1591"/>
                  </a:lnTo>
                  <a:lnTo>
                    <a:pt x="2686" y="1696"/>
                  </a:lnTo>
                  <a:lnTo>
                    <a:pt x="2582" y="1774"/>
                  </a:lnTo>
                  <a:lnTo>
                    <a:pt x="2321" y="1904"/>
                  </a:lnTo>
                  <a:lnTo>
                    <a:pt x="1904" y="2035"/>
                  </a:lnTo>
                  <a:lnTo>
                    <a:pt x="1669" y="2165"/>
                  </a:lnTo>
                  <a:lnTo>
                    <a:pt x="1435" y="2295"/>
                  </a:lnTo>
                  <a:lnTo>
                    <a:pt x="1174" y="2452"/>
                  </a:lnTo>
                  <a:lnTo>
                    <a:pt x="939" y="2661"/>
                  </a:lnTo>
                  <a:lnTo>
                    <a:pt x="704" y="2895"/>
                  </a:lnTo>
                  <a:lnTo>
                    <a:pt x="522" y="3182"/>
                  </a:lnTo>
                  <a:lnTo>
                    <a:pt x="365" y="3495"/>
                  </a:lnTo>
                  <a:lnTo>
                    <a:pt x="235" y="3834"/>
                  </a:lnTo>
                  <a:lnTo>
                    <a:pt x="183" y="4173"/>
                  </a:lnTo>
                  <a:lnTo>
                    <a:pt x="131" y="4538"/>
                  </a:lnTo>
                  <a:lnTo>
                    <a:pt x="131" y="4877"/>
                  </a:lnTo>
                  <a:lnTo>
                    <a:pt x="131" y="5190"/>
                  </a:lnTo>
                  <a:lnTo>
                    <a:pt x="183" y="5686"/>
                  </a:lnTo>
                  <a:lnTo>
                    <a:pt x="235" y="5660"/>
                  </a:lnTo>
                  <a:lnTo>
                    <a:pt x="287" y="5607"/>
                  </a:lnTo>
                  <a:lnTo>
                    <a:pt x="339" y="5529"/>
                  </a:lnTo>
                  <a:lnTo>
                    <a:pt x="391" y="5425"/>
                  </a:lnTo>
                  <a:lnTo>
                    <a:pt x="391" y="5295"/>
                  </a:lnTo>
                  <a:lnTo>
                    <a:pt x="365" y="5138"/>
                  </a:lnTo>
                  <a:lnTo>
                    <a:pt x="313" y="4929"/>
                  </a:lnTo>
                  <a:lnTo>
                    <a:pt x="339" y="4747"/>
                  </a:lnTo>
                  <a:lnTo>
                    <a:pt x="443" y="4356"/>
                  </a:lnTo>
                  <a:lnTo>
                    <a:pt x="496" y="4147"/>
                  </a:lnTo>
                  <a:lnTo>
                    <a:pt x="574" y="3964"/>
                  </a:lnTo>
                  <a:lnTo>
                    <a:pt x="626" y="3834"/>
                  </a:lnTo>
                  <a:lnTo>
                    <a:pt x="678" y="3808"/>
                  </a:lnTo>
                  <a:lnTo>
                    <a:pt x="730" y="3808"/>
                  </a:lnTo>
                  <a:lnTo>
                    <a:pt x="756" y="3886"/>
                  </a:lnTo>
                  <a:lnTo>
                    <a:pt x="809" y="4069"/>
                  </a:lnTo>
                  <a:lnTo>
                    <a:pt x="809" y="4330"/>
                  </a:lnTo>
                  <a:lnTo>
                    <a:pt x="809" y="4643"/>
                  </a:lnTo>
                  <a:lnTo>
                    <a:pt x="809" y="5295"/>
                  </a:lnTo>
                  <a:lnTo>
                    <a:pt x="783" y="5738"/>
                  </a:lnTo>
                  <a:lnTo>
                    <a:pt x="756" y="5894"/>
                  </a:lnTo>
                  <a:lnTo>
                    <a:pt x="704" y="6025"/>
                  </a:lnTo>
                  <a:lnTo>
                    <a:pt x="548" y="6364"/>
                  </a:lnTo>
                  <a:lnTo>
                    <a:pt x="339" y="6677"/>
                  </a:lnTo>
                  <a:lnTo>
                    <a:pt x="131" y="6938"/>
                  </a:lnTo>
                  <a:lnTo>
                    <a:pt x="52" y="7042"/>
                  </a:lnTo>
                  <a:lnTo>
                    <a:pt x="0" y="7146"/>
                  </a:lnTo>
                  <a:lnTo>
                    <a:pt x="0" y="7198"/>
                  </a:lnTo>
                  <a:lnTo>
                    <a:pt x="26" y="7277"/>
                  </a:lnTo>
                  <a:lnTo>
                    <a:pt x="104" y="7407"/>
                  </a:lnTo>
                  <a:lnTo>
                    <a:pt x="131" y="7511"/>
                  </a:lnTo>
                  <a:lnTo>
                    <a:pt x="157" y="7616"/>
                  </a:lnTo>
                  <a:lnTo>
                    <a:pt x="235" y="8685"/>
                  </a:lnTo>
                  <a:lnTo>
                    <a:pt x="287" y="9311"/>
                  </a:lnTo>
                  <a:lnTo>
                    <a:pt x="287" y="9650"/>
                  </a:lnTo>
                  <a:lnTo>
                    <a:pt x="287" y="9754"/>
                  </a:lnTo>
                  <a:lnTo>
                    <a:pt x="313" y="9858"/>
                  </a:lnTo>
                  <a:lnTo>
                    <a:pt x="365" y="9911"/>
                  </a:lnTo>
                  <a:lnTo>
                    <a:pt x="470" y="9937"/>
                  </a:lnTo>
                  <a:lnTo>
                    <a:pt x="496" y="9963"/>
                  </a:lnTo>
                  <a:lnTo>
                    <a:pt x="522" y="10015"/>
                  </a:lnTo>
                  <a:lnTo>
                    <a:pt x="548" y="10093"/>
                  </a:lnTo>
                  <a:lnTo>
                    <a:pt x="522" y="10197"/>
                  </a:lnTo>
                  <a:lnTo>
                    <a:pt x="1278" y="10223"/>
                  </a:lnTo>
                  <a:lnTo>
                    <a:pt x="1278" y="10197"/>
                  </a:lnTo>
                  <a:lnTo>
                    <a:pt x="1226" y="10093"/>
                  </a:lnTo>
                  <a:lnTo>
                    <a:pt x="1148" y="9989"/>
                  </a:lnTo>
                  <a:lnTo>
                    <a:pt x="965" y="9884"/>
                  </a:lnTo>
                  <a:lnTo>
                    <a:pt x="887" y="9832"/>
                  </a:lnTo>
                  <a:lnTo>
                    <a:pt x="835" y="9754"/>
                  </a:lnTo>
                  <a:lnTo>
                    <a:pt x="783" y="9702"/>
                  </a:lnTo>
                  <a:lnTo>
                    <a:pt x="756" y="9624"/>
                  </a:lnTo>
                  <a:lnTo>
                    <a:pt x="730" y="9415"/>
                  </a:lnTo>
                  <a:lnTo>
                    <a:pt x="704" y="9180"/>
                  </a:lnTo>
                  <a:lnTo>
                    <a:pt x="626" y="8398"/>
                  </a:lnTo>
                  <a:lnTo>
                    <a:pt x="574" y="7955"/>
                  </a:lnTo>
                  <a:lnTo>
                    <a:pt x="574" y="7772"/>
                  </a:lnTo>
                  <a:lnTo>
                    <a:pt x="600" y="7642"/>
                  </a:lnTo>
                  <a:lnTo>
                    <a:pt x="652" y="7303"/>
                  </a:lnTo>
                  <a:lnTo>
                    <a:pt x="835" y="7172"/>
                  </a:lnTo>
                  <a:lnTo>
                    <a:pt x="1174" y="6885"/>
                  </a:lnTo>
                  <a:lnTo>
                    <a:pt x="1382" y="6703"/>
                  </a:lnTo>
                  <a:lnTo>
                    <a:pt x="1565" y="6494"/>
                  </a:lnTo>
                  <a:lnTo>
                    <a:pt x="1695" y="6259"/>
                  </a:lnTo>
                  <a:lnTo>
                    <a:pt x="1747" y="6155"/>
                  </a:lnTo>
                  <a:lnTo>
                    <a:pt x="1774" y="6025"/>
                  </a:lnTo>
                  <a:lnTo>
                    <a:pt x="1800" y="6025"/>
                  </a:lnTo>
                  <a:lnTo>
                    <a:pt x="1826" y="6051"/>
                  </a:lnTo>
                  <a:lnTo>
                    <a:pt x="1852" y="6103"/>
                  </a:lnTo>
                  <a:lnTo>
                    <a:pt x="1852" y="6207"/>
                  </a:lnTo>
                  <a:lnTo>
                    <a:pt x="1852" y="6807"/>
                  </a:lnTo>
                  <a:lnTo>
                    <a:pt x="1826" y="6964"/>
                  </a:lnTo>
                  <a:lnTo>
                    <a:pt x="1774" y="7120"/>
                  </a:lnTo>
                  <a:lnTo>
                    <a:pt x="1669" y="7277"/>
                  </a:lnTo>
                  <a:lnTo>
                    <a:pt x="1565" y="7407"/>
                  </a:lnTo>
                  <a:lnTo>
                    <a:pt x="1539" y="7459"/>
                  </a:lnTo>
                  <a:lnTo>
                    <a:pt x="1539" y="7511"/>
                  </a:lnTo>
                  <a:lnTo>
                    <a:pt x="1565" y="7642"/>
                  </a:lnTo>
                  <a:lnTo>
                    <a:pt x="1669" y="7798"/>
                  </a:lnTo>
                  <a:lnTo>
                    <a:pt x="1852" y="8111"/>
                  </a:lnTo>
                  <a:lnTo>
                    <a:pt x="2060" y="8554"/>
                  </a:lnTo>
                  <a:lnTo>
                    <a:pt x="2269" y="9024"/>
                  </a:lnTo>
                  <a:lnTo>
                    <a:pt x="2399" y="9311"/>
                  </a:lnTo>
                  <a:lnTo>
                    <a:pt x="2478" y="9598"/>
                  </a:lnTo>
                  <a:lnTo>
                    <a:pt x="2504" y="9780"/>
                  </a:lnTo>
                  <a:lnTo>
                    <a:pt x="2504" y="9832"/>
                  </a:lnTo>
                  <a:lnTo>
                    <a:pt x="2556" y="9832"/>
                  </a:lnTo>
                  <a:lnTo>
                    <a:pt x="2582" y="9858"/>
                  </a:lnTo>
                  <a:lnTo>
                    <a:pt x="2660" y="9911"/>
                  </a:lnTo>
                  <a:lnTo>
                    <a:pt x="2712" y="9989"/>
                  </a:lnTo>
                  <a:lnTo>
                    <a:pt x="2738" y="10067"/>
                  </a:lnTo>
                  <a:lnTo>
                    <a:pt x="2738" y="10145"/>
                  </a:lnTo>
                  <a:lnTo>
                    <a:pt x="2712" y="10250"/>
                  </a:lnTo>
                  <a:lnTo>
                    <a:pt x="3547" y="10250"/>
                  </a:lnTo>
                  <a:lnTo>
                    <a:pt x="3338" y="10015"/>
                  </a:lnTo>
                  <a:lnTo>
                    <a:pt x="3156" y="9780"/>
                  </a:lnTo>
                  <a:lnTo>
                    <a:pt x="2999" y="9545"/>
                  </a:lnTo>
                  <a:lnTo>
                    <a:pt x="2686" y="8920"/>
                  </a:lnTo>
                  <a:lnTo>
                    <a:pt x="2530" y="8581"/>
                  </a:lnTo>
                  <a:lnTo>
                    <a:pt x="2426" y="8294"/>
                  </a:lnTo>
                  <a:lnTo>
                    <a:pt x="2347" y="8033"/>
                  </a:lnTo>
                  <a:lnTo>
                    <a:pt x="2243" y="7746"/>
                  </a:lnTo>
                  <a:lnTo>
                    <a:pt x="2217" y="7589"/>
                  </a:lnTo>
                  <a:lnTo>
                    <a:pt x="2217" y="7433"/>
                  </a:lnTo>
                  <a:lnTo>
                    <a:pt x="2243" y="7277"/>
                  </a:lnTo>
                  <a:lnTo>
                    <a:pt x="2295" y="7120"/>
                  </a:lnTo>
                  <a:lnTo>
                    <a:pt x="2452" y="6781"/>
                  </a:lnTo>
                  <a:lnTo>
                    <a:pt x="2634" y="6494"/>
                  </a:lnTo>
                  <a:lnTo>
                    <a:pt x="2843" y="6233"/>
                  </a:lnTo>
                  <a:lnTo>
                    <a:pt x="3025" y="5999"/>
                  </a:lnTo>
                  <a:lnTo>
                    <a:pt x="3208" y="5816"/>
                  </a:lnTo>
                  <a:lnTo>
                    <a:pt x="3338" y="5634"/>
                  </a:lnTo>
                  <a:lnTo>
                    <a:pt x="3443" y="5451"/>
                  </a:lnTo>
                  <a:lnTo>
                    <a:pt x="3521" y="5268"/>
                  </a:lnTo>
                  <a:lnTo>
                    <a:pt x="3703" y="5321"/>
                  </a:lnTo>
                  <a:lnTo>
                    <a:pt x="4199" y="5425"/>
                  </a:lnTo>
                  <a:lnTo>
                    <a:pt x="4564" y="5477"/>
                  </a:lnTo>
                  <a:lnTo>
                    <a:pt x="5007" y="5503"/>
                  </a:lnTo>
                  <a:lnTo>
                    <a:pt x="5529" y="5529"/>
                  </a:lnTo>
                  <a:lnTo>
                    <a:pt x="6103" y="5503"/>
                  </a:lnTo>
                  <a:lnTo>
                    <a:pt x="6207" y="6286"/>
                  </a:lnTo>
                  <a:lnTo>
                    <a:pt x="6207" y="6468"/>
                  </a:lnTo>
                  <a:lnTo>
                    <a:pt x="6181" y="6651"/>
                  </a:lnTo>
                  <a:lnTo>
                    <a:pt x="6129" y="7016"/>
                  </a:lnTo>
                  <a:lnTo>
                    <a:pt x="6024" y="7329"/>
                  </a:lnTo>
                  <a:lnTo>
                    <a:pt x="5946" y="7589"/>
                  </a:lnTo>
                  <a:lnTo>
                    <a:pt x="5868" y="7746"/>
                  </a:lnTo>
                  <a:lnTo>
                    <a:pt x="5842" y="7850"/>
                  </a:lnTo>
                  <a:lnTo>
                    <a:pt x="5868" y="7929"/>
                  </a:lnTo>
                  <a:lnTo>
                    <a:pt x="5946" y="8059"/>
                  </a:lnTo>
                  <a:lnTo>
                    <a:pt x="5998" y="8241"/>
                  </a:lnTo>
                  <a:lnTo>
                    <a:pt x="6024" y="8450"/>
                  </a:lnTo>
                  <a:lnTo>
                    <a:pt x="5998" y="9128"/>
                  </a:lnTo>
                  <a:lnTo>
                    <a:pt x="5972" y="9493"/>
                  </a:lnTo>
                  <a:lnTo>
                    <a:pt x="5972" y="9754"/>
                  </a:lnTo>
                  <a:lnTo>
                    <a:pt x="6024" y="9884"/>
                  </a:lnTo>
                  <a:lnTo>
                    <a:pt x="6051" y="9911"/>
                  </a:lnTo>
                  <a:lnTo>
                    <a:pt x="6103" y="9937"/>
                  </a:lnTo>
                  <a:lnTo>
                    <a:pt x="6129" y="9937"/>
                  </a:lnTo>
                  <a:lnTo>
                    <a:pt x="6155" y="9963"/>
                  </a:lnTo>
                  <a:lnTo>
                    <a:pt x="6181" y="10067"/>
                  </a:lnTo>
                  <a:lnTo>
                    <a:pt x="6181" y="10171"/>
                  </a:lnTo>
                  <a:lnTo>
                    <a:pt x="6129" y="10302"/>
                  </a:lnTo>
                  <a:lnTo>
                    <a:pt x="6963" y="10302"/>
                  </a:lnTo>
                  <a:lnTo>
                    <a:pt x="6911" y="10250"/>
                  </a:lnTo>
                  <a:lnTo>
                    <a:pt x="6755" y="10093"/>
                  </a:lnTo>
                  <a:lnTo>
                    <a:pt x="6598" y="9858"/>
                  </a:lnTo>
                  <a:lnTo>
                    <a:pt x="6546" y="9754"/>
                  </a:lnTo>
                  <a:lnTo>
                    <a:pt x="6546" y="9624"/>
                  </a:lnTo>
                  <a:lnTo>
                    <a:pt x="6520" y="9285"/>
                  </a:lnTo>
                  <a:lnTo>
                    <a:pt x="6520" y="8815"/>
                  </a:lnTo>
                  <a:lnTo>
                    <a:pt x="6546" y="8320"/>
                  </a:lnTo>
                  <a:lnTo>
                    <a:pt x="6572" y="8111"/>
                  </a:lnTo>
                  <a:lnTo>
                    <a:pt x="6624" y="7955"/>
                  </a:lnTo>
                  <a:lnTo>
                    <a:pt x="6781" y="7537"/>
                  </a:lnTo>
                  <a:lnTo>
                    <a:pt x="6937" y="6990"/>
                  </a:lnTo>
                  <a:lnTo>
                    <a:pt x="7015" y="6703"/>
                  </a:lnTo>
                  <a:lnTo>
                    <a:pt x="7094" y="6390"/>
                  </a:lnTo>
                  <a:lnTo>
                    <a:pt x="7146" y="6077"/>
                  </a:lnTo>
                  <a:lnTo>
                    <a:pt x="7146" y="5764"/>
                  </a:lnTo>
                  <a:lnTo>
                    <a:pt x="7224" y="5868"/>
                  </a:lnTo>
                  <a:lnTo>
                    <a:pt x="7459" y="6155"/>
                  </a:lnTo>
                  <a:lnTo>
                    <a:pt x="7641" y="6312"/>
                  </a:lnTo>
                  <a:lnTo>
                    <a:pt x="7850" y="6520"/>
                  </a:lnTo>
                  <a:lnTo>
                    <a:pt x="8111" y="6729"/>
                  </a:lnTo>
                  <a:lnTo>
                    <a:pt x="8398" y="6911"/>
                  </a:lnTo>
                  <a:lnTo>
                    <a:pt x="8398" y="7042"/>
                  </a:lnTo>
                  <a:lnTo>
                    <a:pt x="8398" y="7172"/>
                  </a:lnTo>
                  <a:lnTo>
                    <a:pt x="8346" y="7381"/>
                  </a:lnTo>
                  <a:lnTo>
                    <a:pt x="8267" y="7642"/>
                  </a:lnTo>
                  <a:lnTo>
                    <a:pt x="8137" y="7981"/>
                  </a:lnTo>
                  <a:lnTo>
                    <a:pt x="7954" y="8398"/>
                  </a:lnTo>
                  <a:lnTo>
                    <a:pt x="7667" y="8867"/>
                  </a:lnTo>
                  <a:lnTo>
                    <a:pt x="7667" y="8893"/>
                  </a:lnTo>
                  <a:lnTo>
                    <a:pt x="7641" y="8920"/>
                  </a:lnTo>
                  <a:lnTo>
                    <a:pt x="7641" y="8972"/>
                  </a:lnTo>
                  <a:lnTo>
                    <a:pt x="7720" y="9024"/>
                  </a:lnTo>
                  <a:lnTo>
                    <a:pt x="7772" y="9076"/>
                  </a:lnTo>
                  <a:lnTo>
                    <a:pt x="7772" y="9128"/>
                  </a:lnTo>
                  <a:lnTo>
                    <a:pt x="7694" y="9259"/>
                  </a:lnTo>
                  <a:lnTo>
                    <a:pt x="7563" y="9441"/>
                  </a:lnTo>
                  <a:lnTo>
                    <a:pt x="7511" y="9519"/>
                  </a:lnTo>
                  <a:lnTo>
                    <a:pt x="7485" y="9598"/>
                  </a:lnTo>
                  <a:lnTo>
                    <a:pt x="7485" y="9676"/>
                  </a:lnTo>
                  <a:lnTo>
                    <a:pt x="7511" y="9754"/>
                  </a:lnTo>
                  <a:lnTo>
                    <a:pt x="7537" y="9780"/>
                  </a:lnTo>
                  <a:lnTo>
                    <a:pt x="7589" y="9832"/>
                  </a:lnTo>
                  <a:lnTo>
                    <a:pt x="7746" y="9937"/>
                  </a:lnTo>
                  <a:lnTo>
                    <a:pt x="7798" y="9989"/>
                  </a:lnTo>
                  <a:lnTo>
                    <a:pt x="7876" y="10067"/>
                  </a:lnTo>
                  <a:lnTo>
                    <a:pt x="7954" y="10145"/>
                  </a:lnTo>
                  <a:lnTo>
                    <a:pt x="8006" y="10171"/>
                  </a:lnTo>
                  <a:lnTo>
                    <a:pt x="8059" y="10171"/>
                  </a:lnTo>
                  <a:lnTo>
                    <a:pt x="8111" y="10119"/>
                  </a:lnTo>
                  <a:lnTo>
                    <a:pt x="8137" y="10041"/>
                  </a:lnTo>
                  <a:lnTo>
                    <a:pt x="8163" y="9963"/>
                  </a:lnTo>
                  <a:lnTo>
                    <a:pt x="8189" y="9858"/>
                  </a:lnTo>
                  <a:lnTo>
                    <a:pt x="8163" y="9780"/>
                  </a:lnTo>
                  <a:lnTo>
                    <a:pt x="8111" y="9519"/>
                  </a:lnTo>
                  <a:lnTo>
                    <a:pt x="8137" y="9415"/>
                  </a:lnTo>
                  <a:lnTo>
                    <a:pt x="8189" y="9363"/>
                  </a:lnTo>
                  <a:lnTo>
                    <a:pt x="8267" y="9311"/>
                  </a:lnTo>
                  <a:lnTo>
                    <a:pt x="8319" y="9232"/>
                  </a:lnTo>
                  <a:lnTo>
                    <a:pt x="8372" y="9128"/>
                  </a:lnTo>
                  <a:lnTo>
                    <a:pt x="8450" y="8867"/>
                  </a:lnTo>
                  <a:lnTo>
                    <a:pt x="8580" y="8137"/>
                  </a:lnTo>
                  <a:lnTo>
                    <a:pt x="8606" y="7955"/>
                  </a:lnTo>
                  <a:lnTo>
                    <a:pt x="8685" y="7798"/>
                  </a:lnTo>
                  <a:lnTo>
                    <a:pt x="8737" y="7616"/>
                  </a:lnTo>
                  <a:lnTo>
                    <a:pt x="8841" y="7459"/>
                  </a:lnTo>
                  <a:lnTo>
                    <a:pt x="9050" y="7224"/>
                  </a:lnTo>
                  <a:lnTo>
                    <a:pt x="9128" y="7146"/>
                  </a:lnTo>
                  <a:lnTo>
                    <a:pt x="9180" y="7042"/>
                  </a:lnTo>
                  <a:lnTo>
                    <a:pt x="9180" y="6938"/>
                  </a:lnTo>
                  <a:lnTo>
                    <a:pt x="9180" y="6833"/>
                  </a:lnTo>
                  <a:lnTo>
                    <a:pt x="9102" y="6729"/>
                  </a:lnTo>
                  <a:lnTo>
                    <a:pt x="8997" y="6572"/>
                  </a:lnTo>
                  <a:lnTo>
                    <a:pt x="8424" y="5999"/>
                  </a:lnTo>
                  <a:lnTo>
                    <a:pt x="8293" y="5868"/>
                  </a:lnTo>
                  <a:lnTo>
                    <a:pt x="8189" y="5712"/>
                  </a:lnTo>
                  <a:lnTo>
                    <a:pt x="8111" y="5555"/>
                  </a:lnTo>
                  <a:lnTo>
                    <a:pt x="8033" y="5399"/>
                  </a:lnTo>
                  <a:lnTo>
                    <a:pt x="7954" y="5138"/>
                  </a:lnTo>
                  <a:lnTo>
                    <a:pt x="7928" y="4982"/>
                  </a:lnTo>
                  <a:lnTo>
                    <a:pt x="7928" y="4955"/>
                  </a:lnTo>
                  <a:lnTo>
                    <a:pt x="7980" y="4929"/>
                  </a:lnTo>
                  <a:lnTo>
                    <a:pt x="8841" y="4929"/>
                  </a:lnTo>
                  <a:lnTo>
                    <a:pt x="9102" y="4903"/>
                  </a:lnTo>
                  <a:lnTo>
                    <a:pt x="9415" y="4825"/>
                  </a:lnTo>
                  <a:lnTo>
                    <a:pt x="9728" y="4721"/>
                  </a:lnTo>
                  <a:lnTo>
                    <a:pt x="9884" y="4643"/>
                  </a:lnTo>
                  <a:lnTo>
                    <a:pt x="10041" y="4538"/>
                  </a:lnTo>
                  <a:lnTo>
                    <a:pt x="10171" y="4408"/>
                  </a:lnTo>
                  <a:lnTo>
                    <a:pt x="10328" y="4277"/>
                  </a:lnTo>
                  <a:lnTo>
                    <a:pt x="10588" y="3991"/>
                  </a:lnTo>
                  <a:lnTo>
                    <a:pt x="10771" y="3678"/>
                  </a:lnTo>
                  <a:lnTo>
                    <a:pt x="10927" y="3365"/>
                  </a:lnTo>
                  <a:lnTo>
                    <a:pt x="11032" y="3078"/>
                  </a:lnTo>
                  <a:lnTo>
                    <a:pt x="11136" y="2791"/>
                  </a:lnTo>
                  <a:lnTo>
                    <a:pt x="11188" y="2556"/>
                  </a:lnTo>
                  <a:lnTo>
                    <a:pt x="11319" y="2113"/>
                  </a:lnTo>
                  <a:lnTo>
                    <a:pt x="11423" y="1800"/>
                  </a:lnTo>
                  <a:lnTo>
                    <a:pt x="11553" y="1565"/>
                  </a:lnTo>
                  <a:lnTo>
                    <a:pt x="11684" y="1409"/>
                  </a:lnTo>
                  <a:lnTo>
                    <a:pt x="11736" y="1357"/>
                  </a:lnTo>
                  <a:lnTo>
                    <a:pt x="11762" y="1357"/>
                  </a:lnTo>
                  <a:lnTo>
                    <a:pt x="11840" y="1304"/>
                  </a:lnTo>
                  <a:lnTo>
                    <a:pt x="11918" y="1226"/>
                  </a:lnTo>
                  <a:lnTo>
                    <a:pt x="11997" y="1122"/>
                  </a:lnTo>
                  <a:lnTo>
                    <a:pt x="12075" y="1044"/>
                  </a:lnTo>
                  <a:lnTo>
                    <a:pt x="12179" y="991"/>
                  </a:lnTo>
                  <a:lnTo>
                    <a:pt x="12805" y="991"/>
                  </a:lnTo>
                  <a:lnTo>
                    <a:pt x="12883" y="965"/>
                  </a:lnTo>
                  <a:lnTo>
                    <a:pt x="12935" y="913"/>
                  </a:lnTo>
                  <a:lnTo>
                    <a:pt x="12935" y="861"/>
                  </a:lnTo>
                  <a:lnTo>
                    <a:pt x="12909" y="835"/>
                  </a:lnTo>
                  <a:lnTo>
                    <a:pt x="12883" y="809"/>
                  </a:lnTo>
                  <a:lnTo>
                    <a:pt x="12857" y="809"/>
                  </a:lnTo>
                  <a:lnTo>
                    <a:pt x="12857" y="731"/>
                  </a:lnTo>
                  <a:lnTo>
                    <a:pt x="12857" y="705"/>
                  </a:lnTo>
                  <a:lnTo>
                    <a:pt x="12883" y="705"/>
                  </a:lnTo>
                  <a:lnTo>
                    <a:pt x="12935" y="679"/>
                  </a:lnTo>
                  <a:lnTo>
                    <a:pt x="12962" y="679"/>
                  </a:lnTo>
                  <a:lnTo>
                    <a:pt x="12962" y="652"/>
                  </a:lnTo>
                  <a:lnTo>
                    <a:pt x="12962" y="548"/>
                  </a:lnTo>
                  <a:lnTo>
                    <a:pt x="12883" y="392"/>
                  </a:lnTo>
                  <a:lnTo>
                    <a:pt x="12753" y="261"/>
                  </a:lnTo>
                  <a:lnTo>
                    <a:pt x="12649" y="209"/>
                  </a:lnTo>
                  <a:lnTo>
                    <a:pt x="12570" y="183"/>
                  </a:lnTo>
                  <a:lnTo>
                    <a:pt x="12440" y="157"/>
                  </a:lnTo>
                  <a:lnTo>
                    <a:pt x="12336" y="131"/>
                  </a:lnTo>
                  <a:lnTo>
                    <a:pt x="11658" y="131"/>
                  </a:lnTo>
                  <a:lnTo>
                    <a:pt x="11579" y="105"/>
                  </a:lnTo>
                  <a:lnTo>
                    <a:pt x="11553" y="79"/>
                  </a:lnTo>
                  <a:lnTo>
                    <a:pt x="11501" y="53"/>
                  </a:lnTo>
                  <a:lnTo>
                    <a:pt x="11449" y="27"/>
                  </a:lnTo>
                  <a:lnTo>
                    <a:pt x="1126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0">
              <a:extLst>
                <a:ext uri="{FF2B5EF4-FFF2-40B4-BE49-F238E27FC236}">
                  <a16:creationId xmlns:a16="http://schemas.microsoft.com/office/drawing/2014/main" id="{B0C35D5F-25FB-2895-E776-9E63D0AB43EB}"/>
                </a:ext>
              </a:extLst>
            </p:cNvPr>
            <p:cNvSpPr/>
            <p:nvPr/>
          </p:nvSpPr>
          <p:spPr>
            <a:xfrm>
              <a:off x="5250250" y="4517067"/>
              <a:ext cx="369387" cy="270349"/>
            </a:xfrm>
            <a:custGeom>
              <a:avLst/>
              <a:gdLst/>
              <a:ahLst/>
              <a:cxnLst/>
              <a:rect l="l" t="t" r="r" b="b"/>
              <a:pathLst>
                <a:path w="10406" h="7616" extrusionOk="0">
                  <a:moveTo>
                    <a:pt x="4016" y="0"/>
                  </a:moveTo>
                  <a:lnTo>
                    <a:pt x="3860" y="26"/>
                  </a:lnTo>
                  <a:lnTo>
                    <a:pt x="3677" y="78"/>
                  </a:lnTo>
                  <a:lnTo>
                    <a:pt x="3495" y="183"/>
                  </a:lnTo>
                  <a:lnTo>
                    <a:pt x="3312" y="313"/>
                  </a:lnTo>
                  <a:lnTo>
                    <a:pt x="3130" y="469"/>
                  </a:lnTo>
                  <a:lnTo>
                    <a:pt x="2973" y="652"/>
                  </a:lnTo>
                  <a:lnTo>
                    <a:pt x="2686" y="965"/>
                  </a:lnTo>
                  <a:lnTo>
                    <a:pt x="2478" y="1174"/>
                  </a:lnTo>
                  <a:lnTo>
                    <a:pt x="2295" y="1278"/>
                  </a:lnTo>
                  <a:lnTo>
                    <a:pt x="2086" y="1330"/>
                  </a:lnTo>
                  <a:lnTo>
                    <a:pt x="1773" y="1408"/>
                  </a:lnTo>
                  <a:lnTo>
                    <a:pt x="1382" y="1565"/>
                  </a:lnTo>
                  <a:lnTo>
                    <a:pt x="1174" y="1669"/>
                  </a:lnTo>
                  <a:lnTo>
                    <a:pt x="991" y="1800"/>
                  </a:lnTo>
                  <a:lnTo>
                    <a:pt x="782" y="1956"/>
                  </a:lnTo>
                  <a:lnTo>
                    <a:pt x="626" y="2139"/>
                  </a:lnTo>
                  <a:lnTo>
                    <a:pt x="469" y="2347"/>
                  </a:lnTo>
                  <a:lnTo>
                    <a:pt x="339" y="2556"/>
                  </a:lnTo>
                  <a:lnTo>
                    <a:pt x="235" y="2791"/>
                  </a:lnTo>
                  <a:lnTo>
                    <a:pt x="157" y="2999"/>
                  </a:lnTo>
                  <a:lnTo>
                    <a:pt x="78" y="3208"/>
                  </a:lnTo>
                  <a:lnTo>
                    <a:pt x="26" y="3416"/>
                  </a:lnTo>
                  <a:lnTo>
                    <a:pt x="0" y="3599"/>
                  </a:lnTo>
                  <a:lnTo>
                    <a:pt x="0" y="3755"/>
                  </a:lnTo>
                  <a:lnTo>
                    <a:pt x="78" y="3729"/>
                  </a:lnTo>
                  <a:lnTo>
                    <a:pt x="130" y="3677"/>
                  </a:lnTo>
                  <a:lnTo>
                    <a:pt x="183" y="3625"/>
                  </a:lnTo>
                  <a:lnTo>
                    <a:pt x="235" y="3573"/>
                  </a:lnTo>
                  <a:lnTo>
                    <a:pt x="287" y="3469"/>
                  </a:lnTo>
                  <a:lnTo>
                    <a:pt x="287" y="3338"/>
                  </a:lnTo>
                  <a:lnTo>
                    <a:pt x="235" y="3182"/>
                  </a:lnTo>
                  <a:lnTo>
                    <a:pt x="443" y="2869"/>
                  </a:lnTo>
                  <a:lnTo>
                    <a:pt x="600" y="2686"/>
                  </a:lnTo>
                  <a:lnTo>
                    <a:pt x="678" y="2608"/>
                  </a:lnTo>
                  <a:lnTo>
                    <a:pt x="730" y="2582"/>
                  </a:lnTo>
                  <a:lnTo>
                    <a:pt x="756" y="2608"/>
                  </a:lnTo>
                  <a:lnTo>
                    <a:pt x="782" y="2660"/>
                  </a:lnTo>
                  <a:lnTo>
                    <a:pt x="809" y="2791"/>
                  </a:lnTo>
                  <a:lnTo>
                    <a:pt x="782" y="3208"/>
                  </a:lnTo>
                  <a:lnTo>
                    <a:pt x="678" y="3990"/>
                  </a:lnTo>
                  <a:lnTo>
                    <a:pt x="652" y="4068"/>
                  </a:lnTo>
                  <a:lnTo>
                    <a:pt x="600" y="4173"/>
                  </a:lnTo>
                  <a:lnTo>
                    <a:pt x="469" y="4407"/>
                  </a:lnTo>
                  <a:lnTo>
                    <a:pt x="287" y="4616"/>
                  </a:lnTo>
                  <a:lnTo>
                    <a:pt x="104" y="4799"/>
                  </a:lnTo>
                  <a:lnTo>
                    <a:pt x="52" y="4851"/>
                  </a:lnTo>
                  <a:lnTo>
                    <a:pt x="0" y="4929"/>
                  </a:lnTo>
                  <a:lnTo>
                    <a:pt x="0" y="4981"/>
                  </a:lnTo>
                  <a:lnTo>
                    <a:pt x="26" y="5007"/>
                  </a:lnTo>
                  <a:lnTo>
                    <a:pt x="78" y="5138"/>
                  </a:lnTo>
                  <a:lnTo>
                    <a:pt x="78" y="5190"/>
                  </a:lnTo>
                  <a:lnTo>
                    <a:pt x="104" y="5268"/>
                  </a:lnTo>
                  <a:lnTo>
                    <a:pt x="104" y="6050"/>
                  </a:lnTo>
                  <a:lnTo>
                    <a:pt x="78" y="6729"/>
                  </a:lnTo>
                  <a:lnTo>
                    <a:pt x="78" y="6807"/>
                  </a:lnTo>
                  <a:lnTo>
                    <a:pt x="104" y="6859"/>
                  </a:lnTo>
                  <a:lnTo>
                    <a:pt x="130" y="6911"/>
                  </a:lnTo>
                  <a:lnTo>
                    <a:pt x="209" y="6937"/>
                  </a:lnTo>
                  <a:lnTo>
                    <a:pt x="235" y="6963"/>
                  </a:lnTo>
                  <a:lnTo>
                    <a:pt x="261" y="6989"/>
                  </a:lnTo>
                  <a:lnTo>
                    <a:pt x="261" y="7068"/>
                  </a:lnTo>
                  <a:lnTo>
                    <a:pt x="235" y="7146"/>
                  </a:lnTo>
                  <a:lnTo>
                    <a:pt x="835" y="7198"/>
                  </a:lnTo>
                  <a:lnTo>
                    <a:pt x="782" y="7094"/>
                  </a:lnTo>
                  <a:lnTo>
                    <a:pt x="730" y="7015"/>
                  </a:lnTo>
                  <a:lnTo>
                    <a:pt x="600" y="6937"/>
                  </a:lnTo>
                  <a:lnTo>
                    <a:pt x="548" y="6885"/>
                  </a:lnTo>
                  <a:lnTo>
                    <a:pt x="496" y="6833"/>
                  </a:lnTo>
                  <a:lnTo>
                    <a:pt x="443" y="6729"/>
                  </a:lnTo>
                  <a:lnTo>
                    <a:pt x="443" y="6598"/>
                  </a:lnTo>
                  <a:lnTo>
                    <a:pt x="443" y="6416"/>
                  </a:lnTo>
                  <a:lnTo>
                    <a:pt x="417" y="5842"/>
                  </a:lnTo>
                  <a:lnTo>
                    <a:pt x="417" y="5529"/>
                  </a:lnTo>
                  <a:lnTo>
                    <a:pt x="443" y="5320"/>
                  </a:lnTo>
                  <a:lnTo>
                    <a:pt x="496" y="5086"/>
                  </a:lnTo>
                  <a:lnTo>
                    <a:pt x="626" y="5007"/>
                  </a:lnTo>
                  <a:lnTo>
                    <a:pt x="939" y="4825"/>
                  </a:lnTo>
                  <a:lnTo>
                    <a:pt x="1095" y="4694"/>
                  </a:lnTo>
                  <a:lnTo>
                    <a:pt x="1252" y="4564"/>
                  </a:lnTo>
                  <a:lnTo>
                    <a:pt x="1356" y="4407"/>
                  </a:lnTo>
                  <a:lnTo>
                    <a:pt x="1434" y="4251"/>
                  </a:lnTo>
                  <a:lnTo>
                    <a:pt x="1487" y="4251"/>
                  </a:lnTo>
                  <a:lnTo>
                    <a:pt x="1487" y="4303"/>
                  </a:lnTo>
                  <a:lnTo>
                    <a:pt x="1487" y="4381"/>
                  </a:lnTo>
                  <a:lnTo>
                    <a:pt x="1460" y="4799"/>
                  </a:lnTo>
                  <a:lnTo>
                    <a:pt x="1434" y="4903"/>
                  </a:lnTo>
                  <a:lnTo>
                    <a:pt x="1382" y="5007"/>
                  </a:lnTo>
                  <a:lnTo>
                    <a:pt x="1278" y="5112"/>
                  </a:lnTo>
                  <a:lnTo>
                    <a:pt x="1200" y="5216"/>
                  </a:lnTo>
                  <a:lnTo>
                    <a:pt x="1174" y="5294"/>
                  </a:lnTo>
                  <a:lnTo>
                    <a:pt x="1200" y="5372"/>
                  </a:lnTo>
                  <a:lnTo>
                    <a:pt x="1252" y="5503"/>
                  </a:lnTo>
                  <a:lnTo>
                    <a:pt x="1513" y="6077"/>
                  </a:lnTo>
                  <a:lnTo>
                    <a:pt x="1669" y="6389"/>
                  </a:lnTo>
                  <a:lnTo>
                    <a:pt x="1747" y="6624"/>
                  </a:lnTo>
                  <a:lnTo>
                    <a:pt x="1773" y="6833"/>
                  </a:lnTo>
                  <a:lnTo>
                    <a:pt x="1800" y="6963"/>
                  </a:lnTo>
                  <a:lnTo>
                    <a:pt x="1800" y="6989"/>
                  </a:lnTo>
                  <a:lnTo>
                    <a:pt x="1826" y="6989"/>
                  </a:lnTo>
                  <a:lnTo>
                    <a:pt x="1852" y="7015"/>
                  </a:lnTo>
                  <a:lnTo>
                    <a:pt x="1904" y="7068"/>
                  </a:lnTo>
                  <a:lnTo>
                    <a:pt x="1930" y="7120"/>
                  </a:lnTo>
                  <a:lnTo>
                    <a:pt x="1956" y="7172"/>
                  </a:lnTo>
                  <a:lnTo>
                    <a:pt x="1930" y="7302"/>
                  </a:lnTo>
                  <a:lnTo>
                    <a:pt x="2582" y="7354"/>
                  </a:lnTo>
                  <a:lnTo>
                    <a:pt x="2582" y="7354"/>
                  </a:lnTo>
                  <a:lnTo>
                    <a:pt x="2425" y="7172"/>
                  </a:lnTo>
                  <a:lnTo>
                    <a:pt x="2295" y="6989"/>
                  </a:lnTo>
                  <a:lnTo>
                    <a:pt x="2191" y="6807"/>
                  </a:lnTo>
                  <a:lnTo>
                    <a:pt x="1982" y="6363"/>
                  </a:lnTo>
                  <a:lnTo>
                    <a:pt x="1826" y="5894"/>
                  </a:lnTo>
                  <a:lnTo>
                    <a:pt x="1773" y="5685"/>
                  </a:lnTo>
                  <a:lnTo>
                    <a:pt x="1695" y="5477"/>
                  </a:lnTo>
                  <a:lnTo>
                    <a:pt x="1695" y="5372"/>
                  </a:lnTo>
                  <a:lnTo>
                    <a:pt x="1695" y="5268"/>
                  </a:lnTo>
                  <a:lnTo>
                    <a:pt x="1721" y="5164"/>
                  </a:lnTo>
                  <a:lnTo>
                    <a:pt x="1773" y="5059"/>
                  </a:lnTo>
                  <a:lnTo>
                    <a:pt x="1930" y="4825"/>
                  </a:lnTo>
                  <a:lnTo>
                    <a:pt x="2086" y="4642"/>
                  </a:lnTo>
                  <a:lnTo>
                    <a:pt x="2243" y="4460"/>
                  </a:lnTo>
                  <a:lnTo>
                    <a:pt x="2399" y="4303"/>
                  </a:lnTo>
                  <a:lnTo>
                    <a:pt x="2556" y="4173"/>
                  </a:lnTo>
                  <a:lnTo>
                    <a:pt x="2686" y="4068"/>
                  </a:lnTo>
                  <a:lnTo>
                    <a:pt x="2764" y="3938"/>
                  </a:lnTo>
                  <a:lnTo>
                    <a:pt x="2843" y="3808"/>
                  </a:lnTo>
                  <a:lnTo>
                    <a:pt x="2973" y="3860"/>
                  </a:lnTo>
                  <a:lnTo>
                    <a:pt x="3338" y="3964"/>
                  </a:lnTo>
                  <a:lnTo>
                    <a:pt x="3625" y="4016"/>
                  </a:lnTo>
                  <a:lnTo>
                    <a:pt x="3964" y="4068"/>
                  </a:lnTo>
                  <a:lnTo>
                    <a:pt x="4355" y="4121"/>
                  </a:lnTo>
                  <a:lnTo>
                    <a:pt x="4825" y="4147"/>
                  </a:lnTo>
                  <a:lnTo>
                    <a:pt x="4851" y="4720"/>
                  </a:lnTo>
                  <a:lnTo>
                    <a:pt x="4825" y="4955"/>
                  </a:lnTo>
                  <a:lnTo>
                    <a:pt x="4746" y="5216"/>
                  </a:lnTo>
                  <a:lnTo>
                    <a:pt x="4668" y="5451"/>
                  </a:lnTo>
                  <a:lnTo>
                    <a:pt x="4564" y="5607"/>
                  </a:lnTo>
                  <a:lnTo>
                    <a:pt x="4512" y="5711"/>
                  </a:lnTo>
                  <a:lnTo>
                    <a:pt x="4486" y="5790"/>
                  </a:lnTo>
                  <a:lnTo>
                    <a:pt x="4512" y="5868"/>
                  </a:lnTo>
                  <a:lnTo>
                    <a:pt x="4538" y="5946"/>
                  </a:lnTo>
                  <a:lnTo>
                    <a:pt x="4590" y="6077"/>
                  </a:lnTo>
                  <a:lnTo>
                    <a:pt x="4590" y="6233"/>
                  </a:lnTo>
                  <a:lnTo>
                    <a:pt x="4538" y="6702"/>
                  </a:lnTo>
                  <a:lnTo>
                    <a:pt x="4486" y="6963"/>
                  </a:lnTo>
                  <a:lnTo>
                    <a:pt x="4486" y="7146"/>
                  </a:lnTo>
                  <a:lnTo>
                    <a:pt x="4512" y="7250"/>
                  </a:lnTo>
                  <a:lnTo>
                    <a:pt x="4538" y="7276"/>
                  </a:lnTo>
                  <a:lnTo>
                    <a:pt x="4564" y="7276"/>
                  </a:lnTo>
                  <a:lnTo>
                    <a:pt x="4616" y="7328"/>
                  </a:lnTo>
                  <a:lnTo>
                    <a:pt x="4616" y="7380"/>
                  </a:lnTo>
                  <a:lnTo>
                    <a:pt x="4616" y="7459"/>
                  </a:lnTo>
                  <a:lnTo>
                    <a:pt x="4564" y="7537"/>
                  </a:lnTo>
                  <a:lnTo>
                    <a:pt x="5216" y="7615"/>
                  </a:lnTo>
                  <a:lnTo>
                    <a:pt x="5059" y="7433"/>
                  </a:lnTo>
                  <a:lnTo>
                    <a:pt x="4955" y="7276"/>
                  </a:lnTo>
                  <a:lnTo>
                    <a:pt x="4929" y="7198"/>
                  </a:lnTo>
                  <a:lnTo>
                    <a:pt x="4929" y="7094"/>
                  </a:lnTo>
                  <a:lnTo>
                    <a:pt x="4955" y="6520"/>
                  </a:lnTo>
                  <a:lnTo>
                    <a:pt x="5007" y="6181"/>
                  </a:lnTo>
                  <a:lnTo>
                    <a:pt x="5033" y="6024"/>
                  </a:lnTo>
                  <a:lnTo>
                    <a:pt x="5086" y="5920"/>
                  </a:lnTo>
                  <a:lnTo>
                    <a:pt x="5216" y="5633"/>
                  </a:lnTo>
                  <a:lnTo>
                    <a:pt x="5372" y="5268"/>
                  </a:lnTo>
                  <a:lnTo>
                    <a:pt x="5529" y="4825"/>
                  </a:lnTo>
                  <a:lnTo>
                    <a:pt x="5581" y="4616"/>
                  </a:lnTo>
                  <a:lnTo>
                    <a:pt x="5607" y="4407"/>
                  </a:lnTo>
                  <a:lnTo>
                    <a:pt x="5659" y="4486"/>
                  </a:lnTo>
                  <a:lnTo>
                    <a:pt x="5842" y="4694"/>
                  </a:lnTo>
                  <a:lnTo>
                    <a:pt x="6103" y="4981"/>
                  </a:lnTo>
                  <a:lnTo>
                    <a:pt x="6285" y="5138"/>
                  </a:lnTo>
                  <a:lnTo>
                    <a:pt x="6520" y="5294"/>
                  </a:lnTo>
                  <a:lnTo>
                    <a:pt x="6311" y="5477"/>
                  </a:lnTo>
                  <a:lnTo>
                    <a:pt x="5998" y="5764"/>
                  </a:lnTo>
                  <a:lnTo>
                    <a:pt x="5529" y="6259"/>
                  </a:lnTo>
                  <a:lnTo>
                    <a:pt x="5503" y="6285"/>
                  </a:lnTo>
                  <a:lnTo>
                    <a:pt x="5503" y="6337"/>
                  </a:lnTo>
                  <a:lnTo>
                    <a:pt x="5555" y="6389"/>
                  </a:lnTo>
                  <a:lnTo>
                    <a:pt x="5581" y="6416"/>
                  </a:lnTo>
                  <a:lnTo>
                    <a:pt x="5581" y="6442"/>
                  </a:lnTo>
                  <a:lnTo>
                    <a:pt x="5529" y="6546"/>
                  </a:lnTo>
                  <a:lnTo>
                    <a:pt x="5425" y="6650"/>
                  </a:lnTo>
                  <a:lnTo>
                    <a:pt x="5346" y="6781"/>
                  </a:lnTo>
                  <a:lnTo>
                    <a:pt x="5346" y="6833"/>
                  </a:lnTo>
                  <a:lnTo>
                    <a:pt x="5346" y="6859"/>
                  </a:lnTo>
                  <a:lnTo>
                    <a:pt x="5425" y="6937"/>
                  </a:lnTo>
                  <a:lnTo>
                    <a:pt x="5529" y="7015"/>
                  </a:lnTo>
                  <a:lnTo>
                    <a:pt x="5633" y="7120"/>
                  </a:lnTo>
                  <a:lnTo>
                    <a:pt x="5685" y="7198"/>
                  </a:lnTo>
                  <a:lnTo>
                    <a:pt x="5764" y="7198"/>
                  </a:lnTo>
                  <a:lnTo>
                    <a:pt x="5790" y="7172"/>
                  </a:lnTo>
                  <a:lnTo>
                    <a:pt x="5842" y="7068"/>
                  </a:lnTo>
                  <a:lnTo>
                    <a:pt x="5868" y="6937"/>
                  </a:lnTo>
                  <a:lnTo>
                    <a:pt x="5842" y="6755"/>
                  </a:lnTo>
                  <a:lnTo>
                    <a:pt x="5868" y="6676"/>
                  </a:lnTo>
                  <a:lnTo>
                    <a:pt x="5894" y="6624"/>
                  </a:lnTo>
                  <a:lnTo>
                    <a:pt x="5946" y="6598"/>
                  </a:lnTo>
                  <a:lnTo>
                    <a:pt x="5946" y="6546"/>
                  </a:lnTo>
                  <a:lnTo>
                    <a:pt x="5946" y="6442"/>
                  </a:lnTo>
                  <a:lnTo>
                    <a:pt x="5998" y="6285"/>
                  </a:lnTo>
                  <a:lnTo>
                    <a:pt x="6050" y="6181"/>
                  </a:lnTo>
                  <a:lnTo>
                    <a:pt x="6103" y="6077"/>
                  </a:lnTo>
                  <a:lnTo>
                    <a:pt x="6207" y="6024"/>
                  </a:lnTo>
                  <a:lnTo>
                    <a:pt x="6311" y="5972"/>
                  </a:lnTo>
                  <a:lnTo>
                    <a:pt x="6520" y="5868"/>
                  </a:lnTo>
                  <a:lnTo>
                    <a:pt x="6728" y="5737"/>
                  </a:lnTo>
                  <a:lnTo>
                    <a:pt x="6937" y="5607"/>
                  </a:lnTo>
                  <a:lnTo>
                    <a:pt x="7015" y="5529"/>
                  </a:lnTo>
                  <a:lnTo>
                    <a:pt x="7068" y="5477"/>
                  </a:lnTo>
                  <a:lnTo>
                    <a:pt x="7094" y="5398"/>
                  </a:lnTo>
                  <a:lnTo>
                    <a:pt x="7094" y="5294"/>
                  </a:lnTo>
                  <a:lnTo>
                    <a:pt x="7068" y="5216"/>
                  </a:lnTo>
                  <a:lnTo>
                    <a:pt x="6989" y="5086"/>
                  </a:lnTo>
                  <a:lnTo>
                    <a:pt x="6572" y="4642"/>
                  </a:lnTo>
                  <a:lnTo>
                    <a:pt x="6416" y="4434"/>
                  </a:lnTo>
                  <a:lnTo>
                    <a:pt x="6363" y="4303"/>
                  </a:lnTo>
                  <a:lnTo>
                    <a:pt x="6337" y="4199"/>
                  </a:lnTo>
                  <a:lnTo>
                    <a:pt x="6259" y="3990"/>
                  </a:lnTo>
                  <a:lnTo>
                    <a:pt x="6259" y="3886"/>
                  </a:lnTo>
                  <a:lnTo>
                    <a:pt x="6259" y="3860"/>
                  </a:lnTo>
                  <a:lnTo>
                    <a:pt x="6442" y="3860"/>
                  </a:lnTo>
                  <a:lnTo>
                    <a:pt x="6755" y="3886"/>
                  </a:lnTo>
                  <a:lnTo>
                    <a:pt x="6963" y="3912"/>
                  </a:lnTo>
                  <a:lnTo>
                    <a:pt x="7172" y="3912"/>
                  </a:lnTo>
                  <a:lnTo>
                    <a:pt x="7407" y="3886"/>
                  </a:lnTo>
                  <a:lnTo>
                    <a:pt x="7667" y="3808"/>
                  </a:lnTo>
                  <a:lnTo>
                    <a:pt x="7902" y="3703"/>
                  </a:lnTo>
                  <a:lnTo>
                    <a:pt x="8163" y="3547"/>
                  </a:lnTo>
                  <a:lnTo>
                    <a:pt x="8371" y="3338"/>
                  </a:lnTo>
                  <a:lnTo>
                    <a:pt x="8528" y="3130"/>
                  </a:lnTo>
                  <a:lnTo>
                    <a:pt x="8658" y="2947"/>
                  </a:lnTo>
                  <a:lnTo>
                    <a:pt x="8763" y="2738"/>
                  </a:lnTo>
                  <a:lnTo>
                    <a:pt x="8919" y="2373"/>
                  </a:lnTo>
                  <a:lnTo>
                    <a:pt x="9023" y="2060"/>
                  </a:lnTo>
                  <a:lnTo>
                    <a:pt x="9154" y="1852"/>
                  </a:lnTo>
                  <a:lnTo>
                    <a:pt x="9258" y="1695"/>
                  </a:lnTo>
                  <a:lnTo>
                    <a:pt x="9362" y="1591"/>
                  </a:lnTo>
                  <a:lnTo>
                    <a:pt x="9441" y="1539"/>
                  </a:lnTo>
                  <a:lnTo>
                    <a:pt x="9493" y="1539"/>
                  </a:lnTo>
                  <a:lnTo>
                    <a:pt x="9545" y="1461"/>
                  </a:lnTo>
                  <a:lnTo>
                    <a:pt x="9623" y="1408"/>
                  </a:lnTo>
                  <a:lnTo>
                    <a:pt x="9702" y="1356"/>
                  </a:lnTo>
                  <a:lnTo>
                    <a:pt x="9780" y="1330"/>
                  </a:lnTo>
                  <a:lnTo>
                    <a:pt x="9884" y="1330"/>
                  </a:lnTo>
                  <a:lnTo>
                    <a:pt x="10119" y="1356"/>
                  </a:lnTo>
                  <a:lnTo>
                    <a:pt x="10327" y="1356"/>
                  </a:lnTo>
                  <a:lnTo>
                    <a:pt x="10354" y="1330"/>
                  </a:lnTo>
                  <a:lnTo>
                    <a:pt x="10354" y="1278"/>
                  </a:lnTo>
                  <a:lnTo>
                    <a:pt x="10354" y="1252"/>
                  </a:lnTo>
                  <a:lnTo>
                    <a:pt x="10327" y="1252"/>
                  </a:lnTo>
                  <a:lnTo>
                    <a:pt x="10301" y="1226"/>
                  </a:lnTo>
                  <a:lnTo>
                    <a:pt x="10301" y="1200"/>
                  </a:lnTo>
                  <a:lnTo>
                    <a:pt x="10327" y="1148"/>
                  </a:lnTo>
                  <a:lnTo>
                    <a:pt x="10354" y="1148"/>
                  </a:lnTo>
                  <a:lnTo>
                    <a:pt x="10406" y="1121"/>
                  </a:lnTo>
                  <a:lnTo>
                    <a:pt x="10406" y="1043"/>
                  </a:lnTo>
                  <a:lnTo>
                    <a:pt x="10354" y="939"/>
                  </a:lnTo>
                  <a:lnTo>
                    <a:pt x="10249" y="835"/>
                  </a:lnTo>
                  <a:lnTo>
                    <a:pt x="10119" y="756"/>
                  </a:lnTo>
                  <a:lnTo>
                    <a:pt x="10041" y="730"/>
                  </a:lnTo>
                  <a:lnTo>
                    <a:pt x="9936" y="730"/>
                  </a:lnTo>
                  <a:lnTo>
                    <a:pt x="9571" y="704"/>
                  </a:lnTo>
                  <a:lnTo>
                    <a:pt x="9415" y="678"/>
                  </a:lnTo>
                  <a:lnTo>
                    <a:pt x="9336" y="626"/>
                  </a:lnTo>
                  <a:lnTo>
                    <a:pt x="9258" y="574"/>
                  </a:lnTo>
                  <a:lnTo>
                    <a:pt x="9102" y="548"/>
                  </a:lnTo>
                  <a:lnTo>
                    <a:pt x="8945" y="548"/>
                  </a:lnTo>
                  <a:lnTo>
                    <a:pt x="8815" y="574"/>
                  </a:lnTo>
                  <a:lnTo>
                    <a:pt x="8684" y="626"/>
                  </a:lnTo>
                  <a:lnTo>
                    <a:pt x="8684" y="600"/>
                  </a:lnTo>
                  <a:lnTo>
                    <a:pt x="8658" y="574"/>
                  </a:lnTo>
                  <a:lnTo>
                    <a:pt x="8632" y="548"/>
                  </a:lnTo>
                  <a:lnTo>
                    <a:pt x="8606" y="548"/>
                  </a:lnTo>
                  <a:lnTo>
                    <a:pt x="8580" y="574"/>
                  </a:lnTo>
                  <a:lnTo>
                    <a:pt x="8580" y="626"/>
                  </a:lnTo>
                  <a:lnTo>
                    <a:pt x="8554" y="704"/>
                  </a:lnTo>
                  <a:lnTo>
                    <a:pt x="8502" y="782"/>
                  </a:lnTo>
                  <a:lnTo>
                    <a:pt x="8424" y="939"/>
                  </a:lnTo>
                  <a:lnTo>
                    <a:pt x="8371" y="1069"/>
                  </a:lnTo>
                  <a:lnTo>
                    <a:pt x="8345" y="1304"/>
                  </a:lnTo>
                  <a:lnTo>
                    <a:pt x="8267" y="1539"/>
                  </a:lnTo>
                  <a:lnTo>
                    <a:pt x="8137" y="1878"/>
                  </a:lnTo>
                  <a:lnTo>
                    <a:pt x="8059" y="2060"/>
                  </a:lnTo>
                  <a:lnTo>
                    <a:pt x="7954" y="2243"/>
                  </a:lnTo>
                  <a:lnTo>
                    <a:pt x="7850" y="2399"/>
                  </a:lnTo>
                  <a:lnTo>
                    <a:pt x="7720" y="2504"/>
                  </a:lnTo>
                  <a:lnTo>
                    <a:pt x="7589" y="2582"/>
                  </a:lnTo>
                  <a:lnTo>
                    <a:pt x="7433" y="2660"/>
                  </a:lnTo>
                  <a:lnTo>
                    <a:pt x="7250" y="2712"/>
                  </a:lnTo>
                  <a:lnTo>
                    <a:pt x="7041" y="2712"/>
                  </a:lnTo>
                  <a:lnTo>
                    <a:pt x="6859" y="2686"/>
                  </a:lnTo>
                  <a:lnTo>
                    <a:pt x="6676" y="2608"/>
                  </a:lnTo>
                  <a:lnTo>
                    <a:pt x="6598" y="2556"/>
                  </a:lnTo>
                  <a:lnTo>
                    <a:pt x="6520" y="2478"/>
                  </a:lnTo>
                  <a:lnTo>
                    <a:pt x="6442" y="2373"/>
                  </a:lnTo>
                  <a:lnTo>
                    <a:pt x="6389" y="2243"/>
                  </a:lnTo>
                  <a:lnTo>
                    <a:pt x="6285" y="2008"/>
                  </a:lnTo>
                  <a:lnTo>
                    <a:pt x="6233" y="1773"/>
                  </a:lnTo>
                  <a:lnTo>
                    <a:pt x="6181" y="1591"/>
                  </a:lnTo>
                  <a:lnTo>
                    <a:pt x="6129" y="1461"/>
                  </a:lnTo>
                  <a:lnTo>
                    <a:pt x="6050" y="1356"/>
                  </a:lnTo>
                  <a:lnTo>
                    <a:pt x="5998" y="1304"/>
                  </a:lnTo>
                  <a:lnTo>
                    <a:pt x="5946" y="1278"/>
                  </a:lnTo>
                  <a:lnTo>
                    <a:pt x="5790" y="1278"/>
                  </a:lnTo>
                  <a:lnTo>
                    <a:pt x="5529" y="1356"/>
                  </a:lnTo>
                  <a:lnTo>
                    <a:pt x="5398" y="1356"/>
                  </a:lnTo>
                  <a:lnTo>
                    <a:pt x="5320" y="1304"/>
                  </a:lnTo>
                  <a:lnTo>
                    <a:pt x="5242" y="1252"/>
                  </a:lnTo>
                  <a:lnTo>
                    <a:pt x="5086" y="1095"/>
                  </a:lnTo>
                  <a:lnTo>
                    <a:pt x="4955" y="913"/>
                  </a:lnTo>
                  <a:lnTo>
                    <a:pt x="4668" y="469"/>
                  </a:lnTo>
                  <a:lnTo>
                    <a:pt x="4512" y="261"/>
                  </a:lnTo>
                  <a:lnTo>
                    <a:pt x="4355" y="130"/>
                  </a:lnTo>
                  <a:lnTo>
                    <a:pt x="4199" y="26"/>
                  </a:lnTo>
                  <a:lnTo>
                    <a:pt x="401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60">
            <a:extLst>
              <a:ext uri="{FF2B5EF4-FFF2-40B4-BE49-F238E27FC236}">
                <a16:creationId xmlns:a16="http://schemas.microsoft.com/office/drawing/2014/main" id="{3ACF9CFA-8604-999A-D797-E5F355C9FC97}"/>
              </a:ext>
            </a:extLst>
          </p:cNvPr>
          <p:cNvGrpSpPr/>
          <p:nvPr/>
        </p:nvGrpSpPr>
        <p:grpSpPr>
          <a:xfrm>
            <a:off x="1226469" y="1315051"/>
            <a:ext cx="3180602" cy="2486155"/>
            <a:chOff x="4794566" y="1229221"/>
            <a:chExt cx="3492864" cy="2730238"/>
          </a:xfrm>
        </p:grpSpPr>
        <p:sp>
          <p:nvSpPr>
            <p:cNvPr id="1276" name="Google Shape;1276;p60">
              <a:extLst>
                <a:ext uri="{FF2B5EF4-FFF2-40B4-BE49-F238E27FC236}">
                  <a16:creationId xmlns:a16="http://schemas.microsoft.com/office/drawing/2014/main" id="{0DC738B5-7F81-76F0-77DD-8C55167F9D3A}"/>
                </a:ext>
              </a:extLst>
            </p:cNvPr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0">
              <a:extLst>
                <a:ext uri="{FF2B5EF4-FFF2-40B4-BE49-F238E27FC236}">
                  <a16:creationId xmlns:a16="http://schemas.microsoft.com/office/drawing/2014/main" id="{642C3AB0-C5AA-37D6-1547-673D079BE039}"/>
                </a:ext>
              </a:extLst>
            </p:cNvPr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0">
              <a:extLst>
                <a:ext uri="{FF2B5EF4-FFF2-40B4-BE49-F238E27FC236}">
                  <a16:creationId xmlns:a16="http://schemas.microsoft.com/office/drawing/2014/main" id="{50559C8D-15ED-4152-F6D7-3644293E5A94}"/>
                </a:ext>
              </a:extLst>
            </p:cNvPr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6" name="Google Shape;1286;p60">
            <a:extLst>
              <a:ext uri="{FF2B5EF4-FFF2-40B4-BE49-F238E27FC236}">
                <a16:creationId xmlns:a16="http://schemas.microsoft.com/office/drawing/2014/main" id="{F46025D5-6A8C-9744-543B-E61F3169E45E}"/>
              </a:ext>
            </a:extLst>
          </p:cNvPr>
          <p:cNvSpPr/>
          <p:nvPr/>
        </p:nvSpPr>
        <p:spPr>
          <a:xfrm>
            <a:off x="4233001" y="1390133"/>
            <a:ext cx="749396" cy="278529"/>
          </a:xfrm>
          <a:custGeom>
            <a:avLst/>
            <a:gdLst/>
            <a:ahLst/>
            <a:cxnLst/>
            <a:rect l="l" t="t" r="r" b="b"/>
            <a:pathLst>
              <a:path w="14311" h="5319" extrusionOk="0">
                <a:moveTo>
                  <a:pt x="4293" y="1"/>
                </a:moveTo>
                <a:lnTo>
                  <a:pt x="4061" y="20"/>
                </a:lnTo>
                <a:lnTo>
                  <a:pt x="3829" y="59"/>
                </a:lnTo>
                <a:lnTo>
                  <a:pt x="3617" y="117"/>
                </a:lnTo>
                <a:lnTo>
                  <a:pt x="3404" y="194"/>
                </a:lnTo>
                <a:lnTo>
                  <a:pt x="3211" y="291"/>
                </a:lnTo>
                <a:lnTo>
                  <a:pt x="3017" y="407"/>
                </a:lnTo>
                <a:lnTo>
                  <a:pt x="2843" y="523"/>
                </a:lnTo>
                <a:lnTo>
                  <a:pt x="2669" y="678"/>
                </a:lnTo>
                <a:lnTo>
                  <a:pt x="2534" y="852"/>
                </a:lnTo>
                <a:lnTo>
                  <a:pt x="2398" y="1026"/>
                </a:lnTo>
                <a:lnTo>
                  <a:pt x="2282" y="1200"/>
                </a:lnTo>
                <a:lnTo>
                  <a:pt x="2186" y="1413"/>
                </a:lnTo>
                <a:lnTo>
                  <a:pt x="2108" y="1625"/>
                </a:lnTo>
                <a:lnTo>
                  <a:pt x="2050" y="1838"/>
                </a:lnTo>
                <a:lnTo>
                  <a:pt x="2012" y="2070"/>
                </a:lnTo>
                <a:lnTo>
                  <a:pt x="2012" y="2302"/>
                </a:lnTo>
                <a:lnTo>
                  <a:pt x="2012" y="2573"/>
                </a:lnTo>
                <a:lnTo>
                  <a:pt x="2070" y="2824"/>
                </a:lnTo>
                <a:lnTo>
                  <a:pt x="1857" y="2998"/>
                </a:lnTo>
                <a:lnTo>
                  <a:pt x="1663" y="3192"/>
                </a:lnTo>
                <a:lnTo>
                  <a:pt x="1509" y="3424"/>
                </a:lnTo>
                <a:lnTo>
                  <a:pt x="1373" y="3656"/>
                </a:lnTo>
                <a:lnTo>
                  <a:pt x="1238" y="3695"/>
                </a:lnTo>
                <a:lnTo>
                  <a:pt x="1083" y="3733"/>
                </a:lnTo>
                <a:lnTo>
                  <a:pt x="948" y="3772"/>
                </a:lnTo>
                <a:lnTo>
                  <a:pt x="813" y="3849"/>
                </a:lnTo>
                <a:lnTo>
                  <a:pt x="697" y="3927"/>
                </a:lnTo>
                <a:lnTo>
                  <a:pt x="581" y="4004"/>
                </a:lnTo>
                <a:lnTo>
                  <a:pt x="465" y="4101"/>
                </a:lnTo>
                <a:lnTo>
                  <a:pt x="368" y="4217"/>
                </a:lnTo>
                <a:lnTo>
                  <a:pt x="290" y="4333"/>
                </a:lnTo>
                <a:lnTo>
                  <a:pt x="213" y="4449"/>
                </a:lnTo>
                <a:lnTo>
                  <a:pt x="136" y="4584"/>
                </a:lnTo>
                <a:lnTo>
                  <a:pt x="78" y="4720"/>
                </a:lnTo>
                <a:lnTo>
                  <a:pt x="39" y="4855"/>
                </a:lnTo>
                <a:lnTo>
                  <a:pt x="0" y="5010"/>
                </a:lnTo>
                <a:lnTo>
                  <a:pt x="0" y="5164"/>
                </a:lnTo>
                <a:lnTo>
                  <a:pt x="0" y="5319"/>
                </a:lnTo>
                <a:lnTo>
                  <a:pt x="14311" y="5319"/>
                </a:lnTo>
                <a:lnTo>
                  <a:pt x="14214" y="5145"/>
                </a:lnTo>
                <a:lnTo>
                  <a:pt x="14098" y="4990"/>
                </a:lnTo>
                <a:lnTo>
                  <a:pt x="13963" y="4836"/>
                </a:lnTo>
                <a:lnTo>
                  <a:pt x="13808" y="4720"/>
                </a:lnTo>
                <a:lnTo>
                  <a:pt x="13653" y="4603"/>
                </a:lnTo>
                <a:lnTo>
                  <a:pt x="13479" y="4507"/>
                </a:lnTo>
                <a:lnTo>
                  <a:pt x="13286" y="4429"/>
                </a:lnTo>
                <a:lnTo>
                  <a:pt x="13092" y="4371"/>
                </a:lnTo>
                <a:lnTo>
                  <a:pt x="12880" y="4333"/>
                </a:lnTo>
                <a:lnTo>
                  <a:pt x="12648" y="4313"/>
                </a:lnTo>
                <a:lnTo>
                  <a:pt x="12396" y="4333"/>
                </a:lnTo>
                <a:lnTo>
                  <a:pt x="12145" y="4391"/>
                </a:lnTo>
                <a:lnTo>
                  <a:pt x="11913" y="4468"/>
                </a:lnTo>
                <a:lnTo>
                  <a:pt x="11700" y="4565"/>
                </a:lnTo>
                <a:lnTo>
                  <a:pt x="11661" y="4410"/>
                </a:lnTo>
                <a:lnTo>
                  <a:pt x="11603" y="4275"/>
                </a:lnTo>
                <a:lnTo>
                  <a:pt x="11545" y="4120"/>
                </a:lnTo>
                <a:lnTo>
                  <a:pt x="11468" y="3985"/>
                </a:lnTo>
                <a:lnTo>
                  <a:pt x="11371" y="3869"/>
                </a:lnTo>
                <a:lnTo>
                  <a:pt x="11275" y="3753"/>
                </a:lnTo>
                <a:lnTo>
                  <a:pt x="11178" y="3637"/>
                </a:lnTo>
                <a:lnTo>
                  <a:pt x="11043" y="3540"/>
                </a:lnTo>
                <a:lnTo>
                  <a:pt x="10927" y="3443"/>
                </a:lnTo>
                <a:lnTo>
                  <a:pt x="10791" y="3346"/>
                </a:lnTo>
                <a:lnTo>
                  <a:pt x="10656" y="3288"/>
                </a:lnTo>
                <a:lnTo>
                  <a:pt x="10501" y="3230"/>
                </a:lnTo>
                <a:lnTo>
                  <a:pt x="10366" y="3172"/>
                </a:lnTo>
                <a:lnTo>
                  <a:pt x="10211" y="3134"/>
                </a:lnTo>
                <a:lnTo>
                  <a:pt x="10037" y="3114"/>
                </a:lnTo>
                <a:lnTo>
                  <a:pt x="9882" y="3114"/>
                </a:lnTo>
                <a:lnTo>
                  <a:pt x="9650" y="3134"/>
                </a:lnTo>
                <a:lnTo>
                  <a:pt x="9437" y="3172"/>
                </a:lnTo>
                <a:lnTo>
                  <a:pt x="9225" y="3230"/>
                </a:lnTo>
                <a:lnTo>
                  <a:pt x="9031" y="3327"/>
                </a:lnTo>
                <a:lnTo>
                  <a:pt x="8838" y="3424"/>
                </a:lnTo>
                <a:lnTo>
                  <a:pt x="8664" y="3559"/>
                </a:lnTo>
                <a:lnTo>
                  <a:pt x="8509" y="3695"/>
                </a:lnTo>
                <a:lnTo>
                  <a:pt x="8374" y="3869"/>
                </a:lnTo>
                <a:lnTo>
                  <a:pt x="8258" y="3849"/>
                </a:lnTo>
                <a:lnTo>
                  <a:pt x="8103" y="3869"/>
                </a:lnTo>
                <a:lnTo>
                  <a:pt x="7929" y="3888"/>
                </a:lnTo>
                <a:lnTo>
                  <a:pt x="7755" y="3927"/>
                </a:lnTo>
                <a:lnTo>
                  <a:pt x="7600" y="3985"/>
                </a:lnTo>
                <a:lnTo>
                  <a:pt x="7504" y="3830"/>
                </a:lnTo>
                <a:lnTo>
                  <a:pt x="7368" y="3695"/>
                </a:lnTo>
                <a:lnTo>
                  <a:pt x="7252" y="3559"/>
                </a:lnTo>
                <a:lnTo>
                  <a:pt x="7098" y="3463"/>
                </a:lnTo>
                <a:lnTo>
                  <a:pt x="6943" y="3346"/>
                </a:lnTo>
                <a:lnTo>
                  <a:pt x="6788" y="3269"/>
                </a:lnTo>
                <a:lnTo>
                  <a:pt x="6614" y="3211"/>
                </a:lnTo>
                <a:lnTo>
                  <a:pt x="6421" y="3153"/>
                </a:lnTo>
                <a:lnTo>
                  <a:pt x="6498" y="2921"/>
                </a:lnTo>
                <a:lnTo>
                  <a:pt x="6556" y="2650"/>
                </a:lnTo>
                <a:lnTo>
                  <a:pt x="6595" y="2399"/>
                </a:lnTo>
                <a:lnTo>
                  <a:pt x="6575" y="2128"/>
                </a:lnTo>
                <a:lnTo>
                  <a:pt x="6556" y="1915"/>
                </a:lnTo>
                <a:lnTo>
                  <a:pt x="6517" y="1703"/>
                </a:lnTo>
                <a:lnTo>
                  <a:pt x="6440" y="1490"/>
                </a:lnTo>
                <a:lnTo>
                  <a:pt x="6363" y="1297"/>
                </a:lnTo>
                <a:lnTo>
                  <a:pt x="6247" y="1123"/>
                </a:lnTo>
                <a:lnTo>
                  <a:pt x="6131" y="949"/>
                </a:lnTo>
                <a:lnTo>
                  <a:pt x="6015" y="794"/>
                </a:lnTo>
                <a:lnTo>
                  <a:pt x="5860" y="639"/>
                </a:lnTo>
                <a:lnTo>
                  <a:pt x="5705" y="504"/>
                </a:lnTo>
                <a:lnTo>
                  <a:pt x="5531" y="368"/>
                </a:lnTo>
                <a:lnTo>
                  <a:pt x="5357" y="272"/>
                </a:lnTo>
                <a:lnTo>
                  <a:pt x="5164" y="175"/>
                </a:lnTo>
                <a:lnTo>
                  <a:pt x="4970" y="117"/>
                </a:lnTo>
                <a:lnTo>
                  <a:pt x="4758" y="59"/>
                </a:lnTo>
                <a:lnTo>
                  <a:pt x="4545" y="20"/>
                </a:lnTo>
                <a:lnTo>
                  <a:pt x="433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60">
            <a:extLst>
              <a:ext uri="{FF2B5EF4-FFF2-40B4-BE49-F238E27FC236}">
                <a16:creationId xmlns:a16="http://schemas.microsoft.com/office/drawing/2014/main" id="{667CCC8A-DD21-4036-6218-FACAD37884CA}"/>
              </a:ext>
            </a:extLst>
          </p:cNvPr>
          <p:cNvSpPr/>
          <p:nvPr/>
        </p:nvSpPr>
        <p:spPr>
          <a:xfrm rot="833954" flipH="1">
            <a:off x="7735795" y="3741551"/>
            <a:ext cx="1305112" cy="1502412"/>
          </a:xfrm>
          <a:custGeom>
            <a:avLst/>
            <a:gdLst/>
            <a:ahLst/>
            <a:cxnLst/>
            <a:rect l="l" t="t" r="r" b="b"/>
            <a:pathLst>
              <a:path w="38128" h="43892" extrusionOk="0">
                <a:moveTo>
                  <a:pt x="22480" y="29183"/>
                </a:moveTo>
                <a:lnTo>
                  <a:pt x="23445" y="32234"/>
                </a:lnTo>
                <a:lnTo>
                  <a:pt x="22532" y="32234"/>
                </a:lnTo>
                <a:lnTo>
                  <a:pt x="24019" y="37398"/>
                </a:lnTo>
                <a:lnTo>
                  <a:pt x="23106" y="37398"/>
                </a:lnTo>
                <a:lnTo>
                  <a:pt x="23237" y="38050"/>
                </a:lnTo>
                <a:lnTo>
                  <a:pt x="22637" y="37033"/>
                </a:lnTo>
                <a:lnTo>
                  <a:pt x="21985" y="36068"/>
                </a:lnTo>
                <a:lnTo>
                  <a:pt x="21333" y="35129"/>
                </a:lnTo>
                <a:lnTo>
                  <a:pt x="20655" y="34269"/>
                </a:lnTo>
                <a:lnTo>
                  <a:pt x="20342" y="33877"/>
                </a:lnTo>
                <a:lnTo>
                  <a:pt x="20003" y="33512"/>
                </a:lnTo>
                <a:lnTo>
                  <a:pt x="19690" y="33173"/>
                </a:lnTo>
                <a:lnTo>
                  <a:pt x="19377" y="32860"/>
                </a:lnTo>
                <a:lnTo>
                  <a:pt x="19064" y="32600"/>
                </a:lnTo>
                <a:lnTo>
                  <a:pt x="18751" y="32365"/>
                </a:lnTo>
                <a:lnTo>
                  <a:pt x="18464" y="32182"/>
                </a:lnTo>
                <a:lnTo>
                  <a:pt x="18177" y="32052"/>
                </a:lnTo>
                <a:lnTo>
                  <a:pt x="18699" y="32026"/>
                </a:lnTo>
                <a:lnTo>
                  <a:pt x="19194" y="32026"/>
                </a:lnTo>
                <a:lnTo>
                  <a:pt x="19638" y="32078"/>
                </a:lnTo>
                <a:lnTo>
                  <a:pt x="20081" y="32156"/>
                </a:lnTo>
                <a:lnTo>
                  <a:pt x="20472" y="32234"/>
                </a:lnTo>
                <a:lnTo>
                  <a:pt x="20863" y="32339"/>
                </a:lnTo>
                <a:lnTo>
                  <a:pt x="21202" y="32469"/>
                </a:lnTo>
                <a:lnTo>
                  <a:pt x="21515" y="32600"/>
                </a:lnTo>
                <a:lnTo>
                  <a:pt x="22011" y="32860"/>
                </a:lnTo>
                <a:lnTo>
                  <a:pt x="22402" y="33069"/>
                </a:lnTo>
                <a:lnTo>
                  <a:pt x="22637" y="33252"/>
                </a:lnTo>
                <a:lnTo>
                  <a:pt x="22715" y="33304"/>
                </a:lnTo>
                <a:lnTo>
                  <a:pt x="22611" y="33043"/>
                </a:lnTo>
                <a:lnTo>
                  <a:pt x="22532" y="32808"/>
                </a:lnTo>
                <a:lnTo>
                  <a:pt x="22428" y="32600"/>
                </a:lnTo>
                <a:lnTo>
                  <a:pt x="22324" y="32391"/>
                </a:lnTo>
                <a:lnTo>
                  <a:pt x="22193" y="32208"/>
                </a:lnTo>
                <a:lnTo>
                  <a:pt x="22063" y="32052"/>
                </a:lnTo>
                <a:lnTo>
                  <a:pt x="21933" y="31922"/>
                </a:lnTo>
                <a:lnTo>
                  <a:pt x="21802" y="31791"/>
                </a:lnTo>
                <a:lnTo>
                  <a:pt x="21646" y="31687"/>
                </a:lnTo>
                <a:lnTo>
                  <a:pt x="21515" y="31583"/>
                </a:lnTo>
                <a:lnTo>
                  <a:pt x="21202" y="31452"/>
                </a:lnTo>
                <a:lnTo>
                  <a:pt x="20863" y="31374"/>
                </a:lnTo>
                <a:lnTo>
                  <a:pt x="20550" y="31322"/>
                </a:lnTo>
                <a:lnTo>
                  <a:pt x="20211" y="31322"/>
                </a:lnTo>
                <a:lnTo>
                  <a:pt x="19898" y="31348"/>
                </a:lnTo>
                <a:lnTo>
                  <a:pt x="19586" y="31400"/>
                </a:lnTo>
                <a:lnTo>
                  <a:pt x="19273" y="31478"/>
                </a:lnTo>
                <a:lnTo>
                  <a:pt x="18986" y="31583"/>
                </a:lnTo>
                <a:lnTo>
                  <a:pt x="18725" y="31687"/>
                </a:lnTo>
                <a:lnTo>
                  <a:pt x="18308" y="31869"/>
                </a:lnTo>
                <a:lnTo>
                  <a:pt x="18647" y="31556"/>
                </a:lnTo>
                <a:lnTo>
                  <a:pt x="18986" y="31243"/>
                </a:lnTo>
                <a:lnTo>
                  <a:pt x="19351" y="30957"/>
                </a:lnTo>
                <a:lnTo>
                  <a:pt x="19690" y="30696"/>
                </a:lnTo>
                <a:lnTo>
                  <a:pt x="20368" y="30252"/>
                </a:lnTo>
                <a:lnTo>
                  <a:pt x="21020" y="29861"/>
                </a:lnTo>
                <a:lnTo>
                  <a:pt x="21568" y="29574"/>
                </a:lnTo>
                <a:lnTo>
                  <a:pt x="22037" y="29366"/>
                </a:lnTo>
                <a:lnTo>
                  <a:pt x="22480" y="29183"/>
                </a:lnTo>
                <a:close/>
                <a:moveTo>
                  <a:pt x="33251" y="1"/>
                </a:moveTo>
                <a:lnTo>
                  <a:pt x="32756" y="27"/>
                </a:lnTo>
                <a:lnTo>
                  <a:pt x="32208" y="53"/>
                </a:lnTo>
                <a:lnTo>
                  <a:pt x="31660" y="131"/>
                </a:lnTo>
                <a:lnTo>
                  <a:pt x="31086" y="209"/>
                </a:lnTo>
                <a:lnTo>
                  <a:pt x="30513" y="314"/>
                </a:lnTo>
                <a:lnTo>
                  <a:pt x="29887" y="470"/>
                </a:lnTo>
                <a:lnTo>
                  <a:pt x="29287" y="653"/>
                </a:lnTo>
                <a:lnTo>
                  <a:pt x="28661" y="887"/>
                </a:lnTo>
                <a:lnTo>
                  <a:pt x="28035" y="1148"/>
                </a:lnTo>
                <a:lnTo>
                  <a:pt x="27435" y="1487"/>
                </a:lnTo>
                <a:lnTo>
                  <a:pt x="26809" y="1852"/>
                </a:lnTo>
                <a:lnTo>
                  <a:pt x="26236" y="2269"/>
                </a:lnTo>
                <a:lnTo>
                  <a:pt x="25636" y="2765"/>
                </a:lnTo>
                <a:lnTo>
                  <a:pt x="25088" y="3313"/>
                </a:lnTo>
                <a:lnTo>
                  <a:pt x="24801" y="3600"/>
                </a:lnTo>
                <a:lnTo>
                  <a:pt x="24541" y="3912"/>
                </a:lnTo>
                <a:lnTo>
                  <a:pt x="24280" y="4251"/>
                </a:lnTo>
                <a:lnTo>
                  <a:pt x="24045" y="4591"/>
                </a:lnTo>
                <a:lnTo>
                  <a:pt x="23810" y="4956"/>
                </a:lnTo>
                <a:lnTo>
                  <a:pt x="23576" y="5347"/>
                </a:lnTo>
                <a:lnTo>
                  <a:pt x="23341" y="5764"/>
                </a:lnTo>
                <a:lnTo>
                  <a:pt x="23132" y="6181"/>
                </a:lnTo>
                <a:lnTo>
                  <a:pt x="22924" y="6625"/>
                </a:lnTo>
                <a:lnTo>
                  <a:pt x="22741" y="7094"/>
                </a:lnTo>
                <a:lnTo>
                  <a:pt x="22559" y="7564"/>
                </a:lnTo>
                <a:lnTo>
                  <a:pt x="22402" y="8085"/>
                </a:lnTo>
                <a:lnTo>
                  <a:pt x="22246" y="8607"/>
                </a:lnTo>
                <a:lnTo>
                  <a:pt x="22089" y="9154"/>
                </a:lnTo>
                <a:lnTo>
                  <a:pt x="21959" y="9728"/>
                </a:lnTo>
                <a:lnTo>
                  <a:pt x="21854" y="10328"/>
                </a:lnTo>
                <a:lnTo>
                  <a:pt x="21750" y="10928"/>
                </a:lnTo>
                <a:lnTo>
                  <a:pt x="21672" y="11580"/>
                </a:lnTo>
                <a:lnTo>
                  <a:pt x="21515" y="10876"/>
                </a:lnTo>
                <a:lnTo>
                  <a:pt x="21359" y="10198"/>
                </a:lnTo>
                <a:lnTo>
                  <a:pt x="21202" y="9572"/>
                </a:lnTo>
                <a:lnTo>
                  <a:pt x="21020" y="8972"/>
                </a:lnTo>
                <a:lnTo>
                  <a:pt x="20811" y="8372"/>
                </a:lnTo>
                <a:lnTo>
                  <a:pt x="20603" y="7824"/>
                </a:lnTo>
                <a:lnTo>
                  <a:pt x="20394" y="7303"/>
                </a:lnTo>
                <a:lnTo>
                  <a:pt x="20159" y="6807"/>
                </a:lnTo>
                <a:lnTo>
                  <a:pt x="19898" y="6338"/>
                </a:lnTo>
                <a:lnTo>
                  <a:pt x="19638" y="5894"/>
                </a:lnTo>
                <a:lnTo>
                  <a:pt x="19377" y="5477"/>
                </a:lnTo>
                <a:lnTo>
                  <a:pt x="19090" y="5086"/>
                </a:lnTo>
                <a:lnTo>
                  <a:pt x="18803" y="4721"/>
                </a:lnTo>
                <a:lnTo>
                  <a:pt x="18516" y="4382"/>
                </a:lnTo>
                <a:lnTo>
                  <a:pt x="18203" y="4069"/>
                </a:lnTo>
                <a:lnTo>
                  <a:pt x="17890" y="3756"/>
                </a:lnTo>
                <a:lnTo>
                  <a:pt x="17577" y="3469"/>
                </a:lnTo>
                <a:lnTo>
                  <a:pt x="17238" y="3208"/>
                </a:lnTo>
                <a:lnTo>
                  <a:pt x="16899" y="2974"/>
                </a:lnTo>
                <a:lnTo>
                  <a:pt x="16560" y="2765"/>
                </a:lnTo>
                <a:lnTo>
                  <a:pt x="16221" y="2556"/>
                </a:lnTo>
                <a:lnTo>
                  <a:pt x="15856" y="2374"/>
                </a:lnTo>
                <a:lnTo>
                  <a:pt x="15517" y="2217"/>
                </a:lnTo>
                <a:lnTo>
                  <a:pt x="15152" y="2061"/>
                </a:lnTo>
                <a:lnTo>
                  <a:pt x="14787" y="1930"/>
                </a:lnTo>
                <a:lnTo>
                  <a:pt x="14448" y="1826"/>
                </a:lnTo>
                <a:lnTo>
                  <a:pt x="13718" y="1644"/>
                </a:lnTo>
                <a:lnTo>
                  <a:pt x="12987" y="1513"/>
                </a:lnTo>
                <a:lnTo>
                  <a:pt x="12257" y="1435"/>
                </a:lnTo>
                <a:lnTo>
                  <a:pt x="11553" y="1409"/>
                </a:lnTo>
                <a:lnTo>
                  <a:pt x="10849" y="1409"/>
                </a:lnTo>
                <a:lnTo>
                  <a:pt x="10145" y="1435"/>
                </a:lnTo>
                <a:lnTo>
                  <a:pt x="9493" y="1513"/>
                </a:lnTo>
                <a:lnTo>
                  <a:pt x="8841" y="1591"/>
                </a:lnTo>
                <a:lnTo>
                  <a:pt x="8241" y="1722"/>
                </a:lnTo>
                <a:lnTo>
                  <a:pt x="7667" y="1826"/>
                </a:lnTo>
                <a:lnTo>
                  <a:pt x="7146" y="1957"/>
                </a:lnTo>
                <a:lnTo>
                  <a:pt x="6233" y="2243"/>
                </a:lnTo>
                <a:lnTo>
                  <a:pt x="5529" y="2478"/>
                </a:lnTo>
                <a:lnTo>
                  <a:pt x="5085" y="2661"/>
                </a:lnTo>
                <a:lnTo>
                  <a:pt x="4903" y="2739"/>
                </a:lnTo>
                <a:lnTo>
                  <a:pt x="5581" y="2974"/>
                </a:lnTo>
                <a:lnTo>
                  <a:pt x="6259" y="3208"/>
                </a:lnTo>
                <a:lnTo>
                  <a:pt x="6911" y="3469"/>
                </a:lnTo>
                <a:lnTo>
                  <a:pt x="7563" y="3756"/>
                </a:lnTo>
                <a:lnTo>
                  <a:pt x="8189" y="4069"/>
                </a:lnTo>
                <a:lnTo>
                  <a:pt x="8815" y="4382"/>
                </a:lnTo>
                <a:lnTo>
                  <a:pt x="9441" y="4695"/>
                </a:lnTo>
                <a:lnTo>
                  <a:pt x="10041" y="5034"/>
                </a:lnTo>
                <a:lnTo>
                  <a:pt x="11214" y="5764"/>
                </a:lnTo>
                <a:lnTo>
                  <a:pt x="12362" y="6494"/>
                </a:lnTo>
                <a:lnTo>
                  <a:pt x="13431" y="7277"/>
                </a:lnTo>
                <a:lnTo>
                  <a:pt x="14474" y="8059"/>
                </a:lnTo>
                <a:lnTo>
                  <a:pt x="15439" y="8868"/>
                </a:lnTo>
                <a:lnTo>
                  <a:pt x="16352" y="9650"/>
                </a:lnTo>
                <a:lnTo>
                  <a:pt x="17212" y="10432"/>
                </a:lnTo>
                <a:lnTo>
                  <a:pt x="18021" y="11189"/>
                </a:lnTo>
                <a:lnTo>
                  <a:pt x="18751" y="11945"/>
                </a:lnTo>
                <a:lnTo>
                  <a:pt x="19403" y="12623"/>
                </a:lnTo>
                <a:lnTo>
                  <a:pt x="20003" y="13275"/>
                </a:lnTo>
                <a:lnTo>
                  <a:pt x="20550" y="13875"/>
                </a:lnTo>
                <a:lnTo>
                  <a:pt x="20550" y="13875"/>
                </a:lnTo>
                <a:lnTo>
                  <a:pt x="19638" y="13353"/>
                </a:lnTo>
                <a:lnTo>
                  <a:pt x="18568" y="12805"/>
                </a:lnTo>
                <a:lnTo>
                  <a:pt x="17395" y="12232"/>
                </a:lnTo>
                <a:lnTo>
                  <a:pt x="16769" y="11945"/>
                </a:lnTo>
                <a:lnTo>
                  <a:pt x="16091" y="11658"/>
                </a:lnTo>
                <a:lnTo>
                  <a:pt x="15413" y="11397"/>
                </a:lnTo>
                <a:lnTo>
                  <a:pt x="14735" y="11136"/>
                </a:lnTo>
                <a:lnTo>
                  <a:pt x="14005" y="10902"/>
                </a:lnTo>
                <a:lnTo>
                  <a:pt x="13274" y="10667"/>
                </a:lnTo>
                <a:lnTo>
                  <a:pt x="12544" y="10484"/>
                </a:lnTo>
                <a:lnTo>
                  <a:pt x="11788" y="10328"/>
                </a:lnTo>
                <a:lnTo>
                  <a:pt x="11032" y="10198"/>
                </a:lnTo>
                <a:lnTo>
                  <a:pt x="10301" y="10093"/>
                </a:lnTo>
                <a:lnTo>
                  <a:pt x="9545" y="10041"/>
                </a:lnTo>
                <a:lnTo>
                  <a:pt x="8789" y="10015"/>
                </a:lnTo>
                <a:lnTo>
                  <a:pt x="8032" y="10041"/>
                </a:lnTo>
                <a:lnTo>
                  <a:pt x="7302" y="10119"/>
                </a:lnTo>
                <a:lnTo>
                  <a:pt x="6572" y="10276"/>
                </a:lnTo>
                <a:lnTo>
                  <a:pt x="5842" y="10458"/>
                </a:lnTo>
                <a:lnTo>
                  <a:pt x="5503" y="10563"/>
                </a:lnTo>
                <a:lnTo>
                  <a:pt x="5164" y="10693"/>
                </a:lnTo>
                <a:lnTo>
                  <a:pt x="4799" y="10850"/>
                </a:lnTo>
                <a:lnTo>
                  <a:pt x="4460" y="11006"/>
                </a:lnTo>
                <a:lnTo>
                  <a:pt x="4147" y="11189"/>
                </a:lnTo>
                <a:lnTo>
                  <a:pt x="3808" y="11397"/>
                </a:lnTo>
                <a:lnTo>
                  <a:pt x="3495" y="11606"/>
                </a:lnTo>
                <a:lnTo>
                  <a:pt x="3182" y="11841"/>
                </a:lnTo>
                <a:lnTo>
                  <a:pt x="2869" y="12101"/>
                </a:lnTo>
                <a:lnTo>
                  <a:pt x="2556" y="12362"/>
                </a:lnTo>
                <a:lnTo>
                  <a:pt x="2269" y="12649"/>
                </a:lnTo>
                <a:lnTo>
                  <a:pt x="1982" y="12962"/>
                </a:lnTo>
                <a:lnTo>
                  <a:pt x="1695" y="13301"/>
                </a:lnTo>
                <a:lnTo>
                  <a:pt x="1434" y="13640"/>
                </a:lnTo>
                <a:lnTo>
                  <a:pt x="1174" y="14031"/>
                </a:lnTo>
                <a:lnTo>
                  <a:pt x="913" y="14422"/>
                </a:lnTo>
                <a:lnTo>
                  <a:pt x="678" y="14840"/>
                </a:lnTo>
                <a:lnTo>
                  <a:pt x="443" y="15283"/>
                </a:lnTo>
                <a:lnTo>
                  <a:pt x="209" y="15726"/>
                </a:lnTo>
                <a:lnTo>
                  <a:pt x="0" y="16222"/>
                </a:lnTo>
                <a:lnTo>
                  <a:pt x="0" y="16222"/>
                </a:lnTo>
                <a:lnTo>
                  <a:pt x="496" y="16039"/>
                </a:lnTo>
                <a:lnTo>
                  <a:pt x="1069" y="15831"/>
                </a:lnTo>
                <a:lnTo>
                  <a:pt x="1852" y="15570"/>
                </a:lnTo>
                <a:lnTo>
                  <a:pt x="2817" y="15283"/>
                </a:lnTo>
                <a:lnTo>
                  <a:pt x="3964" y="14970"/>
                </a:lnTo>
                <a:lnTo>
                  <a:pt x="5242" y="14657"/>
                </a:lnTo>
                <a:lnTo>
                  <a:pt x="6650" y="14370"/>
                </a:lnTo>
                <a:lnTo>
                  <a:pt x="8189" y="14109"/>
                </a:lnTo>
                <a:lnTo>
                  <a:pt x="8997" y="13979"/>
                </a:lnTo>
                <a:lnTo>
                  <a:pt x="9832" y="13875"/>
                </a:lnTo>
                <a:lnTo>
                  <a:pt x="10666" y="13796"/>
                </a:lnTo>
                <a:lnTo>
                  <a:pt x="11527" y="13718"/>
                </a:lnTo>
                <a:lnTo>
                  <a:pt x="12414" y="13666"/>
                </a:lnTo>
                <a:lnTo>
                  <a:pt x="13300" y="13666"/>
                </a:lnTo>
                <a:lnTo>
                  <a:pt x="14213" y="13640"/>
                </a:lnTo>
                <a:lnTo>
                  <a:pt x="15126" y="13666"/>
                </a:lnTo>
                <a:lnTo>
                  <a:pt x="16065" y="13744"/>
                </a:lnTo>
                <a:lnTo>
                  <a:pt x="16978" y="13823"/>
                </a:lnTo>
                <a:lnTo>
                  <a:pt x="17916" y="13927"/>
                </a:lnTo>
                <a:lnTo>
                  <a:pt x="18855" y="14083"/>
                </a:lnTo>
                <a:lnTo>
                  <a:pt x="19794" y="14292"/>
                </a:lnTo>
                <a:lnTo>
                  <a:pt x="20707" y="14501"/>
                </a:lnTo>
                <a:lnTo>
                  <a:pt x="20029" y="14735"/>
                </a:lnTo>
                <a:lnTo>
                  <a:pt x="19246" y="15022"/>
                </a:lnTo>
                <a:lnTo>
                  <a:pt x="18412" y="15361"/>
                </a:lnTo>
                <a:lnTo>
                  <a:pt x="17995" y="15544"/>
                </a:lnTo>
                <a:lnTo>
                  <a:pt x="17577" y="15779"/>
                </a:lnTo>
                <a:lnTo>
                  <a:pt x="17160" y="16013"/>
                </a:lnTo>
                <a:lnTo>
                  <a:pt x="16743" y="16274"/>
                </a:lnTo>
                <a:lnTo>
                  <a:pt x="16326" y="16535"/>
                </a:lnTo>
                <a:lnTo>
                  <a:pt x="15934" y="16848"/>
                </a:lnTo>
                <a:lnTo>
                  <a:pt x="15543" y="17161"/>
                </a:lnTo>
                <a:lnTo>
                  <a:pt x="15178" y="17500"/>
                </a:lnTo>
                <a:lnTo>
                  <a:pt x="14839" y="17865"/>
                </a:lnTo>
                <a:lnTo>
                  <a:pt x="14500" y="18230"/>
                </a:lnTo>
                <a:lnTo>
                  <a:pt x="14213" y="18647"/>
                </a:lnTo>
                <a:lnTo>
                  <a:pt x="13926" y="19091"/>
                </a:lnTo>
                <a:lnTo>
                  <a:pt x="13692" y="19560"/>
                </a:lnTo>
                <a:lnTo>
                  <a:pt x="13483" y="20029"/>
                </a:lnTo>
                <a:lnTo>
                  <a:pt x="13327" y="20551"/>
                </a:lnTo>
                <a:lnTo>
                  <a:pt x="13196" y="21099"/>
                </a:lnTo>
                <a:lnTo>
                  <a:pt x="13118" y="21646"/>
                </a:lnTo>
                <a:lnTo>
                  <a:pt x="13092" y="22246"/>
                </a:lnTo>
                <a:lnTo>
                  <a:pt x="13118" y="22872"/>
                </a:lnTo>
                <a:lnTo>
                  <a:pt x="13196" y="23524"/>
                </a:lnTo>
                <a:lnTo>
                  <a:pt x="13327" y="24202"/>
                </a:lnTo>
                <a:lnTo>
                  <a:pt x="13509" y="24932"/>
                </a:lnTo>
                <a:lnTo>
                  <a:pt x="13770" y="25689"/>
                </a:lnTo>
                <a:lnTo>
                  <a:pt x="14083" y="26471"/>
                </a:lnTo>
                <a:lnTo>
                  <a:pt x="14474" y="27279"/>
                </a:lnTo>
                <a:lnTo>
                  <a:pt x="14943" y="28114"/>
                </a:lnTo>
                <a:lnTo>
                  <a:pt x="14996" y="27749"/>
                </a:lnTo>
                <a:lnTo>
                  <a:pt x="15178" y="26706"/>
                </a:lnTo>
                <a:lnTo>
                  <a:pt x="15335" y="26002"/>
                </a:lnTo>
                <a:lnTo>
                  <a:pt x="15543" y="25167"/>
                </a:lnTo>
                <a:lnTo>
                  <a:pt x="15778" y="24254"/>
                </a:lnTo>
                <a:lnTo>
                  <a:pt x="16091" y="23263"/>
                </a:lnTo>
                <a:lnTo>
                  <a:pt x="16456" y="22220"/>
                </a:lnTo>
                <a:lnTo>
                  <a:pt x="16899" y="21151"/>
                </a:lnTo>
                <a:lnTo>
                  <a:pt x="17134" y="20603"/>
                </a:lnTo>
                <a:lnTo>
                  <a:pt x="17395" y="20055"/>
                </a:lnTo>
                <a:lnTo>
                  <a:pt x="17682" y="19508"/>
                </a:lnTo>
                <a:lnTo>
                  <a:pt x="17969" y="18986"/>
                </a:lnTo>
                <a:lnTo>
                  <a:pt x="18282" y="18439"/>
                </a:lnTo>
                <a:lnTo>
                  <a:pt x="18621" y="17917"/>
                </a:lnTo>
                <a:lnTo>
                  <a:pt x="18986" y="17395"/>
                </a:lnTo>
                <a:lnTo>
                  <a:pt x="19377" y="16900"/>
                </a:lnTo>
                <a:lnTo>
                  <a:pt x="19768" y="16404"/>
                </a:lnTo>
                <a:lnTo>
                  <a:pt x="20211" y="15935"/>
                </a:lnTo>
                <a:lnTo>
                  <a:pt x="20655" y="15466"/>
                </a:lnTo>
                <a:lnTo>
                  <a:pt x="21124" y="15048"/>
                </a:lnTo>
                <a:lnTo>
                  <a:pt x="21750" y="21151"/>
                </a:lnTo>
                <a:lnTo>
                  <a:pt x="21750" y="21151"/>
                </a:lnTo>
                <a:lnTo>
                  <a:pt x="20837" y="20864"/>
                </a:lnTo>
                <a:lnTo>
                  <a:pt x="22532" y="26367"/>
                </a:lnTo>
                <a:lnTo>
                  <a:pt x="21620" y="26367"/>
                </a:lnTo>
                <a:lnTo>
                  <a:pt x="22480" y="29157"/>
                </a:lnTo>
                <a:lnTo>
                  <a:pt x="22480" y="29157"/>
                </a:lnTo>
                <a:lnTo>
                  <a:pt x="21907" y="29027"/>
                </a:lnTo>
                <a:lnTo>
                  <a:pt x="21646" y="29001"/>
                </a:lnTo>
                <a:lnTo>
                  <a:pt x="21411" y="28975"/>
                </a:lnTo>
                <a:lnTo>
                  <a:pt x="20942" y="28975"/>
                </a:lnTo>
                <a:lnTo>
                  <a:pt x="20498" y="29053"/>
                </a:lnTo>
                <a:lnTo>
                  <a:pt x="20107" y="29157"/>
                </a:lnTo>
                <a:lnTo>
                  <a:pt x="19768" y="29314"/>
                </a:lnTo>
                <a:lnTo>
                  <a:pt x="19481" y="29496"/>
                </a:lnTo>
                <a:lnTo>
                  <a:pt x="19194" y="29731"/>
                </a:lnTo>
                <a:lnTo>
                  <a:pt x="18960" y="29966"/>
                </a:lnTo>
                <a:lnTo>
                  <a:pt x="18777" y="30226"/>
                </a:lnTo>
                <a:lnTo>
                  <a:pt x="18595" y="30513"/>
                </a:lnTo>
                <a:lnTo>
                  <a:pt x="18438" y="30774"/>
                </a:lnTo>
                <a:lnTo>
                  <a:pt x="18334" y="31035"/>
                </a:lnTo>
                <a:lnTo>
                  <a:pt x="18229" y="31296"/>
                </a:lnTo>
                <a:lnTo>
                  <a:pt x="18099" y="31739"/>
                </a:lnTo>
                <a:lnTo>
                  <a:pt x="18125" y="31217"/>
                </a:lnTo>
                <a:lnTo>
                  <a:pt x="18203" y="30591"/>
                </a:lnTo>
                <a:lnTo>
                  <a:pt x="18334" y="29887"/>
                </a:lnTo>
                <a:lnTo>
                  <a:pt x="18412" y="29496"/>
                </a:lnTo>
                <a:lnTo>
                  <a:pt x="18516" y="29105"/>
                </a:lnTo>
                <a:lnTo>
                  <a:pt x="18621" y="28714"/>
                </a:lnTo>
                <a:lnTo>
                  <a:pt x="18777" y="28323"/>
                </a:lnTo>
                <a:lnTo>
                  <a:pt x="18934" y="27905"/>
                </a:lnTo>
                <a:lnTo>
                  <a:pt x="19142" y="27514"/>
                </a:lnTo>
                <a:lnTo>
                  <a:pt x="19351" y="27123"/>
                </a:lnTo>
                <a:lnTo>
                  <a:pt x="19612" y="26758"/>
                </a:lnTo>
                <a:lnTo>
                  <a:pt x="19872" y="26393"/>
                </a:lnTo>
                <a:lnTo>
                  <a:pt x="20185" y="26054"/>
                </a:lnTo>
                <a:lnTo>
                  <a:pt x="20185" y="26054"/>
                </a:lnTo>
                <a:lnTo>
                  <a:pt x="20029" y="26080"/>
                </a:lnTo>
                <a:lnTo>
                  <a:pt x="19586" y="26262"/>
                </a:lnTo>
                <a:lnTo>
                  <a:pt x="19325" y="26393"/>
                </a:lnTo>
                <a:lnTo>
                  <a:pt x="19012" y="26549"/>
                </a:lnTo>
                <a:lnTo>
                  <a:pt x="18699" y="26784"/>
                </a:lnTo>
                <a:lnTo>
                  <a:pt x="18386" y="27045"/>
                </a:lnTo>
                <a:lnTo>
                  <a:pt x="18099" y="27358"/>
                </a:lnTo>
                <a:lnTo>
                  <a:pt x="17969" y="27540"/>
                </a:lnTo>
                <a:lnTo>
                  <a:pt x="17838" y="27723"/>
                </a:lnTo>
                <a:lnTo>
                  <a:pt x="17708" y="27931"/>
                </a:lnTo>
                <a:lnTo>
                  <a:pt x="17604" y="28140"/>
                </a:lnTo>
                <a:lnTo>
                  <a:pt x="17525" y="28375"/>
                </a:lnTo>
                <a:lnTo>
                  <a:pt x="17447" y="28636"/>
                </a:lnTo>
                <a:lnTo>
                  <a:pt x="17395" y="28896"/>
                </a:lnTo>
                <a:lnTo>
                  <a:pt x="17369" y="29183"/>
                </a:lnTo>
                <a:lnTo>
                  <a:pt x="17343" y="29496"/>
                </a:lnTo>
                <a:lnTo>
                  <a:pt x="17343" y="29809"/>
                </a:lnTo>
                <a:lnTo>
                  <a:pt x="17395" y="30148"/>
                </a:lnTo>
                <a:lnTo>
                  <a:pt x="17447" y="30487"/>
                </a:lnTo>
                <a:lnTo>
                  <a:pt x="17525" y="30878"/>
                </a:lnTo>
                <a:lnTo>
                  <a:pt x="17656" y="31270"/>
                </a:lnTo>
                <a:lnTo>
                  <a:pt x="17656" y="31270"/>
                </a:lnTo>
                <a:lnTo>
                  <a:pt x="17369" y="30904"/>
                </a:lnTo>
                <a:lnTo>
                  <a:pt x="17108" y="30591"/>
                </a:lnTo>
                <a:lnTo>
                  <a:pt x="16847" y="30305"/>
                </a:lnTo>
                <a:lnTo>
                  <a:pt x="16560" y="30070"/>
                </a:lnTo>
                <a:lnTo>
                  <a:pt x="16300" y="29887"/>
                </a:lnTo>
                <a:lnTo>
                  <a:pt x="16013" y="29705"/>
                </a:lnTo>
                <a:lnTo>
                  <a:pt x="15752" y="29574"/>
                </a:lnTo>
                <a:lnTo>
                  <a:pt x="15491" y="29470"/>
                </a:lnTo>
                <a:lnTo>
                  <a:pt x="15230" y="29418"/>
                </a:lnTo>
                <a:lnTo>
                  <a:pt x="14970" y="29366"/>
                </a:lnTo>
                <a:lnTo>
                  <a:pt x="14709" y="29340"/>
                </a:lnTo>
                <a:lnTo>
                  <a:pt x="14474" y="29366"/>
                </a:lnTo>
                <a:lnTo>
                  <a:pt x="14213" y="29392"/>
                </a:lnTo>
                <a:lnTo>
                  <a:pt x="13978" y="29418"/>
                </a:lnTo>
                <a:lnTo>
                  <a:pt x="13744" y="29470"/>
                </a:lnTo>
                <a:lnTo>
                  <a:pt x="13535" y="29548"/>
                </a:lnTo>
                <a:lnTo>
                  <a:pt x="13118" y="29731"/>
                </a:lnTo>
                <a:lnTo>
                  <a:pt x="12727" y="29940"/>
                </a:lnTo>
                <a:lnTo>
                  <a:pt x="12388" y="30174"/>
                </a:lnTo>
                <a:lnTo>
                  <a:pt x="12101" y="30409"/>
                </a:lnTo>
                <a:lnTo>
                  <a:pt x="11866" y="30591"/>
                </a:lnTo>
                <a:lnTo>
                  <a:pt x="11710" y="30774"/>
                </a:lnTo>
                <a:lnTo>
                  <a:pt x="11553" y="30931"/>
                </a:lnTo>
                <a:lnTo>
                  <a:pt x="12023" y="30878"/>
                </a:lnTo>
                <a:lnTo>
                  <a:pt x="12935" y="30878"/>
                </a:lnTo>
                <a:lnTo>
                  <a:pt x="13379" y="30904"/>
                </a:lnTo>
                <a:lnTo>
                  <a:pt x="13822" y="30957"/>
                </a:lnTo>
                <a:lnTo>
                  <a:pt x="14239" y="31009"/>
                </a:lnTo>
                <a:lnTo>
                  <a:pt x="15074" y="31191"/>
                </a:lnTo>
                <a:lnTo>
                  <a:pt x="15830" y="31400"/>
                </a:lnTo>
                <a:lnTo>
                  <a:pt x="16508" y="31635"/>
                </a:lnTo>
                <a:lnTo>
                  <a:pt x="17134" y="31869"/>
                </a:lnTo>
                <a:lnTo>
                  <a:pt x="17630" y="32078"/>
                </a:lnTo>
                <a:lnTo>
                  <a:pt x="16899" y="32026"/>
                </a:lnTo>
                <a:lnTo>
                  <a:pt x="16482" y="32000"/>
                </a:lnTo>
                <a:lnTo>
                  <a:pt x="16013" y="32026"/>
                </a:lnTo>
                <a:lnTo>
                  <a:pt x="15543" y="32052"/>
                </a:lnTo>
                <a:lnTo>
                  <a:pt x="15074" y="32104"/>
                </a:lnTo>
                <a:lnTo>
                  <a:pt x="14578" y="32208"/>
                </a:lnTo>
                <a:lnTo>
                  <a:pt x="14109" y="32339"/>
                </a:lnTo>
                <a:lnTo>
                  <a:pt x="13666" y="32521"/>
                </a:lnTo>
                <a:lnTo>
                  <a:pt x="13457" y="32626"/>
                </a:lnTo>
                <a:lnTo>
                  <a:pt x="13248" y="32756"/>
                </a:lnTo>
                <a:lnTo>
                  <a:pt x="13066" y="32886"/>
                </a:lnTo>
                <a:lnTo>
                  <a:pt x="12883" y="33043"/>
                </a:lnTo>
                <a:lnTo>
                  <a:pt x="12701" y="33225"/>
                </a:lnTo>
                <a:lnTo>
                  <a:pt x="12544" y="33408"/>
                </a:lnTo>
                <a:lnTo>
                  <a:pt x="12414" y="33591"/>
                </a:lnTo>
                <a:lnTo>
                  <a:pt x="12283" y="33825"/>
                </a:lnTo>
                <a:lnTo>
                  <a:pt x="12179" y="34060"/>
                </a:lnTo>
                <a:lnTo>
                  <a:pt x="12075" y="34295"/>
                </a:lnTo>
                <a:lnTo>
                  <a:pt x="12023" y="34582"/>
                </a:lnTo>
                <a:lnTo>
                  <a:pt x="11970" y="34868"/>
                </a:lnTo>
                <a:lnTo>
                  <a:pt x="11944" y="35181"/>
                </a:lnTo>
                <a:lnTo>
                  <a:pt x="11944" y="35520"/>
                </a:lnTo>
                <a:lnTo>
                  <a:pt x="12075" y="35390"/>
                </a:lnTo>
                <a:lnTo>
                  <a:pt x="12388" y="35077"/>
                </a:lnTo>
                <a:lnTo>
                  <a:pt x="12935" y="34634"/>
                </a:lnTo>
                <a:lnTo>
                  <a:pt x="13639" y="34086"/>
                </a:lnTo>
                <a:lnTo>
                  <a:pt x="14057" y="33799"/>
                </a:lnTo>
                <a:lnTo>
                  <a:pt x="14500" y="33512"/>
                </a:lnTo>
                <a:lnTo>
                  <a:pt x="14970" y="33252"/>
                </a:lnTo>
                <a:lnTo>
                  <a:pt x="15465" y="32991"/>
                </a:lnTo>
                <a:lnTo>
                  <a:pt x="16013" y="32756"/>
                </a:lnTo>
                <a:lnTo>
                  <a:pt x="16560" y="32547"/>
                </a:lnTo>
                <a:lnTo>
                  <a:pt x="17160" y="32365"/>
                </a:lnTo>
                <a:lnTo>
                  <a:pt x="17760" y="32234"/>
                </a:lnTo>
                <a:lnTo>
                  <a:pt x="17760" y="32234"/>
                </a:lnTo>
                <a:lnTo>
                  <a:pt x="17395" y="32574"/>
                </a:lnTo>
                <a:lnTo>
                  <a:pt x="17186" y="32782"/>
                </a:lnTo>
                <a:lnTo>
                  <a:pt x="17004" y="33017"/>
                </a:lnTo>
                <a:lnTo>
                  <a:pt x="16821" y="33278"/>
                </a:lnTo>
                <a:lnTo>
                  <a:pt x="16665" y="33565"/>
                </a:lnTo>
                <a:lnTo>
                  <a:pt x="16534" y="33851"/>
                </a:lnTo>
                <a:lnTo>
                  <a:pt x="16456" y="34164"/>
                </a:lnTo>
                <a:lnTo>
                  <a:pt x="16404" y="34477"/>
                </a:lnTo>
                <a:lnTo>
                  <a:pt x="16404" y="34816"/>
                </a:lnTo>
                <a:lnTo>
                  <a:pt x="16456" y="35155"/>
                </a:lnTo>
                <a:lnTo>
                  <a:pt x="16508" y="35338"/>
                </a:lnTo>
                <a:lnTo>
                  <a:pt x="16586" y="35520"/>
                </a:lnTo>
                <a:lnTo>
                  <a:pt x="16665" y="35703"/>
                </a:lnTo>
                <a:lnTo>
                  <a:pt x="16769" y="35886"/>
                </a:lnTo>
                <a:lnTo>
                  <a:pt x="16899" y="36068"/>
                </a:lnTo>
                <a:lnTo>
                  <a:pt x="17056" y="36251"/>
                </a:lnTo>
                <a:lnTo>
                  <a:pt x="17238" y="36433"/>
                </a:lnTo>
                <a:lnTo>
                  <a:pt x="17421" y="36616"/>
                </a:lnTo>
                <a:lnTo>
                  <a:pt x="17656" y="36798"/>
                </a:lnTo>
                <a:lnTo>
                  <a:pt x="17916" y="36981"/>
                </a:lnTo>
                <a:lnTo>
                  <a:pt x="17786" y="36538"/>
                </a:lnTo>
                <a:lnTo>
                  <a:pt x="17682" y="36042"/>
                </a:lnTo>
                <a:lnTo>
                  <a:pt x="17577" y="35390"/>
                </a:lnTo>
                <a:lnTo>
                  <a:pt x="17551" y="35051"/>
                </a:lnTo>
                <a:lnTo>
                  <a:pt x="17525" y="34660"/>
                </a:lnTo>
                <a:lnTo>
                  <a:pt x="17525" y="34295"/>
                </a:lnTo>
                <a:lnTo>
                  <a:pt x="17551" y="33877"/>
                </a:lnTo>
                <a:lnTo>
                  <a:pt x="17604" y="33486"/>
                </a:lnTo>
                <a:lnTo>
                  <a:pt x="17682" y="33095"/>
                </a:lnTo>
                <a:lnTo>
                  <a:pt x="17812" y="32704"/>
                </a:lnTo>
                <a:lnTo>
                  <a:pt x="17943" y="32313"/>
                </a:lnTo>
                <a:lnTo>
                  <a:pt x="18386" y="32808"/>
                </a:lnTo>
                <a:lnTo>
                  <a:pt x="18986" y="33565"/>
                </a:lnTo>
                <a:lnTo>
                  <a:pt x="19351" y="34060"/>
                </a:lnTo>
                <a:lnTo>
                  <a:pt x="19742" y="34608"/>
                </a:lnTo>
                <a:lnTo>
                  <a:pt x="20159" y="35234"/>
                </a:lnTo>
                <a:lnTo>
                  <a:pt x="20577" y="35912"/>
                </a:lnTo>
                <a:lnTo>
                  <a:pt x="20994" y="36668"/>
                </a:lnTo>
                <a:lnTo>
                  <a:pt x="21411" y="37450"/>
                </a:lnTo>
                <a:lnTo>
                  <a:pt x="21828" y="38311"/>
                </a:lnTo>
                <a:lnTo>
                  <a:pt x="22220" y="39224"/>
                </a:lnTo>
                <a:lnTo>
                  <a:pt x="22611" y="40189"/>
                </a:lnTo>
                <a:lnTo>
                  <a:pt x="22950" y="41206"/>
                </a:lnTo>
                <a:lnTo>
                  <a:pt x="23263" y="42275"/>
                </a:lnTo>
                <a:lnTo>
                  <a:pt x="23523" y="43396"/>
                </a:lnTo>
                <a:lnTo>
                  <a:pt x="24541" y="43422"/>
                </a:lnTo>
                <a:lnTo>
                  <a:pt x="24645" y="43892"/>
                </a:lnTo>
                <a:lnTo>
                  <a:pt x="26783" y="43892"/>
                </a:lnTo>
                <a:lnTo>
                  <a:pt x="27253" y="37398"/>
                </a:lnTo>
                <a:lnTo>
                  <a:pt x="26549" y="37398"/>
                </a:lnTo>
                <a:lnTo>
                  <a:pt x="26914" y="31948"/>
                </a:lnTo>
                <a:lnTo>
                  <a:pt x="25923" y="31948"/>
                </a:lnTo>
                <a:lnTo>
                  <a:pt x="25923" y="26158"/>
                </a:lnTo>
                <a:lnTo>
                  <a:pt x="25010" y="26158"/>
                </a:lnTo>
                <a:lnTo>
                  <a:pt x="25010" y="20290"/>
                </a:lnTo>
                <a:lnTo>
                  <a:pt x="24228" y="20577"/>
                </a:lnTo>
                <a:lnTo>
                  <a:pt x="22298" y="14579"/>
                </a:lnTo>
                <a:lnTo>
                  <a:pt x="22298" y="14579"/>
                </a:lnTo>
                <a:lnTo>
                  <a:pt x="23054" y="14866"/>
                </a:lnTo>
                <a:lnTo>
                  <a:pt x="23784" y="15179"/>
                </a:lnTo>
                <a:lnTo>
                  <a:pt x="24462" y="15518"/>
                </a:lnTo>
                <a:lnTo>
                  <a:pt x="25140" y="15857"/>
                </a:lnTo>
                <a:lnTo>
                  <a:pt x="25766" y="16222"/>
                </a:lnTo>
                <a:lnTo>
                  <a:pt x="26366" y="16587"/>
                </a:lnTo>
                <a:lnTo>
                  <a:pt x="26940" y="16952"/>
                </a:lnTo>
                <a:lnTo>
                  <a:pt x="27488" y="17343"/>
                </a:lnTo>
                <a:lnTo>
                  <a:pt x="28009" y="17734"/>
                </a:lnTo>
                <a:lnTo>
                  <a:pt x="28505" y="18126"/>
                </a:lnTo>
                <a:lnTo>
                  <a:pt x="28948" y="18517"/>
                </a:lnTo>
                <a:lnTo>
                  <a:pt x="29391" y="18908"/>
                </a:lnTo>
                <a:lnTo>
                  <a:pt x="29809" y="19299"/>
                </a:lnTo>
                <a:lnTo>
                  <a:pt x="30174" y="19690"/>
                </a:lnTo>
                <a:lnTo>
                  <a:pt x="30878" y="20447"/>
                </a:lnTo>
                <a:lnTo>
                  <a:pt x="31478" y="21177"/>
                </a:lnTo>
                <a:lnTo>
                  <a:pt x="31973" y="21829"/>
                </a:lnTo>
                <a:lnTo>
                  <a:pt x="32390" y="22455"/>
                </a:lnTo>
                <a:lnTo>
                  <a:pt x="32729" y="22976"/>
                </a:lnTo>
                <a:lnTo>
                  <a:pt x="32964" y="23420"/>
                </a:lnTo>
                <a:lnTo>
                  <a:pt x="33147" y="23733"/>
                </a:lnTo>
                <a:lnTo>
                  <a:pt x="33277" y="24020"/>
                </a:lnTo>
                <a:lnTo>
                  <a:pt x="33381" y="23185"/>
                </a:lnTo>
                <a:lnTo>
                  <a:pt x="33434" y="22377"/>
                </a:lnTo>
                <a:lnTo>
                  <a:pt x="33434" y="21620"/>
                </a:lnTo>
                <a:lnTo>
                  <a:pt x="33381" y="20916"/>
                </a:lnTo>
                <a:lnTo>
                  <a:pt x="33277" y="20264"/>
                </a:lnTo>
                <a:lnTo>
                  <a:pt x="33121" y="19638"/>
                </a:lnTo>
                <a:lnTo>
                  <a:pt x="32938" y="19064"/>
                </a:lnTo>
                <a:lnTo>
                  <a:pt x="32703" y="18543"/>
                </a:lnTo>
                <a:lnTo>
                  <a:pt x="32443" y="18047"/>
                </a:lnTo>
                <a:lnTo>
                  <a:pt x="32130" y="17604"/>
                </a:lnTo>
                <a:lnTo>
                  <a:pt x="31791" y="17187"/>
                </a:lnTo>
                <a:lnTo>
                  <a:pt x="31452" y="16796"/>
                </a:lnTo>
                <a:lnTo>
                  <a:pt x="31060" y="16457"/>
                </a:lnTo>
                <a:lnTo>
                  <a:pt x="30643" y="16118"/>
                </a:lnTo>
                <a:lnTo>
                  <a:pt x="30226" y="15831"/>
                </a:lnTo>
                <a:lnTo>
                  <a:pt x="29782" y="15570"/>
                </a:lnTo>
                <a:lnTo>
                  <a:pt x="29313" y="15361"/>
                </a:lnTo>
                <a:lnTo>
                  <a:pt x="28844" y="15153"/>
                </a:lnTo>
                <a:lnTo>
                  <a:pt x="28374" y="14970"/>
                </a:lnTo>
                <a:lnTo>
                  <a:pt x="27879" y="14814"/>
                </a:lnTo>
                <a:lnTo>
                  <a:pt x="27409" y="14683"/>
                </a:lnTo>
                <a:lnTo>
                  <a:pt x="26914" y="14553"/>
                </a:lnTo>
                <a:lnTo>
                  <a:pt x="26444" y="14475"/>
                </a:lnTo>
                <a:lnTo>
                  <a:pt x="25975" y="14370"/>
                </a:lnTo>
                <a:lnTo>
                  <a:pt x="25036" y="14266"/>
                </a:lnTo>
                <a:lnTo>
                  <a:pt x="24175" y="14214"/>
                </a:lnTo>
                <a:lnTo>
                  <a:pt x="23393" y="14188"/>
                </a:lnTo>
                <a:lnTo>
                  <a:pt x="22715" y="14188"/>
                </a:lnTo>
                <a:lnTo>
                  <a:pt x="23419" y="13953"/>
                </a:lnTo>
                <a:lnTo>
                  <a:pt x="24149" y="13718"/>
                </a:lnTo>
                <a:lnTo>
                  <a:pt x="24854" y="13510"/>
                </a:lnTo>
                <a:lnTo>
                  <a:pt x="25584" y="13301"/>
                </a:lnTo>
                <a:lnTo>
                  <a:pt x="26992" y="12962"/>
                </a:lnTo>
                <a:lnTo>
                  <a:pt x="28348" y="12675"/>
                </a:lnTo>
                <a:lnTo>
                  <a:pt x="29678" y="12466"/>
                </a:lnTo>
                <a:lnTo>
                  <a:pt x="30956" y="12284"/>
                </a:lnTo>
                <a:lnTo>
                  <a:pt x="32156" y="12153"/>
                </a:lnTo>
                <a:lnTo>
                  <a:pt x="33303" y="12075"/>
                </a:lnTo>
                <a:lnTo>
                  <a:pt x="34320" y="12023"/>
                </a:lnTo>
                <a:lnTo>
                  <a:pt x="35259" y="11997"/>
                </a:lnTo>
                <a:lnTo>
                  <a:pt x="36094" y="11971"/>
                </a:lnTo>
                <a:lnTo>
                  <a:pt x="36798" y="11997"/>
                </a:lnTo>
                <a:lnTo>
                  <a:pt x="37789" y="12023"/>
                </a:lnTo>
                <a:lnTo>
                  <a:pt x="38128" y="12049"/>
                </a:lnTo>
                <a:lnTo>
                  <a:pt x="37398" y="11449"/>
                </a:lnTo>
                <a:lnTo>
                  <a:pt x="36693" y="10928"/>
                </a:lnTo>
                <a:lnTo>
                  <a:pt x="35989" y="10484"/>
                </a:lnTo>
                <a:lnTo>
                  <a:pt x="35311" y="10093"/>
                </a:lnTo>
                <a:lnTo>
                  <a:pt x="34633" y="9754"/>
                </a:lnTo>
                <a:lnTo>
                  <a:pt x="33955" y="9467"/>
                </a:lnTo>
                <a:lnTo>
                  <a:pt x="33303" y="9259"/>
                </a:lnTo>
                <a:lnTo>
                  <a:pt x="32677" y="9102"/>
                </a:lnTo>
                <a:lnTo>
                  <a:pt x="32051" y="8972"/>
                </a:lnTo>
                <a:lnTo>
                  <a:pt x="31425" y="8894"/>
                </a:lnTo>
                <a:lnTo>
                  <a:pt x="30852" y="8868"/>
                </a:lnTo>
                <a:lnTo>
                  <a:pt x="30252" y="8894"/>
                </a:lnTo>
                <a:lnTo>
                  <a:pt x="29704" y="8946"/>
                </a:lnTo>
                <a:lnTo>
                  <a:pt x="29157" y="9050"/>
                </a:lnTo>
                <a:lnTo>
                  <a:pt x="28609" y="9154"/>
                </a:lnTo>
                <a:lnTo>
                  <a:pt x="28087" y="9311"/>
                </a:lnTo>
                <a:lnTo>
                  <a:pt x="27592" y="9493"/>
                </a:lnTo>
                <a:lnTo>
                  <a:pt x="27096" y="9702"/>
                </a:lnTo>
                <a:lnTo>
                  <a:pt x="26627" y="9937"/>
                </a:lnTo>
                <a:lnTo>
                  <a:pt x="26184" y="10171"/>
                </a:lnTo>
                <a:lnTo>
                  <a:pt x="25766" y="10432"/>
                </a:lnTo>
                <a:lnTo>
                  <a:pt x="25349" y="10693"/>
                </a:lnTo>
                <a:lnTo>
                  <a:pt x="24958" y="10980"/>
                </a:lnTo>
                <a:lnTo>
                  <a:pt x="24567" y="11293"/>
                </a:lnTo>
                <a:lnTo>
                  <a:pt x="23889" y="11867"/>
                </a:lnTo>
                <a:lnTo>
                  <a:pt x="23263" y="12466"/>
                </a:lnTo>
                <a:lnTo>
                  <a:pt x="22741" y="13040"/>
                </a:lnTo>
                <a:lnTo>
                  <a:pt x="22298" y="13562"/>
                </a:lnTo>
                <a:lnTo>
                  <a:pt x="22663" y="12884"/>
                </a:lnTo>
                <a:lnTo>
                  <a:pt x="23080" y="12127"/>
                </a:lnTo>
                <a:lnTo>
                  <a:pt x="23550" y="11319"/>
                </a:lnTo>
                <a:lnTo>
                  <a:pt x="24097" y="10458"/>
                </a:lnTo>
                <a:lnTo>
                  <a:pt x="24723" y="9546"/>
                </a:lnTo>
                <a:lnTo>
                  <a:pt x="25375" y="8607"/>
                </a:lnTo>
                <a:lnTo>
                  <a:pt x="26131" y="7642"/>
                </a:lnTo>
                <a:lnTo>
                  <a:pt x="26914" y="6677"/>
                </a:lnTo>
                <a:lnTo>
                  <a:pt x="27774" y="5712"/>
                </a:lnTo>
                <a:lnTo>
                  <a:pt x="28244" y="5243"/>
                </a:lnTo>
                <a:lnTo>
                  <a:pt x="28713" y="4773"/>
                </a:lnTo>
                <a:lnTo>
                  <a:pt x="29209" y="4330"/>
                </a:lnTo>
                <a:lnTo>
                  <a:pt x="29704" y="3860"/>
                </a:lnTo>
                <a:lnTo>
                  <a:pt x="30226" y="3443"/>
                </a:lnTo>
                <a:lnTo>
                  <a:pt x="30774" y="3000"/>
                </a:lnTo>
                <a:lnTo>
                  <a:pt x="31321" y="2582"/>
                </a:lnTo>
                <a:lnTo>
                  <a:pt x="31895" y="2191"/>
                </a:lnTo>
                <a:lnTo>
                  <a:pt x="32469" y="1800"/>
                </a:lnTo>
                <a:lnTo>
                  <a:pt x="33095" y="1435"/>
                </a:lnTo>
                <a:lnTo>
                  <a:pt x="33694" y="1096"/>
                </a:lnTo>
                <a:lnTo>
                  <a:pt x="34346" y="783"/>
                </a:lnTo>
                <a:lnTo>
                  <a:pt x="34998" y="470"/>
                </a:lnTo>
                <a:lnTo>
                  <a:pt x="35650" y="209"/>
                </a:lnTo>
                <a:lnTo>
                  <a:pt x="35129" y="105"/>
                </a:lnTo>
                <a:lnTo>
                  <a:pt x="34503" y="53"/>
                </a:lnTo>
                <a:lnTo>
                  <a:pt x="33694" y="27"/>
                </a:lnTo>
                <a:lnTo>
                  <a:pt x="3325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60">
            <a:extLst>
              <a:ext uri="{FF2B5EF4-FFF2-40B4-BE49-F238E27FC236}">
                <a16:creationId xmlns:a16="http://schemas.microsoft.com/office/drawing/2014/main" id="{91DADD13-7A9B-6904-7C81-FC99AC5222A4}"/>
              </a:ext>
            </a:extLst>
          </p:cNvPr>
          <p:cNvSpPr/>
          <p:nvPr/>
        </p:nvSpPr>
        <p:spPr>
          <a:xfrm flipH="1">
            <a:off x="5553300" y="3922534"/>
            <a:ext cx="511591" cy="622685"/>
          </a:xfrm>
          <a:custGeom>
            <a:avLst/>
            <a:gdLst/>
            <a:ahLst/>
            <a:cxnLst/>
            <a:rect l="l" t="t" r="r" b="b"/>
            <a:pathLst>
              <a:path w="30045" h="36564" extrusionOk="0">
                <a:moveTo>
                  <a:pt x="2896" y="0"/>
                </a:moveTo>
                <a:lnTo>
                  <a:pt x="2452" y="27"/>
                </a:lnTo>
                <a:lnTo>
                  <a:pt x="3261" y="496"/>
                </a:lnTo>
                <a:lnTo>
                  <a:pt x="4017" y="1018"/>
                </a:lnTo>
                <a:lnTo>
                  <a:pt x="4747" y="1565"/>
                </a:lnTo>
                <a:lnTo>
                  <a:pt x="5452" y="2165"/>
                </a:lnTo>
                <a:lnTo>
                  <a:pt x="6103" y="2791"/>
                </a:lnTo>
                <a:lnTo>
                  <a:pt x="6729" y="3443"/>
                </a:lnTo>
                <a:lnTo>
                  <a:pt x="7303" y="4095"/>
                </a:lnTo>
                <a:lnTo>
                  <a:pt x="7851" y="4773"/>
                </a:lnTo>
                <a:lnTo>
                  <a:pt x="8372" y="5477"/>
                </a:lnTo>
                <a:lnTo>
                  <a:pt x="8842" y="6155"/>
                </a:lnTo>
                <a:lnTo>
                  <a:pt x="9285" y="6859"/>
                </a:lnTo>
                <a:lnTo>
                  <a:pt x="9702" y="7537"/>
                </a:lnTo>
                <a:lnTo>
                  <a:pt x="10094" y="8189"/>
                </a:lnTo>
                <a:lnTo>
                  <a:pt x="10433" y="8841"/>
                </a:lnTo>
                <a:lnTo>
                  <a:pt x="10772" y="9493"/>
                </a:lnTo>
                <a:lnTo>
                  <a:pt x="11059" y="10093"/>
                </a:lnTo>
                <a:lnTo>
                  <a:pt x="10720" y="9624"/>
                </a:lnTo>
                <a:lnTo>
                  <a:pt x="10354" y="9128"/>
                </a:lnTo>
                <a:lnTo>
                  <a:pt x="9937" y="8659"/>
                </a:lnTo>
                <a:lnTo>
                  <a:pt x="9468" y="8215"/>
                </a:lnTo>
                <a:lnTo>
                  <a:pt x="8972" y="7772"/>
                </a:lnTo>
                <a:lnTo>
                  <a:pt x="8425" y="7381"/>
                </a:lnTo>
                <a:lnTo>
                  <a:pt x="8138" y="7198"/>
                </a:lnTo>
                <a:lnTo>
                  <a:pt x="7825" y="7016"/>
                </a:lnTo>
                <a:lnTo>
                  <a:pt x="7512" y="6859"/>
                </a:lnTo>
                <a:lnTo>
                  <a:pt x="7173" y="6729"/>
                </a:lnTo>
                <a:lnTo>
                  <a:pt x="6834" y="6598"/>
                </a:lnTo>
                <a:lnTo>
                  <a:pt x="6469" y="6468"/>
                </a:lnTo>
                <a:lnTo>
                  <a:pt x="6103" y="6364"/>
                </a:lnTo>
                <a:lnTo>
                  <a:pt x="5738" y="6286"/>
                </a:lnTo>
                <a:lnTo>
                  <a:pt x="5321" y="6233"/>
                </a:lnTo>
                <a:lnTo>
                  <a:pt x="4930" y="6181"/>
                </a:lnTo>
                <a:lnTo>
                  <a:pt x="4043" y="6181"/>
                </a:lnTo>
                <a:lnTo>
                  <a:pt x="3600" y="6207"/>
                </a:lnTo>
                <a:lnTo>
                  <a:pt x="3130" y="6259"/>
                </a:lnTo>
                <a:lnTo>
                  <a:pt x="2661" y="6312"/>
                </a:lnTo>
                <a:lnTo>
                  <a:pt x="2166" y="6416"/>
                </a:lnTo>
                <a:lnTo>
                  <a:pt x="1644" y="6546"/>
                </a:lnTo>
                <a:lnTo>
                  <a:pt x="1122" y="6703"/>
                </a:lnTo>
                <a:lnTo>
                  <a:pt x="575" y="6911"/>
                </a:lnTo>
                <a:lnTo>
                  <a:pt x="1" y="7120"/>
                </a:lnTo>
                <a:lnTo>
                  <a:pt x="314" y="7172"/>
                </a:lnTo>
                <a:lnTo>
                  <a:pt x="1148" y="7355"/>
                </a:lnTo>
                <a:lnTo>
                  <a:pt x="1722" y="7511"/>
                </a:lnTo>
                <a:lnTo>
                  <a:pt x="2426" y="7720"/>
                </a:lnTo>
                <a:lnTo>
                  <a:pt x="3183" y="7955"/>
                </a:lnTo>
                <a:lnTo>
                  <a:pt x="4043" y="8215"/>
                </a:lnTo>
                <a:lnTo>
                  <a:pt x="4930" y="8554"/>
                </a:lnTo>
                <a:lnTo>
                  <a:pt x="5895" y="8946"/>
                </a:lnTo>
                <a:lnTo>
                  <a:pt x="6886" y="9389"/>
                </a:lnTo>
                <a:lnTo>
                  <a:pt x="7903" y="9884"/>
                </a:lnTo>
                <a:lnTo>
                  <a:pt x="8920" y="10458"/>
                </a:lnTo>
                <a:lnTo>
                  <a:pt x="9963" y="11084"/>
                </a:lnTo>
                <a:lnTo>
                  <a:pt x="10485" y="11423"/>
                </a:lnTo>
                <a:lnTo>
                  <a:pt x="10980" y="11788"/>
                </a:lnTo>
                <a:lnTo>
                  <a:pt x="11476" y="12179"/>
                </a:lnTo>
                <a:lnTo>
                  <a:pt x="11971" y="12571"/>
                </a:lnTo>
                <a:lnTo>
                  <a:pt x="11789" y="13144"/>
                </a:lnTo>
                <a:lnTo>
                  <a:pt x="11293" y="12857"/>
                </a:lnTo>
                <a:lnTo>
                  <a:pt x="10720" y="12518"/>
                </a:lnTo>
                <a:lnTo>
                  <a:pt x="10068" y="12179"/>
                </a:lnTo>
                <a:lnTo>
                  <a:pt x="9337" y="11840"/>
                </a:lnTo>
                <a:lnTo>
                  <a:pt x="8581" y="11554"/>
                </a:lnTo>
                <a:lnTo>
                  <a:pt x="8164" y="11423"/>
                </a:lnTo>
                <a:lnTo>
                  <a:pt x="7773" y="11293"/>
                </a:lnTo>
                <a:lnTo>
                  <a:pt x="7355" y="11188"/>
                </a:lnTo>
                <a:lnTo>
                  <a:pt x="6938" y="11110"/>
                </a:lnTo>
                <a:lnTo>
                  <a:pt x="6495" y="11058"/>
                </a:lnTo>
                <a:lnTo>
                  <a:pt x="6077" y="11006"/>
                </a:lnTo>
                <a:lnTo>
                  <a:pt x="5634" y="10980"/>
                </a:lnTo>
                <a:lnTo>
                  <a:pt x="5217" y="11006"/>
                </a:lnTo>
                <a:lnTo>
                  <a:pt x="4800" y="11032"/>
                </a:lnTo>
                <a:lnTo>
                  <a:pt x="4356" y="11110"/>
                </a:lnTo>
                <a:lnTo>
                  <a:pt x="3939" y="11214"/>
                </a:lnTo>
                <a:lnTo>
                  <a:pt x="3522" y="11345"/>
                </a:lnTo>
                <a:lnTo>
                  <a:pt x="3130" y="11527"/>
                </a:lnTo>
                <a:lnTo>
                  <a:pt x="2713" y="11762"/>
                </a:lnTo>
                <a:lnTo>
                  <a:pt x="2322" y="12023"/>
                </a:lnTo>
                <a:lnTo>
                  <a:pt x="1957" y="12336"/>
                </a:lnTo>
                <a:lnTo>
                  <a:pt x="1592" y="12675"/>
                </a:lnTo>
                <a:lnTo>
                  <a:pt x="1227" y="13092"/>
                </a:lnTo>
                <a:lnTo>
                  <a:pt x="914" y="13536"/>
                </a:lnTo>
                <a:lnTo>
                  <a:pt x="575" y="14057"/>
                </a:lnTo>
                <a:lnTo>
                  <a:pt x="288" y="14631"/>
                </a:lnTo>
                <a:lnTo>
                  <a:pt x="1" y="15257"/>
                </a:lnTo>
                <a:lnTo>
                  <a:pt x="236" y="15126"/>
                </a:lnTo>
                <a:lnTo>
                  <a:pt x="862" y="14839"/>
                </a:lnTo>
                <a:lnTo>
                  <a:pt x="1331" y="14631"/>
                </a:lnTo>
                <a:lnTo>
                  <a:pt x="1905" y="14422"/>
                </a:lnTo>
                <a:lnTo>
                  <a:pt x="2557" y="14188"/>
                </a:lnTo>
                <a:lnTo>
                  <a:pt x="3287" y="13979"/>
                </a:lnTo>
                <a:lnTo>
                  <a:pt x="4095" y="13770"/>
                </a:lnTo>
                <a:lnTo>
                  <a:pt x="4982" y="13588"/>
                </a:lnTo>
                <a:lnTo>
                  <a:pt x="5947" y="13457"/>
                </a:lnTo>
                <a:lnTo>
                  <a:pt x="6964" y="13353"/>
                </a:lnTo>
                <a:lnTo>
                  <a:pt x="7512" y="13327"/>
                </a:lnTo>
                <a:lnTo>
                  <a:pt x="8059" y="13301"/>
                </a:lnTo>
                <a:lnTo>
                  <a:pt x="8633" y="13301"/>
                </a:lnTo>
                <a:lnTo>
                  <a:pt x="9207" y="13327"/>
                </a:lnTo>
                <a:lnTo>
                  <a:pt x="9807" y="13353"/>
                </a:lnTo>
                <a:lnTo>
                  <a:pt x="10407" y="13405"/>
                </a:lnTo>
                <a:lnTo>
                  <a:pt x="11032" y="13483"/>
                </a:lnTo>
                <a:lnTo>
                  <a:pt x="11658" y="13562"/>
                </a:lnTo>
                <a:lnTo>
                  <a:pt x="10302" y="17813"/>
                </a:lnTo>
                <a:lnTo>
                  <a:pt x="9676" y="17578"/>
                </a:lnTo>
                <a:lnTo>
                  <a:pt x="9676" y="22298"/>
                </a:lnTo>
                <a:lnTo>
                  <a:pt x="8946" y="22298"/>
                </a:lnTo>
                <a:lnTo>
                  <a:pt x="8946" y="26966"/>
                </a:lnTo>
                <a:lnTo>
                  <a:pt x="8138" y="26966"/>
                </a:lnTo>
                <a:lnTo>
                  <a:pt x="8425" y="31348"/>
                </a:lnTo>
                <a:lnTo>
                  <a:pt x="7851" y="31348"/>
                </a:lnTo>
                <a:lnTo>
                  <a:pt x="8242" y="36563"/>
                </a:lnTo>
                <a:lnTo>
                  <a:pt x="9963" y="36563"/>
                </a:lnTo>
                <a:lnTo>
                  <a:pt x="11215" y="31348"/>
                </a:lnTo>
                <a:lnTo>
                  <a:pt x="10459" y="31348"/>
                </a:lnTo>
                <a:lnTo>
                  <a:pt x="11658" y="27201"/>
                </a:lnTo>
                <a:lnTo>
                  <a:pt x="10928" y="27201"/>
                </a:lnTo>
                <a:lnTo>
                  <a:pt x="12415" y="22481"/>
                </a:lnTo>
                <a:lnTo>
                  <a:pt x="11658" y="22481"/>
                </a:lnTo>
                <a:lnTo>
                  <a:pt x="13041" y="18047"/>
                </a:lnTo>
                <a:lnTo>
                  <a:pt x="12284" y="18256"/>
                </a:lnTo>
                <a:lnTo>
                  <a:pt x="13145" y="13744"/>
                </a:lnTo>
                <a:lnTo>
                  <a:pt x="13666" y="13822"/>
                </a:lnTo>
                <a:lnTo>
                  <a:pt x="14188" y="13927"/>
                </a:lnTo>
                <a:lnTo>
                  <a:pt x="14710" y="14031"/>
                </a:lnTo>
                <a:lnTo>
                  <a:pt x="15231" y="14188"/>
                </a:lnTo>
                <a:lnTo>
                  <a:pt x="15727" y="14344"/>
                </a:lnTo>
                <a:lnTo>
                  <a:pt x="16222" y="14527"/>
                </a:lnTo>
                <a:lnTo>
                  <a:pt x="16692" y="14735"/>
                </a:lnTo>
                <a:lnTo>
                  <a:pt x="17187" y="14970"/>
                </a:lnTo>
                <a:lnTo>
                  <a:pt x="17631" y="15205"/>
                </a:lnTo>
                <a:lnTo>
                  <a:pt x="18100" y="15439"/>
                </a:lnTo>
                <a:lnTo>
                  <a:pt x="18961" y="15987"/>
                </a:lnTo>
                <a:lnTo>
                  <a:pt x="19769" y="16535"/>
                </a:lnTo>
                <a:lnTo>
                  <a:pt x="20499" y="17082"/>
                </a:lnTo>
                <a:lnTo>
                  <a:pt x="21177" y="17656"/>
                </a:lnTo>
                <a:lnTo>
                  <a:pt x="21803" y="18178"/>
                </a:lnTo>
                <a:lnTo>
                  <a:pt x="22325" y="18673"/>
                </a:lnTo>
                <a:lnTo>
                  <a:pt x="22768" y="19116"/>
                </a:lnTo>
                <a:lnTo>
                  <a:pt x="23394" y="19768"/>
                </a:lnTo>
                <a:lnTo>
                  <a:pt x="23603" y="20003"/>
                </a:lnTo>
                <a:lnTo>
                  <a:pt x="23603" y="19273"/>
                </a:lnTo>
                <a:lnTo>
                  <a:pt x="23524" y="18621"/>
                </a:lnTo>
                <a:lnTo>
                  <a:pt x="23446" y="17969"/>
                </a:lnTo>
                <a:lnTo>
                  <a:pt x="23290" y="17395"/>
                </a:lnTo>
                <a:lnTo>
                  <a:pt x="23107" y="16874"/>
                </a:lnTo>
                <a:lnTo>
                  <a:pt x="22899" y="16378"/>
                </a:lnTo>
                <a:lnTo>
                  <a:pt x="22664" y="15935"/>
                </a:lnTo>
                <a:lnTo>
                  <a:pt x="22377" y="15518"/>
                </a:lnTo>
                <a:lnTo>
                  <a:pt x="22090" y="15152"/>
                </a:lnTo>
                <a:lnTo>
                  <a:pt x="21751" y="14839"/>
                </a:lnTo>
                <a:lnTo>
                  <a:pt x="21412" y="14527"/>
                </a:lnTo>
                <a:lnTo>
                  <a:pt x="21021" y="14292"/>
                </a:lnTo>
                <a:lnTo>
                  <a:pt x="20656" y="14057"/>
                </a:lnTo>
                <a:lnTo>
                  <a:pt x="20238" y="13848"/>
                </a:lnTo>
                <a:lnTo>
                  <a:pt x="19821" y="13692"/>
                </a:lnTo>
                <a:lnTo>
                  <a:pt x="19404" y="13536"/>
                </a:lnTo>
                <a:lnTo>
                  <a:pt x="18961" y="13431"/>
                </a:lnTo>
                <a:lnTo>
                  <a:pt x="18517" y="13327"/>
                </a:lnTo>
                <a:lnTo>
                  <a:pt x="18074" y="13275"/>
                </a:lnTo>
                <a:lnTo>
                  <a:pt x="17631" y="13223"/>
                </a:lnTo>
                <a:lnTo>
                  <a:pt x="17187" y="13197"/>
                </a:lnTo>
                <a:lnTo>
                  <a:pt x="16770" y="13170"/>
                </a:lnTo>
                <a:lnTo>
                  <a:pt x="15909" y="13170"/>
                </a:lnTo>
                <a:lnTo>
                  <a:pt x="15101" y="13223"/>
                </a:lnTo>
                <a:lnTo>
                  <a:pt x="14371" y="13327"/>
                </a:lnTo>
                <a:lnTo>
                  <a:pt x="13719" y="13431"/>
                </a:lnTo>
                <a:lnTo>
                  <a:pt x="13197" y="13536"/>
                </a:lnTo>
                <a:lnTo>
                  <a:pt x="13275" y="13118"/>
                </a:lnTo>
                <a:lnTo>
                  <a:pt x="13979" y="12779"/>
                </a:lnTo>
                <a:lnTo>
                  <a:pt x="14684" y="12466"/>
                </a:lnTo>
                <a:lnTo>
                  <a:pt x="15414" y="12205"/>
                </a:lnTo>
                <a:lnTo>
                  <a:pt x="16144" y="11945"/>
                </a:lnTo>
                <a:lnTo>
                  <a:pt x="16874" y="11736"/>
                </a:lnTo>
                <a:lnTo>
                  <a:pt x="17604" y="11527"/>
                </a:lnTo>
                <a:lnTo>
                  <a:pt x="18335" y="11345"/>
                </a:lnTo>
                <a:lnTo>
                  <a:pt x="19039" y="11214"/>
                </a:lnTo>
                <a:lnTo>
                  <a:pt x="19769" y="11084"/>
                </a:lnTo>
                <a:lnTo>
                  <a:pt x="20473" y="10954"/>
                </a:lnTo>
                <a:lnTo>
                  <a:pt x="21177" y="10875"/>
                </a:lnTo>
                <a:lnTo>
                  <a:pt x="21855" y="10797"/>
                </a:lnTo>
                <a:lnTo>
                  <a:pt x="23185" y="10693"/>
                </a:lnTo>
                <a:lnTo>
                  <a:pt x="24463" y="10641"/>
                </a:lnTo>
                <a:lnTo>
                  <a:pt x="25637" y="10641"/>
                </a:lnTo>
                <a:lnTo>
                  <a:pt x="26706" y="10667"/>
                </a:lnTo>
                <a:lnTo>
                  <a:pt x="27645" y="10719"/>
                </a:lnTo>
                <a:lnTo>
                  <a:pt x="28453" y="10797"/>
                </a:lnTo>
                <a:lnTo>
                  <a:pt x="29627" y="10928"/>
                </a:lnTo>
                <a:lnTo>
                  <a:pt x="30044" y="10980"/>
                </a:lnTo>
                <a:lnTo>
                  <a:pt x="29783" y="10615"/>
                </a:lnTo>
                <a:lnTo>
                  <a:pt x="29549" y="10276"/>
                </a:lnTo>
                <a:lnTo>
                  <a:pt x="29288" y="9963"/>
                </a:lnTo>
                <a:lnTo>
                  <a:pt x="29027" y="9650"/>
                </a:lnTo>
                <a:lnTo>
                  <a:pt x="28766" y="9389"/>
                </a:lnTo>
                <a:lnTo>
                  <a:pt x="28506" y="9128"/>
                </a:lnTo>
                <a:lnTo>
                  <a:pt x="28219" y="8867"/>
                </a:lnTo>
                <a:lnTo>
                  <a:pt x="27958" y="8659"/>
                </a:lnTo>
                <a:lnTo>
                  <a:pt x="27671" y="8450"/>
                </a:lnTo>
                <a:lnTo>
                  <a:pt x="27384" y="8268"/>
                </a:lnTo>
                <a:lnTo>
                  <a:pt x="27097" y="8111"/>
                </a:lnTo>
                <a:lnTo>
                  <a:pt x="26810" y="7955"/>
                </a:lnTo>
                <a:lnTo>
                  <a:pt x="26524" y="7824"/>
                </a:lnTo>
                <a:lnTo>
                  <a:pt x="26237" y="7694"/>
                </a:lnTo>
                <a:lnTo>
                  <a:pt x="25663" y="7511"/>
                </a:lnTo>
                <a:lnTo>
                  <a:pt x="25063" y="7381"/>
                </a:lnTo>
                <a:lnTo>
                  <a:pt x="24463" y="7303"/>
                </a:lnTo>
                <a:lnTo>
                  <a:pt x="23837" y="7277"/>
                </a:lnTo>
                <a:lnTo>
                  <a:pt x="23238" y="7303"/>
                </a:lnTo>
                <a:lnTo>
                  <a:pt x="22638" y="7355"/>
                </a:lnTo>
                <a:lnTo>
                  <a:pt x="22038" y="7485"/>
                </a:lnTo>
                <a:lnTo>
                  <a:pt x="21438" y="7642"/>
                </a:lnTo>
                <a:lnTo>
                  <a:pt x="20838" y="7824"/>
                </a:lnTo>
                <a:lnTo>
                  <a:pt x="20238" y="8033"/>
                </a:lnTo>
                <a:lnTo>
                  <a:pt x="19665" y="8268"/>
                </a:lnTo>
                <a:lnTo>
                  <a:pt x="19091" y="8554"/>
                </a:lnTo>
                <a:lnTo>
                  <a:pt x="18543" y="8841"/>
                </a:lnTo>
                <a:lnTo>
                  <a:pt x="17996" y="9128"/>
                </a:lnTo>
                <a:lnTo>
                  <a:pt x="17448" y="9467"/>
                </a:lnTo>
                <a:lnTo>
                  <a:pt x="16952" y="9780"/>
                </a:lnTo>
                <a:lnTo>
                  <a:pt x="16457" y="10119"/>
                </a:lnTo>
                <a:lnTo>
                  <a:pt x="15518" y="10797"/>
                </a:lnTo>
                <a:lnTo>
                  <a:pt x="14684" y="11475"/>
                </a:lnTo>
                <a:lnTo>
                  <a:pt x="13953" y="12075"/>
                </a:lnTo>
                <a:lnTo>
                  <a:pt x="13354" y="12623"/>
                </a:lnTo>
                <a:lnTo>
                  <a:pt x="13484" y="11945"/>
                </a:lnTo>
                <a:lnTo>
                  <a:pt x="13406" y="11945"/>
                </a:lnTo>
                <a:lnTo>
                  <a:pt x="13771" y="11397"/>
                </a:lnTo>
                <a:lnTo>
                  <a:pt x="14214" y="10771"/>
                </a:lnTo>
                <a:lnTo>
                  <a:pt x="14710" y="10093"/>
                </a:lnTo>
                <a:lnTo>
                  <a:pt x="15257" y="9389"/>
                </a:lnTo>
                <a:lnTo>
                  <a:pt x="15883" y="8633"/>
                </a:lnTo>
                <a:lnTo>
                  <a:pt x="16535" y="7876"/>
                </a:lnTo>
                <a:lnTo>
                  <a:pt x="17239" y="7094"/>
                </a:lnTo>
                <a:lnTo>
                  <a:pt x="17996" y="6338"/>
                </a:lnTo>
                <a:lnTo>
                  <a:pt x="18804" y="5581"/>
                </a:lnTo>
                <a:lnTo>
                  <a:pt x="19665" y="4825"/>
                </a:lnTo>
                <a:lnTo>
                  <a:pt x="20577" y="4121"/>
                </a:lnTo>
                <a:lnTo>
                  <a:pt x="21047" y="3782"/>
                </a:lnTo>
                <a:lnTo>
                  <a:pt x="21516" y="3443"/>
                </a:lnTo>
                <a:lnTo>
                  <a:pt x="22012" y="3130"/>
                </a:lnTo>
                <a:lnTo>
                  <a:pt x="22507" y="2843"/>
                </a:lnTo>
                <a:lnTo>
                  <a:pt x="23003" y="2556"/>
                </a:lnTo>
                <a:lnTo>
                  <a:pt x="23524" y="2269"/>
                </a:lnTo>
                <a:lnTo>
                  <a:pt x="24072" y="2035"/>
                </a:lnTo>
                <a:lnTo>
                  <a:pt x="24594" y="1800"/>
                </a:lnTo>
                <a:lnTo>
                  <a:pt x="25141" y="1565"/>
                </a:lnTo>
                <a:lnTo>
                  <a:pt x="25715" y="1383"/>
                </a:lnTo>
                <a:lnTo>
                  <a:pt x="25220" y="1226"/>
                </a:lnTo>
                <a:lnTo>
                  <a:pt x="24672" y="1122"/>
                </a:lnTo>
                <a:lnTo>
                  <a:pt x="23942" y="991"/>
                </a:lnTo>
                <a:lnTo>
                  <a:pt x="23498" y="939"/>
                </a:lnTo>
                <a:lnTo>
                  <a:pt x="23055" y="887"/>
                </a:lnTo>
                <a:lnTo>
                  <a:pt x="22559" y="861"/>
                </a:lnTo>
                <a:lnTo>
                  <a:pt x="22064" y="861"/>
                </a:lnTo>
                <a:lnTo>
                  <a:pt x="21542" y="887"/>
                </a:lnTo>
                <a:lnTo>
                  <a:pt x="20995" y="913"/>
                </a:lnTo>
                <a:lnTo>
                  <a:pt x="20447" y="991"/>
                </a:lnTo>
                <a:lnTo>
                  <a:pt x="19873" y="1096"/>
                </a:lnTo>
                <a:lnTo>
                  <a:pt x="19300" y="1252"/>
                </a:lnTo>
                <a:lnTo>
                  <a:pt x="18726" y="1461"/>
                </a:lnTo>
                <a:lnTo>
                  <a:pt x="18152" y="1696"/>
                </a:lnTo>
                <a:lnTo>
                  <a:pt x="17578" y="1982"/>
                </a:lnTo>
                <a:lnTo>
                  <a:pt x="17031" y="2321"/>
                </a:lnTo>
                <a:lnTo>
                  <a:pt x="16483" y="2739"/>
                </a:lnTo>
                <a:lnTo>
                  <a:pt x="15961" y="3208"/>
                </a:lnTo>
                <a:lnTo>
                  <a:pt x="15727" y="3469"/>
                </a:lnTo>
                <a:lnTo>
                  <a:pt x="15466" y="3730"/>
                </a:lnTo>
                <a:lnTo>
                  <a:pt x="15231" y="4017"/>
                </a:lnTo>
                <a:lnTo>
                  <a:pt x="14997" y="4330"/>
                </a:lnTo>
                <a:lnTo>
                  <a:pt x="14762" y="4669"/>
                </a:lnTo>
                <a:lnTo>
                  <a:pt x="14527" y="5008"/>
                </a:lnTo>
                <a:lnTo>
                  <a:pt x="14318" y="5373"/>
                </a:lnTo>
                <a:lnTo>
                  <a:pt x="14110" y="5764"/>
                </a:lnTo>
                <a:lnTo>
                  <a:pt x="13927" y="6181"/>
                </a:lnTo>
                <a:lnTo>
                  <a:pt x="13745" y="6598"/>
                </a:lnTo>
                <a:lnTo>
                  <a:pt x="13562" y="7042"/>
                </a:lnTo>
                <a:lnTo>
                  <a:pt x="13380" y="7511"/>
                </a:lnTo>
                <a:lnTo>
                  <a:pt x="13249" y="8007"/>
                </a:lnTo>
                <a:lnTo>
                  <a:pt x="13093" y="8528"/>
                </a:lnTo>
                <a:lnTo>
                  <a:pt x="12962" y="9076"/>
                </a:lnTo>
                <a:lnTo>
                  <a:pt x="12832" y="9624"/>
                </a:lnTo>
                <a:lnTo>
                  <a:pt x="12728" y="10223"/>
                </a:lnTo>
                <a:lnTo>
                  <a:pt x="12649" y="10823"/>
                </a:lnTo>
                <a:lnTo>
                  <a:pt x="12623" y="9780"/>
                </a:lnTo>
                <a:lnTo>
                  <a:pt x="12571" y="8789"/>
                </a:lnTo>
                <a:lnTo>
                  <a:pt x="12441" y="7876"/>
                </a:lnTo>
                <a:lnTo>
                  <a:pt x="12284" y="7042"/>
                </a:lnTo>
                <a:lnTo>
                  <a:pt x="12076" y="6259"/>
                </a:lnTo>
                <a:lnTo>
                  <a:pt x="11815" y="5529"/>
                </a:lnTo>
                <a:lnTo>
                  <a:pt x="11502" y="4877"/>
                </a:lnTo>
                <a:lnTo>
                  <a:pt x="11163" y="4251"/>
                </a:lnTo>
                <a:lnTo>
                  <a:pt x="10798" y="3704"/>
                </a:lnTo>
                <a:lnTo>
                  <a:pt x="10407" y="3182"/>
                </a:lnTo>
                <a:lnTo>
                  <a:pt x="9989" y="2739"/>
                </a:lnTo>
                <a:lnTo>
                  <a:pt x="9546" y="2321"/>
                </a:lnTo>
                <a:lnTo>
                  <a:pt x="9077" y="1956"/>
                </a:lnTo>
                <a:lnTo>
                  <a:pt x="8607" y="1617"/>
                </a:lnTo>
                <a:lnTo>
                  <a:pt x="8138" y="1330"/>
                </a:lnTo>
                <a:lnTo>
                  <a:pt x="7642" y="1096"/>
                </a:lnTo>
                <a:lnTo>
                  <a:pt x="7173" y="861"/>
                </a:lnTo>
                <a:lnTo>
                  <a:pt x="6677" y="678"/>
                </a:lnTo>
                <a:lnTo>
                  <a:pt x="6208" y="522"/>
                </a:lnTo>
                <a:lnTo>
                  <a:pt x="5738" y="392"/>
                </a:lnTo>
                <a:lnTo>
                  <a:pt x="5295" y="287"/>
                </a:lnTo>
                <a:lnTo>
                  <a:pt x="4878" y="183"/>
                </a:lnTo>
                <a:lnTo>
                  <a:pt x="4095" y="79"/>
                </a:lnTo>
                <a:lnTo>
                  <a:pt x="3417" y="27"/>
                </a:lnTo>
                <a:lnTo>
                  <a:pt x="289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77;p39">
            <a:extLst>
              <a:ext uri="{FF2B5EF4-FFF2-40B4-BE49-F238E27FC236}">
                <a16:creationId xmlns:a16="http://schemas.microsoft.com/office/drawing/2014/main" id="{2F0359CD-BCB8-CF81-7EF2-E1C173F2A15E}"/>
              </a:ext>
            </a:extLst>
          </p:cNvPr>
          <p:cNvSpPr txBox="1">
            <a:spLocks/>
          </p:cNvSpPr>
          <p:nvPr/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ef Ruqaa"/>
              <a:buNone/>
              <a:defRPr sz="33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sr-Cyrl-RS" dirty="0"/>
              <a:t>7. Уметност и архитектура</a:t>
            </a:r>
          </a:p>
        </p:txBody>
      </p:sp>
      <p:sp>
        <p:nvSpPr>
          <p:cNvPr id="8" name="Google Shape;668;p38">
            <a:extLst>
              <a:ext uri="{FF2B5EF4-FFF2-40B4-BE49-F238E27FC236}">
                <a16:creationId xmlns:a16="http://schemas.microsoft.com/office/drawing/2014/main" id="{4C4838BC-2F6B-F1A7-1274-DC881148E7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20599" y="2251030"/>
            <a:ext cx="3076041" cy="9075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600" dirty="0"/>
              <a:t>Храмови (</a:t>
            </a:r>
            <a:r>
              <a:rPr lang="sr-Cyrl-RS" sz="1600" dirty="0" err="1">
                <a:highlight>
                  <a:srgbClr val="FFC475"/>
                </a:highlight>
              </a:rPr>
              <a:t>Луксор</a:t>
            </a:r>
            <a:r>
              <a:rPr lang="sr-Cyrl-RS" sz="1600" dirty="0">
                <a:highlight>
                  <a:srgbClr val="FFC475"/>
                </a:highlight>
              </a:rPr>
              <a:t>, Абу </a:t>
            </a:r>
            <a:r>
              <a:rPr lang="sr-Cyrl-RS" sz="1600" dirty="0" err="1">
                <a:highlight>
                  <a:srgbClr val="FFC475"/>
                </a:highlight>
              </a:rPr>
              <a:t>Симбел</a:t>
            </a:r>
            <a:r>
              <a:rPr lang="sr-Cyrl-RS" sz="1600" dirty="0"/>
              <a:t>), и скулптуре (</a:t>
            </a:r>
            <a:r>
              <a:rPr lang="sr-Cyrl-RS" sz="1600" dirty="0">
                <a:highlight>
                  <a:srgbClr val="FFC475"/>
                </a:highlight>
              </a:rPr>
              <a:t>Сфинга, колоси </a:t>
            </a:r>
            <a:r>
              <a:rPr lang="sr-Cyrl-RS" sz="1600" dirty="0" err="1">
                <a:highlight>
                  <a:srgbClr val="FFC475"/>
                </a:highlight>
              </a:rPr>
              <a:t>Мемнона</a:t>
            </a:r>
            <a:r>
              <a:rPr lang="sr-Cyrl-RS" sz="1600" dirty="0"/>
              <a:t>)</a:t>
            </a:r>
          </a:p>
        </p:txBody>
      </p:sp>
      <p:sp>
        <p:nvSpPr>
          <p:cNvPr id="30" name="Google Shape;668;p38">
            <a:extLst>
              <a:ext uri="{FF2B5EF4-FFF2-40B4-BE49-F238E27FC236}">
                <a16:creationId xmlns:a16="http://schemas.microsoft.com/office/drawing/2014/main" id="{29EE8590-06CF-20B2-D515-C5BFDA2C739C}"/>
              </a:ext>
            </a:extLst>
          </p:cNvPr>
          <p:cNvSpPr txBox="1">
            <a:spLocks/>
          </p:cNvSpPr>
          <p:nvPr/>
        </p:nvSpPr>
        <p:spPr>
          <a:xfrm>
            <a:off x="5540199" y="1352675"/>
            <a:ext cx="3422266" cy="90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sr-Cyrl-RS" sz="1600" dirty="0"/>
              <a:t>Фреске и хијероглифи су причали приче о животу и религији</a:t>
            </a:r>
          </a:p>
        </p:txBody>
      </p:sp>
      <p:grpSp>
        <p:nvGrpSpPr>
          <p:cNvPr id="31" name="Google Shape;1524;p64">
            <a:extLst>
              <a:ext uri="{FF2B5EF4-FFF2-40B4-BE49-F238E27FC236}">
                <a16:creationId xmlns:a16="http://schemas.microsoft.com/office/drawing/2014/main" id="{3A6A61AE-1465-AF2B-8724-550DC15B92BA}"/>
              </a:ext>
            </a:extLst>
          </p:cNvPr>
          <p:cNvGrpSpPr/>
          <p:nvPr/>
        </p:nvGrpSpPr>
        <p:grpSpPr>
          <a:xfrm>
            <a:off x="5248099" y="1535789"/>
            <a:ext cx="286250" cy="286225"/>
            <a:chOff x="3277400" y="1322175"/>
            <a:chExt cx="286250" cy="286225"/>
          </a:xfrm>
        </p:grpSpPr>
        <p:sp>
          <p:nvSpPr>
            <p:cNvPr id="32" name="Google Shape;1525;p64">
              <a:extLst>
                <a:ext uri="{FF2B5EF4-FFF2-40B4-BE49-F238E27FC236}">
                  <a16:creationId xmlns:a16="http://schemas.microsoft.com/office/drawing/2014/main" id="{13E00CAD-2E27-0AAF-D609-C376F640F0B2}"/>
                </a:ext>
              </a:extLst>
            </p:cNvPr>
            <p:cNvSpPr/>
            <p:nvPr/>
          </p:nvSpPr>
          <p:spPr>
            <a:xfrm>
              <a:off x="3314650" y="1536500"/>
              <a:ext cx="15050" cy="10475"/>
            </a:xfrm>
            <a:custGeom>
              <a:avLst/>
              <a:gdLst/>
              <a:ahLst/>
              <a:cxnLst/>
              <a:rect l="l" t="t" r="r" b="b"/>
              <a:pathLst>
                <a:path w="602" h="419" extrusionOk="0">
                  <a:moveTo>
                    <a:pt x="288" y="1"/>
                  </a:moveTo>
                  <a:lnTo>
                    <a:pt x="236" y="27"/>
                  </a:lnTo>
                  <a:lnTo>
                    <a:pt x="158" y="79"/>
                  </a:lnTo>
                  <a:lnTo>
                    <a:pt x="1" y="210"/>
                  </a:lnTo>
                  <a:lnTo>
                    <a:pt x="158" y="340"/>
                  </a:lnTo>
                  <a:lnTo>
                    <a:pt x="236" y="393"/>
                  </a:lnTo>
                  <a:lnTo>
                    <a:pt x="288" y="419"/>
                  </a:lnTo>
                  <a:lnTo>
                    <a:pt x="367" y="393"/>
                  </a:lnTo>
                  <a:lnTo>
                    <a:pt x="445" y="340"/>
                  </a:lnTo>
                  <a:lnTo>
                    <a:pt x="602" y="210"/>
                  </a:lnTo>
                  <a:lnTo>
                    <a:pt x="445" y="79"/>
                  </a:lnTo>
                  <a:lnTo>
                    <a:pt x="367" y="27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26;p64">
              <a:extLst>
                <a:ext uri="{FF2B5EF4-FFF2-40B4-BE49-F238E27FC236}">
                  <a16:creationId xmlns:a16="http://schemas.microsoft.com/office/drawing/2014/main" id="{EB96A97C-90AF-7945-B418-3A27FAEBA6BD}"/>
                </a:ext>
              </a:extLst>
            </p:cNvPr>
            <p:cNvSpPr/>
            <p:nvPr/>
          </p:nvSpPr>
          <p:spPr>
            <a:xfrm>
              <a:off x="3314650" y="1456125"/>
              <a:ext cx="15050" cy="18975"/>
            </a:xfrm>
            <a:custGeom>
              <a:avLst/>
              <a:gdLst/>
              <a:ahLst/>
              <a:cxnLst/>
              <a:rect l="l" t="t" r="r" b="b"/>
              <a:pathLst>
                <a:path w="602" h="759" extrusionOk="0">
                  <a:moveTo>
                    <a:pt x="184" y="0"/>
                  </a:moveTo>
                  <a:lnTo>
                    <a:pt x="184" y="53"/>
                  </a:lnTo>
                  <a:lnTo>
                    <a:pt x="158" y="131"/>
                  </a:lnTo>
                  <a:lnTo>
                    <a:pt x="131" y="210"/>
                  </a:lnTo>
                  <a:lnTo>
                    <a:pt x="79" y="262"/>
                  </a:lnTo>
                  <a:lnTo>
                    <a:pt x="27" y="340"/>
                  </a:lnTo>
                  <a:lnTo>
                    <a:pt x="1" y="471"/>
                  </a:lnTo>
                  <a:lnTo>
                    <a:pt x="27" y="575"/>
                  </a:lnTo>
                  <a:lnTo>
                    <a:pt x="79" y="680"/>
                  </a:lnTo>
                  <a:lnTo>
                    <a:pt x="184" y="732"/>
                  </a:lnTo>
                  <a:lnTo>
                    <a:pt x="288" y="758"/>
                  </a:lnTo>
                  <a:lnTo>
                    <a:pt x="419" y="732"/>
                  </a:lnTo>
                  <a:lnTo>
                    <a:pt x="497" y="680"/>
                  </a:lnTo>
                  <a:lnTo>
                    <a:pt x="576" y="575"/>
                  </a:lnTo>
                  <a:lnTo>
                    <a:pt x="602" y="471"/>
                  </a:lnTo>
                  <a:lnTo>
                    <a:pt x="576" y="340"/>
                  </a:lnTo>
                  <a:lnTo>
                    <a:pt x="497" y="262"/>
                  </a:lnTo>
                  <a:lnTo>
                    <a:pt x="471" y="210"/>
                  </a:lnTo>
                  <a:lnTo>
                    <a:pt x="419" y="131"/>
                  </a:lnTo>
                  <a:lnTo>
                    <a:pt x="419" y="53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27;p64">
              <a:extLst>
                <a:ext uri="{FF2B5EF4-FFF2-40B4-BE49-F238E27FC236}">
                  <a16:creationId xmlns:a16="http://schemas.microsoft.com/office/drawing/2014/main" id="{5FBC8CD3-4CCF-7B95-6981-A0FDC9204A3E}"/>
                </a:ext>
              </a:extLst>
            </p:cNvPr>
            <p:cNvSpPr/>
            <p:nvPr/>
          </p:nvSpPr>
          <p:spPr>
            <a:xfrm>
              <a:off x="3277400" y="1322175"/>
              <a:ext cx="89550" cy="286225"/>
            </a:xfrm>
            <a:custGeom>
              <a:avLst/>
              <a:gdLst/>
              <a:ahLst/>
              <a:cxnLst/>
              <a:rect l="l" t="t" r="r" b="b"/>
              <a:pathLst>
                <a:path w="3582" h="11449" extrusionOk="0">
                  <a:moveTo>
                    <a:pt x="2510" y="1621"/>
                  </a:moveTo>
                  <a:lnTo>
                    <a:pt x="2641" y="1647"/>
                  </a:lnTo>
                  <a:lnTo>
                    <a:pt x="2745" y="1725"/>
                  </a:lnTo>
                  <a:lnTo>
                    <a:pt x="2824" y="1830"/>
                  </a:lnTo>
                  <a:lnTo>
                    <a:pt x="2850" y="1960"/>
                  </a:lnTo>
                  <a:lnTo>
                    <a:pt x="2824" y="2091"/>
                  </a:lnTo>
                  <a:lnTo>
                    <a:pt x="2745" y="2196"/>
                  </a:lnTo>
                  <a:lnTo>
                    <a:pt x="2379" y="2562"/>
                  </a:lnTo>
                  <a:lnTo>
                    <a:pt x="2275" y="2640"/>
                  </a:lnTo>
                  <a:lnTo>
                    <a:pt x="2144" y="2666"/>
                  </a:lnTo>
                  <a:lnTo>
                    <a:pt x="2014" y="2640"/>
                  </a:lnTo>
                  <a:lnTo>
                    <a:pt x="1909" y="2562"/>
                  </a:lnTo>
                  <a:lnTo>
                    <a:pt x="1778" y="2431"/>
                  </a:lnTo>
                  <a:lnTo>
                    <a:pt x="1674" y="2562"/>
                  </a:lnTo>
                  <a:lnTo>
                    <a:pt x="1543" y="2640"/>
                  </a:lnTo>
                  <a:lnTo>
                    <a:pt x="1438" y="2666"/>
                  </a:lnTo>
                  <a:lnTo>
                    <a:pt x="1308" y="2640"/>
                  </a:lnTo>
                  <a:lnTo>
                    <a:pt x="1203" y="2562"/>
                  </a:lnTo>
                  <a:lnTo>
                    <a:pt x="837" y="2196"/>
                  </a:lnTo>
                  <a:lnTo>
                    <a:pt x="759" y="2091"/>
                  </a:lnTo>
                  <a:lnTo>
                    <a:pt x="733" y="1960"/>
                  </a:lnTo>
                  <a:lnTo>
                    <a:pt x="759" y="1830"/>
                  </a:lnTo>
                  <a:lnTo>
                    <a:pt x="837" y="1725"/>
                  </a:lnTo>
                  <a:lnTo>
                    <a:pt x="942" y="1647"/>
                  </a:lnTo>
                  <a:lnTo>
                    <a:pt x="1073" y="1621"/>
                  </a:lnTo>
                  <a:lnTo>
                    <a:pt x="1203" y="1647"/>
                  </a:lnTo>
                  <a:lnTo>
                    <a:pt x="1308" y="1725"/>
                  </a:lnTo>
                  <a:lnTo>
                    <a:pt x="1438" y="1856"/>
                  </a:lnTo>
                  <a:lnTo>
                    <a:pt x="1543" y="1725"/>
                  </a:lnTo>
                  <a:lnTo>
                    <a:pt x="1648" y="1647"/>
                  </a:lnTo>
                  <a:lnTo>
                    <a:pt x="1778" y="1621"/>
                  </a:lnTo>
                  <a:lnTo>
                    <a:pt x="1909" y="1647"/>
                  </a:lnTo>
                  <a:lnTo>
                    <a:pt x="2014" y="1725"/>
                  </a:lnTo>
                  <a:lnTo>
                    <a:pt x="2144" y="1856"/>
                  </a:lnTo>
                  <a:lnTo>
                    <a:pt x="2275" y="1725"/>
                  </a:lnTo>
                  <a:lnTo>
                    <a:pt x="2379" y="1647"/>
                  </a:lnTo>
                  <a:lnTo>
                    <a:pt x="2510" y="1621"/>
                  </a:lnTo>
                  <a:close/>
                  <a:moveTo>
                    <a:pt x="2510" y="2692"/>
                  </a:moveTo>
                  <a:lnTo>
                    <a:pt x="2641" y="2718"/>
                  </a:lnTo>
                  <a:lnTo>
                    <a:pt x="2745" y="2797"/>
                  </a:lnTo>
                  <a:lnTo>
                    <a:pt x="2824" y="2901"/>
                  </a:lnTo>
                  <a:lnTo>
                    <a:pt x="2850" y="3032"/>
                  </a:lnTo>
                  <a:lnTo>
                    <a:pt x="2824" y="3163"/>
                  </a:lnTo>
                  <a:lnTo>
                    <a:pt x="2745" y="3267"/>
                  </a:lnTo>
                  <a:lnTo>
                    <a:pt x="2379" y="3633"/>
                  </a:lnTo>
                  <a:lnTo>
                    <a:pt x="2275" y="3712"/>
                  </a:lnTo>
                  <a:lnTo>
                    <a:pt x="2144" y="3738"/>
                  </a:lnTo>
                  <a:lnTo>
                    <a:pt x="2014" y="3712"/>
                  </a:lnTo>
                  <a:lnTo>
                    <a:pt x="1909" y="3633"/>
                  </a:lnTo>
                  <a:lnTo>
                    <a:pt x="1778" y="3503"/>
                  </a:lnTo>
                  <a:lnTo>
                    <a:pt x="1674" y="3633"/>
                  </a:lnTo>
                  <a:lnTo>
                    <a:pt x="1543" y="3712"/>
                  </a:lnTo>
                  <a:lnTo>
                    <a:pt x="1438" y="3738"/>
                  </a:lnTo>
                  <a:lnTo>
                    <a:pt x="1308" y="3712"/>
                  </a:lnTo>
                  <a:lnTo>
                    <a:pt x="1203" y="3633"/>
                  </a:lnTo>
                  <a:lnTo>
                    <a:pt x="837" y="3267"/>
                  </a:lnTo>
                  <a:lnTo>
                    <a:pt x="759" y="3163"/>
                  </a:lnTo>
                  <a:lnTo>
                    <a:pt x="733" y="3032"/>
                  </a:lnTo>
                  <a:lnTo>
                    <a:pt x="759" y="2901"/>
                  </a:lnTo>
                  <a:lnTo>
                    <a:pt x="837" y="2797"/>
                  </a:lnTo>
                  <a:lnTo>
                    <a:pt x="942" y="2718"/>
                  </a:lnTo>
                  <a:lnTo>
                    <a:pt x="1073" y="2692"/>
                  </a:lnTo>
                  <a:lnTo>
                    <a:pt x="1203" y="2718"/>
                  </a:lnTo>
                  <a:lnTo>
                    <a:pt x="1308" y="2797"/>
                  </a:lnTo>
                  <a:lnTo>
                    <a:pt x="1438" y="2928"/>
                  </a:lnTo>
                  <a:lnTo>
                    <a:pt x="1543" y="2797"/>
                  </a:lnTo>
                  <a:lnTo>
                    <a:pt x="1648" y="2718"/>
                  </a:lnTo>
                  <a:lnTo>
                    <a:pt x="1778" y="2692"/>
                  </a:lnTo>
                  <a:lnTo>
                    <a:pt x="1909" y="2718"/>
                  </a:lnTo>
                  <a:lnTo>
                    <a:pt x="2014" y="2797"/>
                  </a:lnTo>
                  <a:lnTo>
                    <a:pt x="2144" y="2928"/>
                  </a:lnTo>
                  <a:lnTo>
                    <a:pt x="2275" y="2797"/>
                  </a:lnTo>
                  <a:lnTo>
                    <a:pt x="2379" y="2718"/>
                  </a:lnTo>
                  <a:lnTo>
                    <a:pt x="2510" y="2692"/>
                  </a:lnTo>
                  <a:close/>
                  <a:moveTo>
                    <a:pt x="2406" y="4679"/>
                  </a:moveTo>
                  <a:lnTo>
                    <a:pt x="2484" y="4705"/>
                  </a:lnTo>
                  <a:lnTo>
                    <a:pt x="2536" y="4757"/>
                  </a:lnTo>
                  <a:lnTo>
                    <a:pt x="2589" y="4810"/>
                  </a:lnTo>
                  <a:lnTo>
                    <a:pt x="2641" y="4862"/>
                  </a:lnTo>
                  <a:lnTo>
                    <a:pt x="2641" y="4940"/>
                  </a:lnTo>
                  <a:lnTo>
                    <a:pt x="2667" y="5019"/>
                  </a:lnTo>
                  <a:lnTo>
                    <a:pt x="2641" y="5097"/>
                  </a:lnTo>
                  <a:lnTo>
                    <a:pt x="2589" y="5306"/>
                  </a:lnTo>
                  <a:lnTo>
                    <a:pt x="2667" y="5411"/>
                  </a:lnTo>
                  <a:lnTo>
                    <a:pt x="2719" y="5541"/>
                  </a:lnTo>
                  <a:lnTo>
                    <a:pt x="2745" y="5672"/>
                  </a:lnTo>
                  <a:lnTo>
                    <a:pt x="2745" y="5829"/>
                  </a:lnTo>
                  <a:lnTo>
                    <a:pt x="2719" y="6012"/>
                  </a:lnTo>
                  <a:lnTo>
                    <a:pt x="2667" y="6195"/>
                  </a:lnTo>
                  <a:lnTo>
                    <a:pt x="2589" y="6352"/>
                  </a:lnTo>
                  <a:lnTo>
                    <a:pt x="2458" y="6509"/>
                  </a:lnTo>
                  <a:lnTo>
                    <a:pt x="2327" y="6613"/>
                  </a:lnTo>
                  <a:lnTo>
                    <a:pt x="2170" y="6718"/>
                  </a:lnTo>
                  <a:lnTo>
                    <a:pt x="1987" y="6770"/>
                  </a:lnTo>
                  <a:lnTo>
                    <a:pt x="1778" y="6796"/>
                  </a:lnTo>
                  <a:lnTo>
                    <a:pt x="1595" y="6770"/>
                  </a:lnTo>
                  <a:lnTo>
                    <a:pt x="1412" y="6718"/>
                  </a:lnTo>
                  <a:lnTo>
                    <a:pt x="1256" y="6613"/>
                  </a:lnTo>
                  <a:lnTo>
                    <a:pt x="1099" y="6509"/>
                  </a:lnTo>
                  <a:lnTo>
                    <a:pt x="994" y="6352"/>
                  </a:lnTo>
                  <a:lnTo>
                    <a:pt x="890" y="6195"/>
                  </a:lnTo>
                  <a:lnTo>
                    <a:pt x="837" y="6012"/>
                  </a:lnTo>
                  <a:lnTo>
                    <a:pt x="811" y="5829"/>
                  </a:lnTo>
                  <a:lnTo>
                    <a:pt x="837" y="5672"/>
                  </a:lnTo>
                  <a:lnTo>
                    <a:pt x="863" y="5541"/>
                  </a:lnTo>
                  <a:lnTo>
                    <a:pt x="916" y="5411"/>
                  </a:lnTo>
                  <a:lnTo>
                    <a:pt x="968" y="5306"/>
                  </a:lnTo>
                  <a:lnTo>
                    <a:pt x="916" y="5097"/>
                  </a:lnTo>
                  <a:lnTo>
                    <a:pt x="916" y="5019"/>
                  </a:lnTo>
                  <a:lnTo>
                    <a:pt x="916" y="4940"/>
                  </a:lnTo>
                  <a:lnTo>
                    <a:pt x="942" y="4862"/>
                  </a:lnTo>
                  <a:lnTo>
                    <a:pt x="994" y="4810"/>
                  </a:lnTo>
                  <a:lnTo>
                    <a:pt x="1046" y="4757"/>
                  </a:lnTo>
                  <a:lnTo>
                    <a:pt x="1099" y="4705"/>
                  </a:lnTo>
                  <a:lnTo>
                    <a:pt x="1177" y="4679"/>
                  </a:lnTo>
                  <a:close/>
                  <a:moveTo>
                    <a:pt x="1778" y="7920"/>
                  </a:moveTo>
                  <a:lnTo>
                    <a:pt x="1987" y="7946"/>
                  </a:lnTo>
                  <a:lnTo>
                    <a:pt x="2170" y="7998"/>
                  </a:lnTo>
                  <a:lnTo>
                    <a:pt x="2353" y="8103"/>
                  </a:lnTo>
                  <a:lnTo>
                    <a:pt x="2484" y="8234"/>
                  </a:lnTo>
                  <a:lnTo>
                    <a:pt x="2693" y="8469"/>
                  </a:lnTo>
                  <a:lnTo>
                    <a:pt x="2798" y="8600"/>
                  </a:lnTo>
                  <a:lnTo>
                    <a:pt x="2824" y="8704"/>
                  </a:lnTo>
                  <a:lnTo>
                    <a:pt x="2850" y="8783"/>
                  </a:lnTo>
                  <a:lnTo>
                    <a:pt x="2824" y="8861"/>
                  </a:lnTo>
                  <a:lnTo>
                    <a:pt x="2798" y="8966"/>
                  </a:lnTo>
                  <a:lnTo>
                    <a:pt x="2693" y="9096"/>
                  </a:lnTo>
                  <a:lnTo>
                    <a:pt x="2484" y="9332"/>
                  </a:lnTo>
                  <a:lnTo>
                    <a:pt x="2353" y="9462"/>
                  </a:lnTo>
                  <a:lnTo>
                    <a:pt x="2170" y="9567"/>
                  </a:lnTo>
                  <a:lnTo>
                    <a:pt x="1987" y="9619"/>
                  </a:lnTo>
                  <a:lnTo>
                    <a:pt x="1778" y="9645"/>
                  </a:lnTo>
                  <a:lnTo>
                    <a:pt x="1569" y="9619"/>
                  </a:lnTo>
                  <a:lnTo>
                    <a:pt x="1386" y="9567"/>
                  </a:lnTo>
                  <a:lnTo>
                    <a:pt x="1229" y="9462"/>
                  </a:lnTo>
                  <a:lnTo>
                    <a:pt x="1099" y="9332"/>
                  </a:lnTo>
                  <a:lnTo>
                    <a:pt x="863" y="9096"/>
                  </a:lnTo>
                  <a:lnTo>
                    <a:pt x="785" y="8966"/>
                  </a:lnTo>
                  <a:lnTo>
                    <a:pt x="733" y="8861"/>
                  </a:lnTo>
                  <a:lnTo>
                    <a:pt x="733" y="8783"/>
                  </a:lnTo>
                  <a:lnTo>
                    <a:pt x="733" y="8704"/>
                  </a:lnTo>
                  <a:lnTo>
                    <a:pt x="785" y="8600"/>
                  </a:lnTo>
                  <a:lnTo>
                    <a:pt x="863" y="8469"/>
                  </a:lnTo>
                  <a:lnTo>
                    <a:pt x="1099" y="8234"/>
                  </a:lnTo>
                  <a:lnTo>
                    <a:pt x="1229" y="8103"/>
                  </a:lnTo>
                  <a:lnTo>
                    <a:pt x="1386" y="7998"/>
                  </a:lnTo>
                  <a:lnTo>
                    <a:pt x="1569" y="7946"/>
                  </a:lnTo>
                  <a:lnTo>
                    <a:pt x="1778" y="7920"/>
                  </a:lnTo>
                  <a:close/>
                  <a:moveTo>
                    <a:pt x="1229" y="0"/>
                  </a:moveTo>
                  <a:lnTo>
                    <a:pt x="968" y="26"/>
                  </a:lnTo>
                  <a:lnTo>
                    <a:pt x="733" y="105"/>
                  </a:lnTo>
                  <a:lnTo>
                    <a:pt x="524" y="209"/>
                  </a:lnTo>
                  <a:lnTo>
                    <a:pt x="341" y="366"/>
                  </a:lnTo>
                  <a:lnTo>
                    <a:pt x="210" y="549"/>
                  </a:lnTo>
                  <a:lnTo>
                    <a:pt x="79" y="758"/>
                  </a:lnTo>
                  <a:lnTo>
                    <a:pt x="27" y="993"/>
                  </a:lnTo>
                  <a:lnTo>
                    <a:pt x="1" y="1229"/>
                  </a:lnTo>
                  <a:lnTo>
                    <a:pt x="1" y="10220"/>
                  </a:lnTo>
                  <a:lnTo>
                    <a:pt x="27" y="10482"/>
                  </a:lnTo>
                  <a:lnTo>
                    <a:pt x="79" y="10691"/>
                  </a:lnTo>
                  <a:lnTo>
                    <a:pt x="210" y="10900"/>
                  </a:lnTo>
                  <a:lnTo>
                    <a:pt x="341" y="11083"/>
                  </a:lnTo>
                  <a:lnTo>
                    <a:pt x="524" y="11240"/>
                  </a:lnTo>
                  <a:lnTo>
                    <a:pt x="733" y="11344"/>
                  </a:lnTo>
                  <a:lnTo>
                    <a:pt x="968" y="11423"/>
                  </a:lnTo>
                  <a:lnTo>
                    <a:pt x="1229" y="11449"/>
                  </a:lnTo>
                  <a:lnTo>
                    <a:pt x="3582" y="11449"/>
                  </a:lnTo>
                  <a:lnTo>
                    <a:pt x="35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28;p64">
              <a:extLst>
                <a:ext uri="{FF2B5EF4-FFF2-40B4-BE49-F238E27FC236}">
                  <a16:creationId xmlns:a16="http://schemas.microsoft.com/office/drawing/2014/main" id="{D4EDAEB0-B792-D222-684A-DC579286FF4D}"/>
                </a:ext>
              </a:extLst>
            </p:cNvPr>
            <p:cNvSpPr/>
            <p:nvPr/>
          </p:nvSpPr>
          <p:spPr>
            <a:xfrm>
              <a:off x="3508725" y="1531925"/>
              <a:ext cx="19000" cy="19625"/>
            </a:xfrm>
            <a:custGeom>
              <a:avLst/>
              <a:gdLst/>
              <a:ahLst/>
              <a:cxnLst/>
              <a:rect l="l" t="t" r="r" b="b"/>
              <a:pathLst>
                <a:path w="760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59" y="785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29;p64">
              <a:extLst>
                <a:ext uri="{FF2B5EF4-FFF2-40B4-BE49-F238E27FC236}">
                  <a16:creationId xmlns:a16="http://schemas.microsoft.com/office/drawing/2014/main" id="{EB2C7879-1AB0-5044-E26B-B9BBDF060395}"/>
                </a:ext>
              </a:extLst>
            </p:cNvPr>
            <p:cNvSpPr/>
            <p:nvPr/>
          </p:nvSpPr>
          <p:spPr>
            <a:xfrm>
              <a:off x="3410725" y="1456125"/>
              <a:ext cx="18975" cy="18975"/>
            </a:xfrm>
            <a:custGeom>
              <a:avLst/>
              <a:gdLst/>
              <a:ahLst/>
              <a:cxnLst/>
              <a:rect l="l" t="t" r="r" b="b"/>
              <a:pathLst>
                <a:path w="759" h="759" extrusionOk="0">
                  <a:moveTo>
                    <a:pt x="314" y="0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6" y="236"/>
                  </a:lnTo>
                  <a:lnTo>
                    <a:pt x="0" y="288"/>
                  </a:lnTo>
                  <a:lnTo>
                    <a:pt x="0" y="366"/>
                  </a:lnTo>
                  <a:lnTo>
                    <a:pt x="0" y="445"/>
                  </a:lnTo>
                  <a:lnTo>
                    <a:pt x="26" y="523"/>
                  </a:lnTo>
                  <a:lnTo>
                    <a:pt x="105" y="654"/>
                  </a:lnTo>
                  <a:lnTo>
                    <a:pt x="235" y="732"/>
                  </a:lnTo>
                  <a:lnTo>
                    <a:pt x="314" y="758"/>
                  </a:lnTo>
                  <a:lnTo>
                    <a:pt x="471" y="758"/>
                  </a:lnTo>
                  <a:lnTo>
                    <a:pt x="523" y="732"/>
                  </a:lnTo>
                  <a:lnTo>
                    <a:pt x="654" y="654"/>
                  </a:lnTo>
                  <a:lnTo>
                    <a:pt x="732" y="523"/>
                  </a:lnTo>
                  <a:lnTo>
                    <a:pt x="758" y="445"/>
                  </a:lnTo>
                  <a:lnTo>
                    <a:pt x="758" y="366"/>
                  </a:lnTo>
                  <a:lnTo>
                    <a:pt x="758" y="288"/>
                  </a:lnTo>
                  <a:lnTo>
                    <a:pt x="732" y="236"/>
                  </a:lnTo>
                  <a:lnTo>
                    <a:pt x="654" y="105"/>
                  </a:lnTo>
                  <a:lnTo>
                    <a:pt x="523" y="27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30;p64">
              <a:extLst>
                <a:ext uri="{FF2B5EF4-FFF2-40B4-BE49-F238E27FC236}">
                  <a16:creationId xmlns:a16="http://schemas.microsoft.com/office/drawing/2014/main" id="{88756468-7961-7D6D-E629-18879227D9E5}"/>
                </a:ext>
              </a:extLst>
            </p:cNvPr>
            <p:cNvSpPr/>
            <p:nvPr/>
          </p:nvSpPr>
          <p:spPr>
            <a:xfrm>
              <a:off x="3410725" y="1384250"/>
              <a:ext cx="18975" cy="9825"/>
            </a:xfrm>
            <a:custGeom>
              <a:avLst/>
              <a:gdLst/>
              <a:ahLst/>
              <a:cxnLst/>
              <a:rect l="l" t="t" r="r" b="b"/>
              <a:pathLst>
                <a:path w="759" h="393" extrusionOk="0">
                  <a:moveTo>
                    <a:pt x="314" y="0"/>
                  </a:moveTo>
                  <a:lnTo>
                    <a:pt x="235" y="26"/>
                  </a:lnTo>
                  <a:lnTo>
                    <a:pt x="105" y="105"/>
                  </a:lnTo>
                  <a:lnTo>
                    <a:pt x="26" y="235"/>
                  </a:lnTo>
                  <a:lnTo>
                    <a:pt x="0" y="288"/>
                  </a:lnTo>
                  <a:lnTo>
                    <a:pt x="0" y="366"/>
                  </a:lnTo>
                  <a:lnTo>
                    <a:pt x="0" y="392"/>
                  </a:lnTo>
                  <a:lnTo>
                    <a:pt x="758" y="392"/>
                  </a:lnTo>
                  <a:lnTo>
                    <a:pt x="758" y="366"/>
                  </a:lnTo>
                  <a:lnTo>
                    <a:pt x="758" y="288"/>
                  </a:lnTo>
                  <a:lnTo>
                    <a:pt x="732" y="235"/>
                  </a:lnTo>
                  <a:lnTo>
                    <a:pt x="654" y="105"/>
                  </a:lnTo>
                  <a:lnTo>
                    <a:pt x="523" y="26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31;p64">
              <a:extLst>
                <a:ext uri="{FF2B5EF4-FFF2-40B4-BE49-F238E27FC236}">
                  <a16:creationId xmlns:a16="http://schemas.microsoft.com/office/drawing/2014/main" id="{D2D0F9B8-8C42-4EAA-1ADF-89B96206CACC}"/>
                </a:ext>
              </a:extLst>
            </p:cNvPr>
            <p:cNvSpPr/>
            <p:nvPr/>
          </p:nvSpPr>
          <p:spPr>
            <a:xfrm>
              <a:off x="3383925" y="1322175"/>
              <a:ext cx="72550" cy="286225"/>
            </a:xfrm>
            <a:custGeom>
              <a:avLst/>
              <a:gdLst/>
              <a:ahLst/>
              <a:cxnLst/>
              <a:rect l="l" t="t" r="r" b="b"/>
              <a:pathLst>
                <a:path w="2902" h="11449" extrusionOk="0">
                  <a:moveTo>
                    <a:pt x="1464" y="1804"/>
                  </a:moveTo>
                  <a:lnTo>
                    <a:pt x="1673" y="1830"/>
                  </a:lnTo>
                  <a:lnTo>
                    <a:pt x="1856" y="1882"/>
                  </a:lnTo>
                  <a:lnTo>
                    <a:pt x="2039" y="1987"/>
                  </a:lnTo>
                  <a:lnTo>
                    <a:pt x="2196" y="2117"/>
                  </a:lnTo>
                  <a:lnTo>
                    <a:pt x="2327" y="2274"/>
                  </a:lnTo>
                  <a:lnTo>
                    <a:pt x="2431" y="2457"/>
                  </a:lnTo>
                  <a:lnTo>
                    <a:pt x="2484" y="2640"/>
                  </a:lnTo>
                  <a:lnTo>
                    <a:pt x="2510" y="2849"/>
                  </a:lnTo>
                  <a:lnTo>
                    <a:pt x="2510" y="3215"/>
                  </a:lnTo>
                  <a:lnTo>
                    <a:pt x="2484" y="3346"/>
                  </a:lnTo>
                  <a:lnTo>
                    <a:pt x="2405" y="3450"/>
                  </a:lnTo>
                  <a:lnTo>
                    <a:pt x="2301" y="3529"/>
                  </a:lnTo>
                  <a:lnTo>
                    <a:pt x="2170" y="3555"/>
                  </a:lnTo>
                  <a:lnTo>
                    <a:pt x="732" y="3555"/>
                  </a:lnTo>
                  <a:lnTo>
                    <a:pt x="602" y="3529"/>
                  </a:lnTo>
                  <a:lnTo>
                    <a:pt x="497" y="3450"/>
                  </a:lnTo>
                  <a:lnTo>
                    <a:pt x="419" y="3346"/>
                  </a:lnTo>
                  <a:lnTo>
                    <a:pt x="393" y="3215"/>
                  </a:lnTo>
                  <a:lnTo>
                    <a:pt x="393" y="2849"/>
                  </a:lnTo>
                  <a:lnTo>
                    <a:pt x="419" y="2640"/>
                  </a:lnTo>
                  <a:lnTo>
                    <a:pt x="471" y="2457"/>
                  </a:lnTo>
                  <a:lnTo>
                    <a:pt x="576" y="2274"/>
                  </a:lnTo>
                  <a:lnTo>
                    <a:pt x="706" y="2117"/>
                  </a:lnTo>
                  <a:lnTo>
                    <a:pt x="863" y="1987"/>
                  </a:lnTo>
                  <a:lnTo>
                    <a:pt x="1046" y="1882"/>
                  </a:lnTo>
                  <a:lnTo>
                    <a:pt x="1229" y="1830"/>
                  </a:lnTo>
                  <a:lnTo>
                    <a:pt x="1464" y="1804"/>
                  </a:lnTo>
                  <a:close/>
                  <a:moveTo>
                    <a:pt x="1464" y="4679"/>
                  </a:moveTo>
                  <a:lnTo>
                    <a:pt x="1673" y="4705"/>
                  </a:lnTo>
                  <a:lnTo>
                    <a:pt x="1856" y="4757"/>
                  </a:lnTo>
                  <a:lnTo>
                    <a:pt x="2039" y="4862"/>
                  </a:lnTo>
                  <a:lnTo>
                    <a:pt x="2196" y="4993"/>
                  </a:lnTo>
                  <a:lnTo>
                    <a:pt x="2327" y="5149"/>
                  </a:lnTo>
                  <a:lnTo>
                    <a:pt x="2431" y="5332"/>
                  </a:lnTo>
                  <a:lnTo>
                    <a:pt x="2484" y="5515"/>
                  </a:lnTo>
                  <a:lnTo>
                    <a:pt x="2510" y="5724"/>
                  </a:lnTo>
                  <a:lnTo>
                    <a:pt x="2484" y="5986"/>
                  </a:lnTo>
                  <a:lnTo>
                    <a:pt x="2405" y="6195"/>
                  </a:lnTo>
                  <a:lnTo>
                    <a:pt x="2484" y="6299"/>
                  </a:lnTo>
                  <a:lnTo>
                    <a:pt x="2510" y="6456"/>
                  </a:lnTo>
                  <a:lnTo>
                    <a:pt x="2484" y="6587"/>
                  </a:lnTo>
                  <a:lnTo>
                    <a:pt x="2405" y="6692"/>
                  </a:lnTo>
                  <a:lnTo>
                    <a:pt x="2301" y="6770"/>
                  </a:lnTo>
                  <a:lnTo>
                    <a:pt x="2170" y="6796"/>
                  </a:lnTo>
                  <a:lnTo>
                    <a:pt x="732" y="6796"/>
                  </a:lnTo>
                  <a:lnTo>
                    <a:pt x="602" y="6770"/>
                  </a:lnTo>
                  <a:lnTo>
                    <a:pt x="497" y="6692"/>
                  </a:lnTo>
                  <a:lnTo>
                    <a:pt x="419" y="6587"/>
                  </a:lnTo>
                  <a:lnTo>
                    <a:pt x="393" y="6456"/>
                  </a:lnTo>
                  <a:lnTo>
                    <a:pt x="419" y="6378"/>
                  </a:lnTo>
                  <a:lnTo>
                    <a:pt x="419" y="6299"/>
                  </a:lnTo>
                  <a:lnTo>
                    <a:pt x="523" y="6195"/>
                  </a:lnTo>
                  <a:lnTo>
                    <a:pt x="419" y="5986"/>
                  </a:lnTo>
                  <a:lnTo>
                    <a:pt x="393" y="5724"/>
                  </a:lnTo>
                  <a:lnTo>
                    <a:pt x="419" y="5515"/>
                  </a:lnTo>
                  <a:lnTo>
                    <a:pt x="471" y="5332"/>
                  </a:lnTo>
                  <a:lnTo>
                    <a:pt x="576" y="5149"/>
                  </a:lnTo>
                  <a:lnTo>
                    <a:pt x="706" y="4993"/>
                  </a:lnTo>
                  <a:lnTo>
                    <a:pt x="863" y="4862"/>
                  </a:lnTo>
                  <a:lnTo>
                    <a:pt x="1046" y="4757"/>
                  </a:lnTo>
                  <a:lnTo>
                    <a:pt x="1229" y="4705"/>
                  </a:lnTo>
                  <a:lnTo>
                    <a:pt x="1464" y="4679"/>
                  </a:lnTo>
                  <a:close/>
                  <a:moveTo>
                    <a:pt x="1464" y="7737"/>
                  </a:moveTo>
                  <a:lnTo>
                    <a:pt x="1673" y="7763"/>
                  </a:lnTo>
                  <a:lnTo>
                    <a:pt x="1856" y="7815"/>
                  </a:lnTo>
                  <a:lnTo>
                    <a:pt x="2039" y="7920"/>
                  </a:lnTo>
                  <a:lnTo>
                    <a:pt x="2196" y="8051"/>
                  </a:lnTo>
                  <a:lnTo>
                    <a:pt x="2327" y="8208"/>
                  </a:lnTo>
                  <a:lnTo>
                    <a:pt x="2431" y="8364"/>
                  </a:lnTo>
                  <a:lnTo>
                    <a:pt x="2484" y="8574"/>
                  </a:lnTo>
                  <a:lnTo>
                    <a:pt x="2510" y="8783"/>
                  </a:lnTo>
                  <a:lnTo>
                    <a:pt x="2510" y="9515"/>
                  </a:lnTo>
                  <a:lnTo>
                    <a:pt x="2484" y="9645"/>
                  </a:lnTo>
                  <a:lnTo>
                    <a:pt x="2405" y="9750"/>
                  </a:lnTo>
                  <a:lnTo>
                    <a:pt x="2301" y="9802"/>
                  </a:lnTo>
                  <a:lnTo>
                    <a:pt x="2170" y="9828"/>
                  </a:lnTo>
                  <a:lnTo>
                    <a:pt x="2039" y="9802"/>
                  </a:lnTo>
                  <a:lnTo>
                    <a:pt x="1935" y="9750"/>
                  </a:lnTo>
                  <a:lnTo>
                    <a:pt x="1856" y="9645"/>
                  </a:lnTo>
                  <a:lnTo>
                    <a:pt x="1830" y="9515"/>
                  </a:lnTo>
                  <a:lnTo>
                    <a:pt x="1830" y="8783"/>
                  </a:lnTo>
                  <a:lnTo>
                    <a:pt x="1830" y="8704"/>
                  </a:lnTo>
                  <a:lnTo>
                    <a:pt x="1804" y="8626"/>
                  </a:lnTo>
                  <a:lnTo>
                    <a:pt x="1726" y="8521"/>
                  </a:lnTo>
                  <a:lnTo>
                    <a:pt x="1595" y="8443"/>
                  </a:lnTo>
                  <a:lnTo>
                    <a:pt x="1543" y="8417"/>
                  </a:lnTo>
                  <a:lnTo>
                    <a:pt x="1464" y="8391"/>
                  </a:lnTo>
                  <a:lnTo>
                    <a:pt x="1386" y="8417"/>
                  </a:lnTo>
                  <a:lnTo>
                    <a:pt x="1307" y="8443"/>
                  </a:lnTo>
                  <a:lnTo>
                    <a:pt x="1177" y="8521"/>
                  </a:lnTo>
                  <a:lnTo>
                    <a:pt x="1098" y="8626"/>
                  </a:lnTo>
                  <a:lnTo>
                    <a:pt x="1072" y="8704"/>
                  </a:lnTo>
                  <a:lnTo>
                    <a:pt x="1072" y="8783"/>
                  </a:lnTo>
                  <a:lnTo>
                    <a:pt x="1046" y="8913"/>
                  </a:lnTo>
                  <a:lnTo>
                    <a:pt x="968" y="9018"/>
                  </a:lnTo>
                  <a:lnTo>
                    <a:pt x="863" y="9096"/>
                  </a:lnTo>
                  <a:lnTo>
                    <a:pt x="732" y="9122"/>
                  </a:lnTo>
                  <a:lnTo>
                    <a:pt x="602" y="9096"/>
                  </a:lnTo>
                  <a:lnTo>
                    <a:pt x="497" y="9018"/>
                  </a:lnTo>
                  <a:lnTo>
                    <a:pt x="419" y="8913"/>
                  </a:lnTo>
                  <a:lnTo>
                    <a:pt x="393" y="8783"/>
                  </a:lnTo>
                  <a:lnTo>
                    <a:pt x="419" y="8574"/>
                  </a:lnTo>
                  <a:lnTo>
                    <a:pt x="471" y="8364"/>
                  </a:lnTo>
                  <a:lnTo>
                    <a:pt x="576" y="8208"/>
                  </a:lnTo>
                  <a:lnTo>
                    <a:pt x="706" y="8051"/>
                  </a:lnTo>
                  <a:lnTo>
                    <a:pt x="863" y="7920"/>
                  </a:lnTo>
                  <a:lnTo>
                    <a:pt x="1046" y="7815"/>
                  </a:lnTo>
                  <a:lnTo>
                    <a:pt x="1229" y="7763"/>
                  </a:lnTo>
                  <a:lnTo>
                    <a:pt x="1464" y="7737"/>
                  </a:lnTo>
                  <a:close/>
                  <a:moveTo>
                    <a:pt x="0" y="0"/>
                  </a:moveTo>
                  <a:lnTo>
                    <a:pt x="0" y="11449"/>
                  </a:lnTo>
                  <a:lnTo>
                    <a:pt x="2902" y="11449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32;p64">
              <a:extLst>
                <a:ext uri="{FF2B5EF4-FFF2-40B4-BE49-F238E27FC236}">
                  <a16:creationId xmlns:a16="http://schemas.microsoft.com/office/drawing/2014/main" id="{F27C70A2-FF30-6021-5E87-EC9099FB4E83}"/>
                </a:ext>
              </a:extLst>
            </p:cNvPr>
            <p:cNvSpPr/>
            <p:nvPr/>
          </p:nvSpPr>
          <p:spPr>
            <a:xfrm>
              <a:off x="3510700" y="1384250"/>
              <a:ext cx="15050" cy="9825"/>
            </a:xfrm>
            <a:custGeom>
              <a:avLst/>
              <a:gdLst/>
              <a:ahLst/>
              <a:cxnLst/>
              <a:rect l="l" t="t" r="r" b="b"/>
              <a:pathLst>
                <a:path w="602" h="393" extrusionOk="0">
                  <a:moveTo>
                    <a:pt x="236" y="0"/>
                  </a:moveTo>
                  <a:lnTo>
                    <a:pt x="157" y="52"/>
                  </a:lnTo>
                  <a:lnTo>
                    <a:pt x="0" y="183"/>
                  </a:lnTo>
                  <a:lnTo>
                    <a:pt x="157" y="340"/>
                  </a:lnTo>
                  <a:lnTo>
                    <a:pt x="236" y="392"/>
                  </a:lnTo>
                  <a:lnTo>
                    <a:pt x="366" y="392"/>
                  </a:lnTo>
                  <a:lnTo>
                    <a:pt x="445" y="340"/>
                  </a:lnTo>
                  <a:lnTo>
                    <a:pt x="602" y="183"/>
                  </a:lnTo>
                  <a:lnTo>
                    <a:pt x="445" y="52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33;p64">
              <a:extLst>
                <a:ext uri="{FF2B5EF4-FFF2-40B4-BE49-F238E27FC236}">
                  <a16:creationId xmlns:a16="http://schemas.microsoft.com/office/drawing/2014/main" id="{98698A82-1331-5C13-ACFA-91238F75585C}"/>
                </a:ext>
              </a:extLst>
            </p:cNvPr>
            <p:cNvSpPr/>
            <p:nvPr/>
          </p:nvSpPr>
          <p:spPr>
            <a:xfrm>
              <a:off x="3473450" y="1322175"/>
              <a:ext cx="90200" cy="286225"/>
            </a:xfrm>
            <a:custGeom>
              <a:avLst/>
              <a:gdLst/>
              <a:ahLst/>
              <a:cxnLst/>
              <a:rect l="l" t="t" r="r" b="b"/>
              <a:pathLst>
                <a:path w="3608" h="11449" extrusionOk="0">
                  <a:moveTo>
                    <a:pt x="1804" y="1804"/>
                  </a:moveTo>
                  <a:lnTo>
                    <a:pt x="2013" y="1830"/>
                  </a:lnTo>
                  <a:lnTo>
                    <a:pt x="2196" y="1908"/>
                  </a:lnTo>
                  <a:lnTo>
                    <a:pt x="2353" y="2013"/>
                  </a:lnTo>
                  <a:lnTo>
                    <a:pt x="2510" y="2117"/>
                  </a:lnTo>
                  <a:lnTo>
                    <a:pt x="2719" y="2352"/>
                  </a:lnTo>
                  <a:lnTo>
                    <a:pt x="2797" y="2509"/>
                  </a:lnTo>
                  <a:lnTo>
                    <a:pt x="2850" y="2588"/>
                  </a:lnTo>
                  <a:lnTo>
                    <a:pt x="2850" y="2666"/>
                  </a:lnTo>
                  <a:lnTo>
                    <a:pt x="2850" y="2771"/>
                  </a:lnTo>
                  <a:lnTo>
                    <a:pt x="2797" y="2849"/>
                  </a:lnTo>
                  <a:lnTo>
                    <a:pt x="2719" y="2980"/>
                  </a:lnTo>
                  <a:lnTo>
                    <a:pt x="2510" y="3215"/>
                  </a:lnTo>
                  <a:lnTo>
                    <a:pt x="2353" y="3346"/>
                  </a:lnTo>
                  <a:lnTo>
                    <a:pt x="2196" y="3450"/>
                  </a:lnTo>
                  <a:lnTo>
                    <a:pt x="2013" y="3529"/>
                  </a:lnTo>
                  <a:lnTo>
                    <a:pt x="1804" y="3555"/>
                  </a:lnTo>
                  <a:lnTo>
                    <a:pt x="1595" y="3529"/>
                  </a:lnTo>
                  <a:lnTo>
                    <a:pt x="1412" y="3450"/>
                  </a:lnTo>
                  <a:lnTo>
                    <a:pt x="1229" y="3346"/>
                  </a:lnTo>
                  <a:lnTo>
                    <a:pt x="1098" y="3215"/>
                  </a:lnTo>
                  <a:lnTo>
                    <a:pt x="889" y="2980"/>
                  </a:lnTo>
                  <a:lnTo>
                    <a:pt x="785" y="2849"/>
                  </a:lnTo>
                  <a:lnTo>
                    <a:pt x="759" y="2771"/>
                  </a:lnTo>
                  <a:lnTo>
                    <a:pt x="759" y="2666"/>
                  </a:lnTo>
                  <a:lnTo>
                    <a:pt x="759" y="2588"/>
                  </a:lnTo>
                  <a:lnTo>
                    <a:pt x="785" y="2509"/>
                  </a:lnTo>
                  <a:lnTo>
                    <a:pt x="889" y="2352"/>
                  </a:lnTo>
                  <a:lnTo>
                    <a:pt x="1098" y="2117"/>
                  </a:lnTo>
                  <a:lnTo>
                    <a:pt x="1229" y="2013"/>
                  </a:lnTo>
                  <a:lnTo>
                    <a:pt x="1412" y="1908"/>
                  </a:lnTo>
                  <a:lnTo>
                    <a:pt x="1595" y="1830"/>
                  </a:lnTo>
                  <a:lnTo>
                    <a:pt x="1804" y="1804"/>
                  </a:lnTo>
                  <a:close/>
                  <a:moveTo>
                    <a:pt x="2510" y="4679"/>
                  </a:moveTo>
                  <a:lnTo>
                    <a:pt x="2641" y="4705"/>
                  </a:lnTo>
                  <a:lnTo>
                    <a:pt x="2745" y="4783"/>
                  </a:lnTo>
                  <a:lnTo>
                    <a:pt x="2823" y="4888"/>
                  </a:lnTo>
                  <a:lnTo>
                    <a:pt x="2850" y="5019"/>
                  </a:lnTo>
                  <a:lnTo>
                    <a:pt x="2823" y="5149"/>
                  </a:lnTo>
                  <a:lnTo>
                    <a:pt x="2745" y="5254"/>
                  </a:lnTo>
                  <a:lnTo>
                    <a:pt x="2405" y="5620"/>
                  </a:lnTo>
                  <a:lnTo>
                    <a:pt x="2275" y="5672"/>
                  </a:lnTo>
                  <a:lnTo>
                    <a:pt x="2170" y="5698"/>
                  </a:lnTo>
                  <a:lnTo>
                    <a:pt x="2039" y="5672"/>
                  </a:lnTo>
                  <a:lnTo>
                    <a:pt x="1909" y="5620"/>
                  </a:lnTo>
                  <a:lnTo>
                    <a:pt x="1804" y="5489"/>
                  </a:lnTo>
                  <a:lnTo>
                    <a:pt x="1673" y="5620"/>
                  </a:lnTo>
                  <a:lnTo>
                    <a:pt x="1569" y="5672"/>
                  </a:lnTo>
                  <a:lnTo>
                    <a:pt x="1438" y="5698"/>
                  </a:lnTo>
                  <a:lnTo>
                    <a:pt x="1307" y="5672"/>
                  </a:lnTo>
                  <a:lnTo>
                    <a:pt x="1203" y="5620"/>
                  </a:lnTo>
                  <a:lnTo>
                    <a:pt x="837" y="5254"/>
                  </a:lnTo>
                  <a:lnTo>
                    <a:pt x="759" y="5149"/>
                  </a:lnTo>
                  <a:lnTo>
                    <a:pt x="759" y="5019"/>
                  </a:lnTo>
                  <a:lnTo>
                    <a:pt x="759" y="4888"/>
                  </a:lnTo>
                  <a:lnTo>
                    <a:pt x="837" y="4783"/>
                  </a:lnTo>
                  <a:lnTo>
                    <a:pt x="968" y="4705"/>
                  </a:lnTo>
                  <a:lnTo>
                    <a:pt x="1072" y="4679"/>
                  </a:lnTo>
                  <a:lnTo>
                    <a:pt x="1203" y="4705"/>
                  </a:lnTo>
                  <a:lnTo>
                    <a:pt x="1307" y="4783"/>
                  </a:lnTo>
                  <a:lnTo>
                    <a:pt x="1438" y="4888"/>
                  </a:lnTo>
                  <a:lnTo>
                    <a:pt x="1569" y="4783"/>
                  </a:lnTo>
                  <a:lnTo>
                    <a:pt x="1673" y="4705"/>
                  </a:lnTo>
                  <a:lnTo>
                    <a:pt x="1804" y="4679"/>
                  </a:lnTo>
                  <a:lnTo>
                    <a:pt x="1935" y="4705"/>
                  </a:lnTo>
                  <a:lnTo>
                    <a:pt x="2039" y="4783"/>
                  </a:lnTo>
                  <a:lnTo>
                    <a:pt x="2170" y="4888"/>
                  </a:lnTo>
                  <a:lnTo>
                    <a:pt x="2275" y="4783"/>
                  </a:lnTo>
                  <a:lnTo>
                    <a:pt x="2379" y="4705"/>
                  </a:lnTo>
                  <a:lnTo>
                    <a:pt x="2510" y="4679"/>
                  </a:lnTo>
                  <a:close/>
                  <a:moveTo>
                    <a:pt x="2510" y="5751"/>
                  </a:moveTo>
                  <a:lnTo>
                    <a:pt x="2641" y="5777"/>
                  </a:lnTo>
                  <a:lnTo>
                    <a:pt x="2745" y="5855"/>
                  </a:lnTo>
                  <a:lnTo>
                    <a:pt x="2823" y="5960"/>
                  </a:lnTo>
                  <a:lnTo>
                    <a:pt x="2850" y="6090"/>
                  </a:lnTo>
                  <a:lnTo>
                    <a:pt x="2823" y="6221"/>
                  </a:lnTo>
                  <a:lnTo>
                    <a:pt x="2745" y="6326"/>
                  </a:lnTo>
                  <a:lnTo>
                    <a:pt x="2405" y="6692"/>
                  </a:lnTo>
                  <a:lnTo>
                    <a:pt x="2275" y="6770"/>
                  </a:lnTo>
                  <a:lnTo>
                    <a:pt x="2170" y="6796"/>
                  </a:lnTo>
                  <a:lnTo>
                    <a:pt x="2039" y="6770"/>
                  </a:lnTo>
                  <a:lnTo>
                    <a:pt x="1909" y="6692"/>
                  </a:lnTo>
                  <a:lnTo>
                    <a:pt x="1804" y="6561"/>
                  </a:lnTo>
                  <a:lnTo>
                    <a:pt x="1673" y="6692"/>
                  </a:lnTo>
                  <a:lnTo>
                    <a:pt x="1569" y="6770"/>
                  </a:lnTo>
                  <a:lnTo>
                    <a:pt x="1438" y="6796"/>
                  </a:lnTo>
                  <a:lnTo>
                    <a:pt x="1307" y="6770"/>
                  </a:lnTo>
                  <a:lnTo>
                    <a:pt x="1203" y="6692"/>
                  </a:lnTo>
                  <a:lnTo>
                    <a:pt x="837" y="6326"/>
                  </a:lnTo>
                  <a:lnTo>
                    <a:pt x="759" y="6221"/>
                  </a:lnTo>
                  <a:lnTo>
                    <a:pt x="759" y="6090"/>
                  </a:lnTo>
                  <a:lnTo>
                    <a:pt x="759" y="5960"/>
                  </a:lnTo>
                  <a:lnTo>
                    <a:pt x="837" y="5855"/>
                  </a:lnTo>
                  <a:lnTo>
                    <a:pt x="968" y="5777"/>
                  </a:lnTo>
                  <a:lnTo>
                    <a:pt x="1072" y="5751"/>
                  </a:lnTo>
                  <a:lnTo>
                    <a:pt x="1203" y="5777"/>
                  </a:lnTo>
                  <a:lnTo>
                    <a:pt x="1307" y="5855"/>
                  </a:lnTo>
                  <a:lnTo>
                    <a:pt x="1438" y="5986"/>
                  </a:lnTo>
                  <a:lnTo>
                    <a:pt x="1569" y="5855"/>
                  </a:lnTo>
                  <a:lnTo>
                    <a:pt x="1673" y="5777"/>
                  </a:lnTo>
                  <a:lnTo>
                    <a:pt x="1804" y="5751"/>
                  </a:lnTo>
                  <a:lnTo>
                    <a:pt x="1935" y="5777"/>
                  </a:lnTo>
                  <a:lnTo>
                    <a:pt x="2039" y="5855"/>
                  </a:lnTo>
                  <a:lnTo>
                    <a:pt x="2170" y="5986"/>
                  </a:lnTo>
                  <a:lnTo>
                    <a:pt x="2275" y="5855"/>
                  </a:lnTo>
                  <a:lnTo>
                    <a:pt x="2379" y="5777"/>
                  </a:lnTo>
                  <a:lnTo>
                    <a:pt x="2510" y="5751"/>
                  </a:lnTo>
                  <a:close/>
                  <a:moveTo>
                    <a:pt x="2510" y="7737"/>
                  </a:moveTo>
                  <a:lnTo>
                    <a:pt x="2641" y="7763"/>
                  </a:lnTo>
                  <a:lnTo>
                    <a:pt x="2745" y="7815"/>
                  </a:lnTo>
                  <a:lnTo>
                    <a:pt x="2823" y="7946"/>
                  </a:lnTo>
                  <a:lnTo>
                    <a:pt x="2850" y="8077"/>
                  </a:lnTo>
                  <a:lnTo>
                    <a:pt x="2850" y="9515"/>
                  </a:lnTo>
                  <a:lnTo>
                    <a:pt x="2823" y="9645"/>
                  </a:lnTo>
                  <a:lnTo>
                    <a:pt x="2745" y="9750"/>
                  </a:lnTo>
                  <a:lnTo>
                    <a:pt x="2641" y="9802"/>
                  </a:lnTo>
                  <a:lnTo>
                    <a:pt x="2510" y="9828"/>
                  </a:lnTo>
                  <a:lnTo>
                    <a:pt x="1072" y="9828"/>
                  </a:lnTo>
                  <a:lnTo>
                    <a:pt x="941" y="9802"/>
                  </a:lnTo>
                  <a:lnTo>
                    <a:pt x="837" y="9750"/>
                  </a:lnTo>
                  <a:lnTo>
                    <a:pt x="785" y="9645"/>
                  </a:lnTo>
                  <a:lnTo>
                    <a:pt x="759" y="9515"/>
                  </a:lnTo>
                  <a:lnTo>
                    <a:pt x="759" y="8077"/>
                  </a:lnTo>
                  <a:lnTo>
                    <a:pt x="785" y="7946"/>
                  </a:lnTo>
                  <a:lnTo>
                    <a:pt x="837" y="7815"/>
                  </a:lnTo>
                  <a:lnTo>
                    <a:pt x="941" y="7763"/>
                  </a:lnTo>
                  <a:lnTo>
                    <a:pt x="1072" y="7737"/>
                  </a:lnTo>
                  <a:close/>
                  <a:moveTo>
                    <a:pt x="0" y="0"/>
                  </a:moveTo>
                  <a:lnTo>
                    <a:pt x="0" y="11449"/>
                  </a:lnTo>
                  <a:lnTo>
                    <a:pt x="2353" y="11449"/>
                  </a:lnTo>
                  <a:lnTo>
                    <a:pt x="2614" y="11423"/>
                  </a:lnTo>
                  <a:lnTo>
                    <a:pt x="2850" y="11344"/>
                  </a:lnTo>
                  <a:lnTo>
                    <a:pt x="3059" y="11240"/>
                  </a:lnTo>
                  <a:lnTo>
                    <a:pt x="3242" y="11083"/>
                  </a:lnTo>
                  <a:lnTo>
                    <a:pt x="3372" y="10900"/>
                  </a:lnTo>
                  <a:lnTo>
                    <a:pt x="3503" y="10691"/>
                  </a:lnTo>
                  <a:lnTo>
                    <a:pt x="3582" y="10482"/>
                  </a:lnTo>
                  <a:lnTo>
                    <a:pt x="3608" y="10220"/>
                  </a:lnTo>
                  <a:lnTo>
                    <a:pt x="3608" y="1229"/>
                  </a:lnTo>
                  <a:lnTo>
                    <a:pt x="3582" y="993"/>
                  </a:lnTo>
                  <a:lnTo>
                    <a:pt x="3503" y="758"/>
                  </a:lnTo>
                  <a:lnTo>
                    <a:pt x="3372" y="549"/>
                  </a:lnTo>
                  <a:lnTo>
                    <a:pt x="3242" y="366"/>
                  </a:lnTo>
                  <a:lnTo>
                    <a:pt x="3059" y="209"/>
                  </a:lnTo>
                  <a:lnTo>
                    <a:pt x="2850" y="105"/>
                  </a:lnTo>
                  <a:lnTo>
                    <a:pt x="2614" y="26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727;p64">
            <a:extLst>
              <a:ext uri="{FF2B5EF4-FFF2-40B4-BE49-F238E27FC236}">
                <a16:creationId xmlns:a16="http://schemas.microsoft.com/office/drawing/2014/main" id="{643BCD49-9CD8-BCCA-E752-8E9DDCC83307}"/>
              </a:ext>
            </a:extLst>
          </p:cNvPr>
          <p:cNvGrpSpPr/>
          <p:nvPr/>
        </p:nvGrpSpPr>
        <p:grpSpPr>
          <a:xfrm>
            <a:off x="5257274" y="2284737"/>
            <a:ext cx="286250" cy="286250"/>
            <a:chOff x="2545525" y="3388425"/>
            <a:chExt cx="286250" cy="286250"/>
          </a:xfrm>
        </p:grpSpPr>
        <p:sp>
          <p:nvSpPr>
            <p:cNvPr id="42" name="Google Shape;1728;p64">
              <a:extLst>
                <a:ext uri="{FF2B5EF4-FFF2-40B4-BE49-F238E27FC236}">
                  <a16:creationId xmlns:a16="http://schemas.microsoft.com/office/drawing/2014/main" id="{162D891B-B532-4CB9-72DD-8425E448262E}"/>
                </a:ext>
              </a:extLst>
            </p:cNvPr>
            <p:cNvSpPr/>
            <p:nvPr/>
          </p:nvSpPr>
          <p:spPr>
            <a:xfrm>
              <a:off x="2693200" y="3500825"/>
              <a:ext cx="61450" cy="17675"/>
            </a:xfrm>
            <a:custGeom>
              <a:avLst/>
              <a:gdLst/>
              <a:ahLst/>
              <a:cxnLst/>
              <a:rect l="l" t="t" r="r" b="b"/>
              <a:pathLst>
                <a:path w="2458" h="707" extrusionOk="0">
                  <a:moveTo>
                    <a:pt x="79" y="1"/>
                  </a:moveTo>
                  <a:lnTo>
                    <a:pt x="79" y="340"/>
                  </a:lnTo>
                  <a:lnTo>
                    <a:pt x="53" y="523"/>
                  </a:lnTo>
                  <a:lnTo>
                    <a:pt x="1" y="706"/>
                  </a:lnTo>
                  <a:lnTo>
                    <a:pt x="2458" y="706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29;p64">
              <a:extLst>
                <a:ext uri="{FF2B5EF4-FFF2-40B4-BE49-F238E27FC236}">
                  <a16:creationId xmlns:a16="http://schemas.microsoft.com/office/drawing/2014/main" id="{7C024456-9C31-F98E-4B0F-4E040D77EAE2}"/>
                </a:ext>
              </a:extLst>
            </p:cNvPr>
            <p:cNvSpPr/>
            <p:nvPr/>
          </p:nvSpPr>
          <p:spPr>
            <a:xfrm>
              <a:off x="2545525" y="3622375"/>
              <a:ext cx="286250" cy="52300"/>
            </a:xfrm>
            <a:custGeom>
              <a:avLst/>
              <a:gdLst/>
              <a:ahLst/>
              <a:cxnLst/>
              <a:rect l="l" t="t" r="r" b="b"/>
              <a:pathLst>
                <a:path w="11450" h="2092" extrusionOk="0">
                  <a:moveTo>
                    <a:pt x="0" y="0"/>
                  </a:moveTo>
                  <a:lnTo>
                    <a:pt x="0" y="863"/>
                  </a:lnTo>
                  <a:lnTo>
                    <a:pt x="26" y="1124"/>
                  </a:lnTo>
                  <a:lnTo>
                    <a:pt x="105" y="1360"/>
                  </a:lnTo>
                  <a:lnTo>
                    <a:pt x="209" y="1569"/>
                  </a:lnTo>
                  <a:lnTo>
                    <a:pt x="366" y="1752"/>
                  </a:lnTo>
                  <a:lnTo>
                    <a:pt x="549" y="1882"/>
                  </a:lnTo>
                  <a:lnTo>
                    <a:pt x="758" y="2013"/>
                  </a:lnTo>
                  <a:lnTo>
                    <a:pt x="994" y="2065"/>
                  </a:lnTo>
                  <a:lnTo>
                    <a:pt x="1229" y="2092"/>
                  </a:lnTo>
                  <a:lnTo>
                    <a:pt x="10221" y="2092"/>
                  </a:lnTo>
                  <a:lnTo>
                    <a:pt x="10456" y="2065"/>
                  </a:lnTo>
                  <a:lnTo>
                    <a:pt x="10691" y="2013"/>
                  </a:lnTo>
                  <a:lnTo>
                    <a:pt x="10900" y="1882"/>
                  </a:lnTo>
                  <a:lnTo>
                    <a:pt x="11083" y="1752"/>
                  </a:lnTo>
                  <a:lnTo>
                    <a:pt x="11240" y="1569"/>
                  </a:lnTo>
                  <a:lnTo>
                    <a:pt x="11345" y="1360"/>
                  </a:lnTo>
                  <a:lnTo>
                    <a:pt x="11423" y="1124"/>
                  </a:lnTo>
                  <a:lnTo>
                    <a:pt x="11449" y="863"/>
                  </a:lnTo>
                  <a:lnTo>
                    <a:pt x="114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0;p64">
              <a:extLst>
                <a:ext uri="{FF2B5EF4-FFF2-40B4-BE49-F238E27FC236}">
                  <a16:creationId xmlns:a16="http://schemas.microsoft.com/office/drawing/2014/main" id="{D323EA6B-6BFB-0190-54F5-F9E3F9B3C45B}"/>
                </a:ext>
              </a:extLst>
            </p:cNvPr>
            <p:cNvSpPr/>
            <p:nvPr/>
          </p:nvSpPr>
          <p:spPr>
            <a:xfrm>
              <a:off x="2545525" y="3535450"/>
              <a:ext cx="286250" cy="69950"/>
            </a:xfrm>
            <a:custGeom>
              <a:avLst/>
              <a:gdLst/>
              <a:ahLst/>
              <a:cxnLst/>
              <a:rect l="l" t="t" r="r" b="b"/>
              <a:pathLst>
                <a:path w="11450" h="2798" extrusionOk="0">
                  <a:moveTo>
                    <a:pt x="1621" y="1"/>
                  </a:moveTo>
                  <a:lnTo>
                    <a:pt x="1438" y="27"/>
                  </a:lnTo>
                  <a:lnTo>
                    <a:pt x="1281" y="79"/>
                  </a:lnTo>
                  <a:lnTo>
                    <a:pt x="1098" y="132"/>
                  </a:lnTo>
                  <a:lnTo>
                    <a:pt x="941" y="210"/>
                  </a:lnTo>
                  <a:lnTo>
                    <a:pt x="784" y="288"/>
                  </a:lnTo>
                  <a:lnTo>
                    <a:pt x="654" y="393"/>
                  </a:lnTo>
                  <a:lnTo>
                    <a:pt x="523" y="498"/>
                  </a:lnTo>
                  <a:lnTo>
                    <a:pt x="419" y="628"/>
                  </a:lnTo>
                  <a:lnTo>
                    <a:pt x="314" y="759"/>
                  </a:lnTo>
                  <a:lnTo>
                    <a:pt x="209" y="890"/>
                  </a:lnTo>
                  <a:lnTo>
                    <a:pt x="131" y="1047"/>
                  </a:lnTo>
                  <a:lnTo>
                    <a:pt x="79" y="1203"/>
                  </a:lnTo>
                  <a:lnTo>
                    <a:pt x="26" y="1360"/>
                  </a:lnTo>
                  <a:lnTo>
                    <a:pt x="0" y="1543"/>
                  </a:lnTo>
                  <a:lnTo>
                    <a:pt x="0" y="1700"/>
                  </a:lnTo>
                  <a:lnTo>
                    <a:pt x="0" y="2798"/>
                  </a:lnTo>
                  <a:lnTo>
                    <a:pt x="3242" y="2798"/>
                  </a:lnTo>
                  <a:lnTo>
                    <a:pt x="3242" y="2066"/>
                  </a:lnTo>
                  <a:lnTo>
                    <a:pt x="3215" y="2040"/>
                  </a:lnTo>
                  <a:lnTo>
                    <a:pt x="1778" y="2040"/>
                  </a:lnTo>
                  <a:lnTo>
                    <a:pt x="1647" y="2014"/>
                  </a:lnTo>
                  <a:lnTo>
                    <a:pt x="1543" y="1935"/>
                  </a:lnTo>
                  <a:lnTo>
                    <a:pt x="1464" y="1831"/>
                  </a:lnTo>
                  <a:lnTo>
                    <a:pt x="1438" y="1700"/>
                  </a:lnTo>
                  <a:lnTo>
                    <a:pt x="1464" y="1569"/>
                  </a:lnTo>
                  <a:lnTo>
                    <a:pt x="1543" y="1465"/>
                  </a:lnTo>
                  <a:lnTo>
                    <a:pt x="1647" y="1386"/>
                  </a:lnTo>
                  <a:lnTo>
                    <a:pt x="1778" y="1360"/>
                  </a:lnTo>
                  <a:lnTo>
                    <a:pt x="3215" y="1360"/>
                  </a:lnTo>
                  <a:lnTo>
                    <a:pt x="3346" y="1386"/>
                  </a:lnTo>
                  <a:lnTo>
                    <a:pt x="3477" y="1439"/>
                  </a:lnTo>
                  <a:lnTo>
                    <a:pt x="3607" y="1491"/>
                  </a:lnTo>
                  <a:lnTo>
                    <a:pt x="3686" y="1569"/>
                  </a:lnTo>
                  <a:lnTo>
                    <a:pt x="3790" y="1674"/>
                  </a:lnTo>
                  <a:lnTo>
                    <a:pt x="3843" y="1805"/>
                  </a:lnTo>
                  <a:lnTo>
                    <a:pt x="3895" y="1935"/>
                  </a:lnTo>
                  <a:lnTo>
                    <a:pt x="3895" y="2066"/>
                  </a:lnTo>
                  <a:lnTo>
                    <a:pt x="3895" y="2798"/>
                  </a:lnTo>
                  <a:lnTo>
                    <a:pt x="5908" y="2798"/>
                  </a:lnTo>
                  <a:lnTo>
                    <a:pt x="5751" y="2563"/>
                  </a:lnTo>
                  <a:lnTo>
                    <a:pt x="5620" y="2301"/>
                  </a:lnTo>
                  <a:lnTo>
                    <a:pt x="5568" y="2014"/>
                  </a:lnTo>
                  <a:lnTo>
                    <a:pt x="5542" y="1700"/>
                  </a:lnTo>
                  <a:lnTo>
                    <a:pt x="5568" y="1569"/>
                  </a:lnTo>
                  <a:lnTo>
                    <a:pt x="5646" y="1465"/>
                  </a:lnTo>
                  <a:lnTo>
                    <a:pt x="5751" y="1386"/>
                  </a:lnTo>
                  <a:lnTo>
                    <a:pt x="5882" y="1360"/>
                  </a:lnTo>
                  <a:lnTo>
                    <a:pt x="6012" y="1386"/>
                  </a:lnTo>
                  <a:lnTo>
                    <a:pt x="6117" y="1465"/>
                  </a:lnTo>
                  <a:lnTo>
                    <a:pt x="6169" y="1569"/>
                  </a:lnTo>
                  <a:lnTo>
                    <a:pt x="6195" y="1700"/>
                  </a:lnTo>
                  <a:lnTo>
                    <a:pt x="6221" y="1935"/>
                  </a:lnTo>
                  <a:lnTo>
                    <a:pt x="6274" y="2144"/>
                  </a:lnTo>
                  <a:lnTo>
                    <a:pt x="6378" y="2327"/>
                  </a:lnTo>
                  <a:lnTo>
                    <a:pt x="6509" y="2484"/>
                  </a:lnTo>
                  <a:lnTo>
                    <a:pt x="6640" y="2615"/>
                  </a:lnTo>
                  <a:lnTo>
                    <a:pt x="6823" y="2719"/>
                  </a:lnTo>
                  <a:lnTo>
                    <a:pt x="7006" y="2798"/>
                  </a:lnTo>
                  <a:lnTo>
                    <a:pt x="11449" y="2798"/>
                  </a:lnTo>
                  <a:lnTo>
                    <a:pt x="11449" y="2066"/>
                  </a:lnTo>
                  <a:lnTo>
                    <a:pt x="11423" y="1935"/>
                  </a:lnTo>
                  <a:lnTo>
                    <a:pt x="11397" y="1805"/>
                  </a:lnTo>
                  <a:lnTo>
                    <a:pt x="11318" y="1674"/>
                  </a:lnTo>
                  <a:lnTo>
                    <a:pt x="11240" y="1569"/>
                  </a:lnTo>
                  <a:lnTo>
                    <a:pt x="11135" y="1491"/>
                  </a:lnTo>
                  <a:lnTo>
                    <a:pt x="11031" y="1439"/>
                  </a:lnTo>
                  <a:lnTo>
                    <a:pt x="10900" y="1386"/>
                  </a:lnTo>
                  <a:lnTo>
                    <a:pt x="10743" y="1360"/>
                  </a:lnTo>
                  <a:lnTo>
                    <a:pt x="9280" y="1360"/>
                  </a:lnTo>
                  <a:lnTo>
                    <a:pt x="9070" y="1282"/>
                  </a:lnTo>
                  <a:lnTo>
                    <a:pt x="8861" y="1203"/>
                  </a:lnTo>
                  <a:lnTo>
                    <a:pt x="8705" y="1073"/>
                  </a:lnTo>
                  <a:lnTo>
                    <a:pt x="8548" y="916"/>
                  </a:lnTo>
                  <a:lnTo>
                    <a:pt x="8443" y="733"/>
                  </a:lnTo>
                  <a:lnTo>
                    <a:pt x="8391" y="550"/>
                  </a:lnTo>
                  <a:lnTo>
                    <a:pt x="8365" y="341"/>
                  </a:lnTo>
                  <a:lnTo>
                    <a:pt x="8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31;p64">
              <a:extLst>
                <a:ext uri="{FF2B5EF4-FFF2-40B4-BE49-F238E27FC236}">
                  <a16:creationId xmlns:a16="http://schemas.microsoft.com/office/drawing/2014/main" id="{43780F9A-60F2-AD23-19F1-867982DC0DEE}"/>
                </a:ext>
              </a:extLst>
            </p:cNvPr>
            <p:cNvSpPr/>
            <p:nvPr/>
          </p:nvSpPr>
          <p:spPr>
            <a:xfrm>
              <a:off x="2680125" y="3388425"/>
              <a:ext cx="115700" cy="95425"/>
            </a:xfrm>
            <a:custGeom>
              <a:avLst/>
              <a:gdLst/>
              <a:ahLst/>
              <a:cxnLst/>
              <a:rect l="l" t="t" r="r" b="b"/>
              <a:pathLst>
                <a:path w="4628" h="3817" extrusionOk="0">
                  <a:moveTo>
                    <a:pt x="341" y="1"/>
                  </a:moveTo>
                  <a:lnTo>
                    <a:pt x="236" y="27"/>
                  </a:lnTo>
                  <a:lnTo>
                    <a:pt x="132" y="79"/>
                  </a:lnTo>
                  <a:lnTo>
                    <a:pt x="79" y="158"/>
                  </a:lnTo>
                  <a:lnTo>
                    <a:pt x="27" y="236"/>
                  </a:lnTo>
                  <a:lnTo>
                    <a:pt x="1" y="341"/>
                  </a:lnTo>
                  <a:lnTo>
                    <a:pt x="1" y="2510"/>
                  </a:lnTo>
                  <a:lnTo>
                    <a:pt x="1" y="2641"/>
                  </a:lnTo>
                  <a:lnTo>
                    <a:pt x="53" y="2798"/>
                  </a:lnTo>
                  <a:lnTo>
                    <a:pt x="105" y="2902"/>
                  </a:lnTo>
                  <a:lnTo>
                    <a:pt x="158" y="3033"/>
                  </a:lnTo>
                  <a:lnTo>
                    <a:pt x="262" y="3137"/>
                  </a:lnTo>
                  <a:lnTo>
                    <a:pt x="341" y="3242"/>
                  </a:lnTo>
                  <a:lnTo>
                    <a:pt x="471" y="3294"/>
                  </a:lnTo>
                  <a:lnTo>
                    <a:pt x="602" y="3373"/>
                  </a:lnTo>
                  <a:lnTo>
                    <a:pt x="602" y="3817"/>
                  </a:lnTo>
                  <a:lnTo>
                    <a:pt x="3765" y="3817"/>
                  </a:lnTo>
                  <a:lnTo>
                    <a:pt x="3974" y="3739"/>
                  </a:lnTo>
                  <a:lnTo>
                    <a:pt x="4157" y="3634"/>
                  </a:lnTo>
                  <a:lnTo>
                    <a:pt x="4314" y="3503"/>
                  </a:lnTo>
                  <a:lnTo>
                    <a:pt x="4445" y="3347"/>
                  </a:lnTo>
                  <a:lnTo>
                    <a:pt x="4549" y="3164"/>
                  </a:lnTo>
                  <a:lnTo>
                    <a:pt x="4601" y="2954"/>
                  </a:lnTo>
                  <a:lnTo>
                    <a:pt x="4627" y="2745"/>
                  </a:lnTo>
                  <a:lnTo>
                    <a:pt x="4627" y="2092"/>
                  </a:lnTo>
                  <a:lnTo>
                    <a:pt x="4601" y="1961"/>
                  </a:lnTo>
                  <a:lnTo>
                    <a:pt x="4523" y="1857"/>
                  </a:lnTo>
                  <a:lnTo>
                    <a:pt x="4418" y="1778"/>
                  </a:lnTo>
                  <a:lnTo>
                    <a:pt x="4288" y="1752"/>
                  </a:lnTo>
                  <a:lnTo>
                    <a:pt x="3138" y="1752"/>
                  </a:lnTo>
                  <a:lnTo>
                    <a:pt x="3111" y="1621"/>
                  </a:lnTo>
                  <a:lnTo>
                    <a:pt x="3059" y="1517"/>
                  </a:lnTo>
                  <a:lnTo>
                    <a:pt x="2981" y="1412"/>
                  </a:lnTo>
                  <a:lnTo>
                    <a:pt x="2902" y="1334"/>
                  </a:lnTo>
                  <a:lnTo>
                    <a:pt x="2798" y="1255"/>
                  </a:lnTo>
                  <a:lnTo>
                    <a:pt x="2693" y="1203"/>
                  </a:lnTo>
                  <a:lnTo>
                    <a:pt x="2563" y="1151"/>
                  </a:lnTo>
                  <a:lnTo>
                    <a:pt x="1256" y="1151"/>
                  </a:lnTo>
                  <a:lnTo>
                    <a:pt x="628" y="158"/>
                  </a:lnTo>
                  <a:lnTo>
                    <a:pt x="550" y="79"/>
                  </a:lnTo>
                  <a:lnTo>
                    <a:pt x="445" y="27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2A7B4B-FF5D-3A5F-7FFE-6A39259FC0DF}"/>
              </a:ext>
            </a:extLst>
          </p:cNvPr>
          <p:cNvSpPr/>
          <p:nvPr/>
        </p:nvSpPr>
        <p:spPr>
          <a:xfrm>
            <a:off x="1490820" y="1512481"/>
            <a:ext cx="2667694" cy="158319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CB70B9-CEB1-4688-19FD-2F9D8F1A1C38}"/>
              </a:ext>
            </a:extLst>
          </p:cNvPr>
          <p:cNvSpPr/>
          <p:nvPr/>
        </p:nvSpPr>
        <p:spPr>
          <a:xfrm>
            <a:off x="1508783" y="1520308"/>
            <a:ext cx="2667694" cy="1583192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B32B4F1-FE84-C5D3-923B-767E7E5FFE02}"/>
              </a:ext>
            </a:extLst>
          </p:cNvPr>
          <p:cNvSpPr/>
          <p:nvPr/>
        </p:nvSpPr>
        <p:spPr>
          <a:xfrm flipH="1">
            <a:off x="1490820" y="1522657"/>
            <a:ext cx="2715406" cy="1573016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04E906-FD03-4F04-BEDC-63406F7E2FD9}"/>
              </a:ext>
            </a:extLst>
          </p:cNvPr>
          <p:cNvSpPr/>
          <p:nvPr/>
        </p:nvSpPr>
        <p:spPr>
          <a:xfrm>
            <a:off x="1472982" y="1531307"/>
            <a:ext cx="2715406" cy="1573016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118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30" grpId="0" build="allAtOnce"/>
      <p:bldP spid="5" grpId="0" animBg="1"/>
      <p:bldP spid="6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>
          <a:extLst>
            <a:ext uri="{FF2B5EF4-FFF2-40B4-BE49-F238E27FC236}">
              <a16:creationId xmlns:a16="http://schemas.microsoft.com/office/drawing/2014/main" id="{EBA8C772-CDCD-A3AA-E7AD-B310FA0D3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86C079F-1D44-009F-C728-0707ECE9B7BA}"/>
              </a:ext>
            </a:extLst>
          </p:cNvPr>
          <p:cNvSpPr/>
          <p:nvPr/>
        </p:nvSpPr>
        <p:spPr>
          <a:xfrm>
            <a:off x="217255" y="831955"/>
            <a:ext cx="2453299" cy="3311313"/>
          </a:xfrm>
          <a:prstGeom prst="roundRect">
            <a:avLst>
              <a:gd name="adj" fmla="val 48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1" name="Google Shape;721;p41">
            <a:extLst>
              <a:ext uri="{FF2B5EF4-FFF2-40B4-BE49-F238E27FC236}">
                <a16:creationId xmlns:a16="http://schemas.microsoft.com/office/drawing/2014/main" id="{35C9972F-F26E-0D55-2A02-4D3A83FC2885}"/>
              </a:ext>
            </a:extLst>
          </p:cNvPr>
          <p:cNvSpPr/>
          <p:nvPr/>
        </p:nvSpPr>
        <p:spPr>
          <a:xfrm>
            <a:off x="3752819" y="1204671"/>
            <a:ext cx="759000" cy="759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1">
            <a:extLst>
              <a:ext uri="{FF2B5EF4-FFF2-40B4-BE49-F238E27FC236}">
                <a16:creationId xmlns:a16="http://schemas.microsoft.com/office/drawing/2014/main" id="{A67679DA-4DF9-BA91-9701-FDA72A182BA6}"/>
              </a:ext>
            </a:extLst>
          </p:cNvPr>
          <p:cNvSpPr/>
          <p:nvPr/>
        </p:nvSpPr>
        <p:spPr>
          <a:xfrm>
            <a:off x="5504901" y="1204671"/>
            <a:ext cx="759000" cy="759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3" name="Google Shape;723;p41">
            <a:extLst>
              <a:ext uri="{FF2B5EF4-FFF2-40B4-BE49-F238E27FC236}">
                <a16:creationId xmlns:a16="http://schemas.microsoft.com/office/drawing/2014/main" id="{5E927F00-D88D-A078-99CD-88BBCF00F81C}"/>
              </a:ext>
            </a:extLst>
          </p:cNvPr>
          <p:cNvSpPr/>
          <p:nvPr/>
        </p:nvSpPr>
        <p:spPr>
          <a:xfrm>
            <a:off x="7256994" y="1204671"/>
            <a:ext cx="759000" cy="759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1">
            <a:extLst>
              <a:ext uri="{FF2B5EF4-FFF2-40B4-BE49-F238E27FC236}">
                <a16:creationId xmlns:a16="http://schemas.microsoft.com/office/drawing/2014/main" id="{16A80726-544E-0546-0DF7-B6C8FF9AEC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8. Туризам</a:t>
            </a:r>
            <a:endParaRPr dirty="0"/>
          </a:p>
        </p:txBody>
      </p:sp>
      <p:sp>
        <p:nvSpPr>
          <p:cNvPr id="727" name="Google Shape;727;p41">
            <a:extLst>
              <a:ext uri="{FF2B5EF4-FFF2-40B4-BE49-F238E27FC236}">
                <a16:creationId xmlns:a16="http://schemas.microsoft.com/office/drawing/2014/main" id="{AF52DA76-A508-9A61-E441-294BA12598DC}"/>
              </a:ext>
            </a:extLst>
          </p:cNvPr>
          <p:cNvSpPr txBox="1"/>
          <p:nvPr/>
        </p:nvSpPr>
        <p:spPr>
          <a:xfrm>
            <a:off x="3441774" y="2154685"/>
            <a:ext cx="1496831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sr-Cyrl-RS" sz="2000" b="1" dirty="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Пирамиде</a:t>
            </a:r>
            <a:endParaRPr sz="2000" b="1" dirty="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728" name="Google Shape;728;p41">
            <a:extLst>
              <a:ext uri="{FF2B5EF4-FFF2-40B4-BE49-F238E27FC236}">
                <a16:creationId xmlns:a16="http://schemas.microsoft.com/office/drawing/2014/main" id="{4B72B879-FB05-3108-642A-6E739B5F1B4D}"/>
              </a:ext>
            </a:extLst>
          </p:cNvPr>
          <p:cNvSpPr txBox="1"/>
          <p:nvPr/>
        </p:nvSpPr>
        <p:spPr>
          <a:xfrm>
            <a:off x="3441821" y="2540280"/>
            <a:ext cx="1423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Једно од седам светских чуда.</a:t>
            </a:r>
            <a:endParaRPr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29" name="Google Shape;729;p41">
            <a:extLst>
              <a:ext uri="{FF2B5EF4-FFF2-40B4-BE49-F238E27FC236}">
                <a16:creationId xmlns:a16="http://schemas.microsoft.com/office/drawing/2014/main" id="{BB6462E9-B8A1-548F-31F2-26BF5FCA841C}"/>
              </a:ext>
            </a:extLst>
          </p:cNvPr>
          <p:cNvSpPr txBox="1"/>
          <p:nvPr/>
        </p:nvSpPr>
        <p:spPr>
          <a:xfrm>
            <a:off x="5172381" y="2304762"/>
            <a:ext cx="1423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sr-Cyrl-RS" sz="2000" b="1" dirty="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Долина краљева</a:t>
            </a:r>
            <a:endParaRPr sz="2000" b="1" dirty="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730" name="Google Shape;730;p41">
            <a:extLst>
              <a:ext uri="{FF2B5EF4-FFF2-40B4-BE49-F238E27FC236}">
                <a16:creationId xmlns:a16="http://schemas.microsoft.com/office/drawing/2014/main" id="{27C60A19-1437-7D13-7C62-821B4F8339E0}"/>
              </a:ext>
            </a:extLst>
          </p:cNvPr>
          <p:cNvSpPr txBox="1"/>
          <p:nvPr/>
        </p:nvSpPr>
        <p:spPr>
          <a:xfrm>
            <a:off x="5184651" y="2571750"/>
            <a:ext cx="1423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Долина се налази на западној обали Нила.</a:t>
            </a:r>
            <a:endParaRPr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31" name="Google Shape;731;p41">
            <a:extLst>
              <a:ext uri="{FF2B5EF4-FFF2-40B4-BE49-F238E27FC236}">
                <a16:creationId xmlns:a16="http://schemas.microsoft.com/office/drawing/2014/main" id="{1DC4015E-112C-AF98-3889-6F3470BA2C4F}"/>
              </a:ext>
            </a:extLst>
          </p:cNvPr>
          <p:cNvSpPr txBox="1"/>
          <p:nvPr/>
        </p:nvSpPr>
        <p:spPr>
          <a:xfrm>
            <a:off x="6943460" y="2349308"/>
            <a:ext cx="1423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sr-Cyrl-RS" sz="2000" b="1" dirty="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Црвено море</a:t>
            </a:r>
            <a:endParaRPr sz="2000" b="1" dirty="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732" name="Google Shape;732;p41">
            <a:extLst>
              <a:ext uri="{FF2B5EF4-FFF2-40B4-BE49-F238E27FC236}">
                <a16:creationId xmlns:a16="http://schemas.microsoft.com/office/drawing/2014/main" id="{7EDA1A62-5C3A-F4A8-F9C9-5CB3CA75481D}"/>
              </a:ext>
            </a:extLst>
          </p:cNvPr>
          <p:cNvSpPr txBox="1"/>
          <p:nvPr/>
        </p:nvSpPr>
        <p:spPr>
          <a:xfrm>
            <a:off x="6779517" y="2571750"/>
            <a:ext cx="1766261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Представља дом разноликом и најпродуктивнијем коралном гребену</a:t>
            </a:r>
            <a:endParaRPr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737" name="Google Shape;737;p41">
            <a:extLst>
              <a:ext uri="{FF2B5EF4-FFF2-40B4-BE49-F238E27FC236}">
                <a16:creationId xmlns:a16="http://schemas.microsoft.com/office/drawing/2014/main" id="{7611A4B5-EF1B-AEBE-C7AD-9E89149D5B34}"/>
              </a:ext>
            </a:extLst>
          </p:cNvPr>
          <p:cNvCxnSpPr>
            <a:stCxn id="721" idx="0"/>
            <a:endCxn id="722" idx="2"/>
          </p:cNvCxnSpPr>
          <p:nvPr/>
        </p:nvCxnSpPr>
        <p:spPr>
          <a:xfrm>
            <a:off x="4511819" y="1584171"/>
            <a:ext cx="993000" cy="6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8" name="Google Shape;738;p41">
            <a:extLst>
              <a:ext uri="{FF2B5EF4-FFF2-40B4-BE49-F238E27FC236}">
                <a16:creationId xmlns:a16="http://schemas.microsoft.com/office/drawing/2014/main" id="{9CEFF866-4E74-5767-833B-77448251F43E}"/>
              </a:ext>
            </a:extLst>
          </p:cNvPr>
          <p:cNvCxnSpPr>
            <a:stCxn id="722" idx="0"/>
            <a:endCxn id="723" idx="2"/>
          </p:cNvCxnSpPr>
          <p:nvPr/>
        </p:nvCxnSpPr>
        <p:spPr>
          <a:xfrm>
            <a:off x="6263901" y="1584171"/>
            <a:ext cx="993000" cy="6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598;p64">
            <a:extLst>
              <a:ext uri="{FF2B5EF4-FFF2-40B4-BE49-F238E27FC236}">
                <a16:creationId xmlns:a16="http://schemas.microsoft.com/office/drawing/2014/main" id="{D2563661-843A-0095-DCA4-6647731278CE}"/>
              </a:ext>
            </a:extLst>
          </p:cNvPr>
          <p:cNvGrpSpPr/>
          <p:nvPr/>
        </p:nvGrpSpPr>
        <p:grpSpPr>
          <a:xfrm>
            <a:off x="7429714" y="1368894"/>
            <a:ext cx="413560" cy="464432"/>
            <a:chOff x="4066800" y="2027900"/>
            <a:chExt cx="283625" cy="286250"/>
          </a:xfrm>
        </p:grpSpPr>
        <p:sp>
          <p:nvSpPr>
            <p:cNvPr id="3" name="Google Shape;1599;p64">
              <a:extLst>
                <a:ext uri="{FF2B5EF4-FFF2-40B4-BE49-F238E27FC236}">
                  <a16:creationId xmlns:a16="http://schemas.microsoft.com/office/drawing/2014/main" id="{D08CFB8B-4AE1-BC72-37E3-63BA4A5EF59C}"/>
                </a:ext>
              </a:extLst>
            </p:cNvPr>
            <p:cNvSpPr/>
            <p:nvPr/>
          </p:nvSpPr>
          <p:spPr>
            <a:xfrm>
              <a:off x="4066800" y="2027900"/>
              <a:ext cx="283625" cy="286250"/>
            </a:xfrm>
            <a:custGeom>
              <a:avLst/>
              <a:gdLst/>
              <a:ahLst/>
              <a:cxnLst/>
              <a:rect l="l" t="t" r="r" b="b"/>
              <a:pathLst>
                <a:path w="11345" h="11450" extrusionOk="0">
                  <a:moveTo>
                    <a:pt x="340" y="1"/>
                  </a:moveTo>
                  <a:lnTo>
                    <a:pt x="210" y="27"/>
                  </a:lnTo>
                  <a:lnTo>
                    <a:pt x="105" y="105"/>
                  </a:lnTo>
                  <a:lnTo>
                    <a:pt x="27" y="210"/>
                  </a:lnTo>
                  <a:lnTo>
                    <a:pt x="1" y="341"/>
                  </a:lnTo>
                  <a:lnTo>
                    <a:pt x="27" y="471"/>
                  </a:lnTo>
                  <a:lnTo>
                    <a:pt x="105" y="576"/>
                  </a:lnTo>
                  <a:lnTo>
                    <a:pt x="210" y="654"/>
                  </a:lnTo>
                  <a:lnTo>
                    <a:pt x="340" y="680"/>
                  </a:lnTo>
                  <a:lnTo>
                    <a:pt x="628" y="707"/>
                  </a:lnTo>
                  <a:lnTo>
                    <a:pt x="889" y="785"/>
                  </a:lnTo>
                  <a:lnTo>
                    <a:pt x="1151" y="942"/>
                  </a:lnTo>
                  <a:lnTo>
                    <a:pt x="1360" y="1099"/>
                  </a:lnTo>
                  <a:lnTo>
                    <a:pt x="1543" y="1334"/>
                  </a:lnTo>
                  <a:lnTo>
                    <a:pt x="1673" y="1569"/>
                  </a:lnTo>
                  <a:lnTo>
                    <a:pt x="1752" y="1857"/>
                  </a:lnTo>
                  <a:lnTo>
                    <a:pt x="1804" y="2144"/>
                  </a:lnTo>
                  <a:lnTo>
                    <a:pt x="1804" y="7529"/>
                  </a:lnTo>
                  <a:lnTo>
                    <a:pt x="1804" y="7921"/>
                  </a:lnTo>
                  <a:lnTo>
                    <a:pt x="1883" y="8313"/>
                  </a:lnTo>
                  <a:lnTo>
                    <a:pt x="1961" y="8705"/>
                  </a:lnTo>
                  <a:lnTo>
                    <a:pt x="2092" y="9045"/>
                  </a:lnTo>
                  <a:lnTo>
                    <a:pt x="2275" y="9411"/>
                  </a:lnTo>
                  <a:lnTo>
                    <a:pt x="2458" y="9724"/>
                  </a:lnTo>
                  <a:lnTo>
                    <a:pt x="2693" y="10038"/>
                  </a:lnTo>
                  <a:lnTo>
                    <a:pt x="2954" y="10300"/>
                  </a:lnTo>
                  <a:lnTo>
                    <a:pt x="3216" y="10561"/>
                  </a:lnTo>
                  <a:lnTo>
                    <a:pt x="3529" y="10796"/>
                  </a:lnTo>
                  <a:lnTo>
                    <a:pt x="3843" y="10979"/>
                  </a:lnTo>
                  <a:lnTo>
                    <a:pt x="4183" y="11136"/>
                  </a:lnTo>
                  <a:lnTo>
                    <a:pt x="4549" y="11293"/>
                  </a:lnTo>
                  <a:lnTo>
                    <a:pt x="4941" y="11371"/>
                  </a:lnTo>
                  <a:lnTo>
                    <a:pt x="5307" y="11450"/>
                  </a:lnTo>
                  <a:lnTo>
                    <a:pt x="6117" y="11450"/>
                  </a:lnTo>
                  <a:lnTo>
                    <a:pt x="6509" y="11371"/>
                  </a:lnTo>
                  <a:lnTo>
                    <a:pt x="6875" y="11293"/>
                  </a:lnTo>
                  <a:lnTo>
                    <a:pt x="7241" y="11136"/>
                  </a:lnTo>
                  <a:lnTo>
                    <a:pt x="7581" y="10979"/>
                  </a:lnTo>
                  <a:lnTo>
                    <a:pt x="7921" y="10796"/>
                  </a:lnTo>
                  <a:lnTo>
                    <a:pt x="8208" y="10561"/>
                  </a:lnTo>
                  <a:lnTo>
                    <a:pt x="8496" y="10300"/>
                  </a:lnTo>
                  <a:lnTo>
                    <a:pt x="8757" y="10038"/>
                  </a:lnTo>
                  <a:lnTo>
                    <a:pt x="8966" y="9724"/>
                  </a:lnTo>
                  <a:lnTo>
                    <a:pt x="9175" y="9411"/>
                  </a:lnTo>
                  <a:lnTo>
                    <a:pt x="9332" y="9045"/>
                  </a:lnTo>
                  <a:lnTo>
                    <a:pt x="9463" y="8705"/>
                  </a:lnTo>
                  <a:lnTo>
                    <a:pt x="9567" y="8313"/>
                  </a:lnTo>
                  <a:lnTo>
                    <a:pt x="9620" y="7921"/>
                  </a:lnTo>
                  <a:lnTo>
                    <a:pt x="9646" y="7529"/>
                  </a:lnTo>
                  <a:lnTo>
                    <a:pt x="9646" y="2144"/>
                  </a:lnTo>
                  <a:lnTo>
                    <a:pt x="9672" y="1857"/>
                  </a:lnTo>
                  <a:lnTo>
                    <a:pt x="9750" y="1595"/>
                  </a:lnTo>
                  <a:lnTo>
                    <a:pt x="9881" y="1360"/>
                  </a:lnTo>
                  <a:lnTo>
                    <a:pt x="10038" y="1125"/>
                  </a:lnTo>
                  <a:lnTo>
                    <a:pt x="10247" y="968"/>
                  </a:lnTo>
                  <a:lnTo>
                    <a:pt x="10482" y="811"/>
                  </a:lnTo>
                  <a:lnTo>
                    <a:pt x="10744" y="733"/>
                  </a:lnTo>
                  <a:lnTo>
                    <a:pt x="11031" y="680"/>
                  </a:lnTo>
                  <a:lnTo>
                    <a:pt x="11162" y="654"/>
                  </a:lnTo>
                  <a:lnTo>
                    <a:pt x="11266" y="576"/>
                  </a:lnTo>
                  <a:lnTo>
                    <a:pt x="11319" y="471"/>
                  </a:lnTo>
                  <a:lnTo>
                    <a:pt x="11345" y="341"/>
                  </a:lnTo>
                  <a:lnTo>
                    <a:pt x="11319" y="210"/>
                  </a:lnTo>
                  <a:lnTo>
                    <a:pt x="11240" y="105"/>
                  </a:lnTo>
                  <a:lnTo>
                    <a:pt x="11136" y="27"/>
                  </a:lnTo>
                  <a:lnTo>
                    <a:pt x="11005" y="1"/>
                  </a:lnTo>
                  <a:lnTo>
                    <a:pt x="10691" y="27"/>
                  </a:lnTo>
                  <a:lnTo>
                    <a:pt x="10404" y="79"/>
                  </a:lnTo>
                  <a:lnTo>
                    <a:pt x="10090" y="184"/>
                  </a:lnTo>
                  <a:lnTo>
                    <a:pt x="9803" y="288"/>
                  </a:lnTo>
                  <a:lnTo>
                    <a:pt x="9541" y="419"/>
                  </a:lnTo>
                  <a:lnTo>
                    <a:pt x="9280" y="576"/>
                  </a:lnTo>
                  <a:lnTo>
                    <a:pt x="9045" y="785"/>
                  </a:lnTo>
                  <a:lnTo>
                    <a:pt x="8809" y="994"/>
                  </a:lnTo>
                  <a:lnTo>
                    <a:pt x="8600" y="1229"/>
                  </a:lnTo>
                  <a:lnTo>
                    <a:pt x="8417" y="1465"/>
                  </a:lnTo>
                  <a:lnTo>
                    <a:pt x="8260" y="1726"/>
                  </a:lnTo>
                  <a:lnTo>
                    <a:pt x="8130" y="2014"/>
                  </a:lnTo>
                  <a:lnTo>
                    <a:pt x="8025" y="2301"/>
                  </a:lnTo>
                  <a:lnTo>
                    <a:pt x="7947" y="2589"/>
                  </a:lnTo>
                  <a:lnTo>
                    <a:pt x="7921" y="2902"/>
                  </a:lnTo>
                  <a:lnTo>
                    <a:pt x="7895" y="3216"/>
                  </a:lnTo>
                  <a:lnTo>
                    <a:pt x="7895" y="7529"/>
                  </a:lnTo>
                  <a:lnTo>
                    <a:pt x="7895" y="7764"/>
                  </a:lnTo>
                  <a:lnTo>
                    <a:pt x="7842" y="7973"/>
                  </a:lnTo>
                  <a:lnTo>
                    <a:pt x="7790" y="8182"/>
                  </a:lnTo>
                  <a:lnTo>
                    <a:pt x="7738" y="8365"/>
                  </a:lnTo>
                  <a:lnTo>
                    <a:pt x="7633" y="8574"/>
                  </a:lnTo>
                  <a:lnTo>
                    <a:pt x="7529" y="8757"/>
                  </a:lnTo>
                  <a:lnTo>
                    <a:pt x="7398" y="8914"/>
                  </a:lnTo>
                  <a:lnTo>
                    <a:pt x="7267" y="9071"/>
                  </a:lnTo>
                  <a:lnTo>
                    <a:pt x="7110" y="9202"/>
                  </a:lnTo>
                  <a:lnTo>
                    <a:pt x="6927" y="9332"/>
                  </a:lnTo>
                  <a:lnTo>
                    <a:pt x="6771" y="9437"/>
                  </a:lnTo>
                  <a:lnTo>
                    <a:pt x="6561" y="9542"/>
                  </a:lnTo>
                  <a:lnTo>
                    <a:pt x="6378" y="9620"/>
                  </a:lnTo>
                  <a:lnTo>
                    <a:pt x="6169" y="9672"/>
                  </a:lnTo>
                  <a:lnTo>
                    <a:pt x="5934" y="9698"/>
                  </a:lnTo>
                  <a:lnTo>
                    <a:pt x="5490" y="9698"/>
                  </a:lnTo>
                  <a:lnTo>
                    <a:pt x="5281" y="9672"/>
                  </a:lnTo>
                  <a:lnTo>
                    <a:pt x="5072" y="9620"/>
                  </a:lnTo>
                  <a:lnTo>
                    <a:pt x="4862" y="9542"/>
                  </a:lnTo>
                  <a:lnTo>
                    <a:pt x="4679" y="9437"/>
                  </a:lnTo>
                  <a:lnTo>
                    <a:pt x="4496" y="9332"/>
                  </a:lnTo>
                  <a:lnTo>
                    <a:pt x="4340" y="9202"/>
                  </a:lnTo>
                  <a:lnTo>
                    <a:pt x="4183" y="9071"/>
                  </a:lnTo>
                  <a:lnTo>
                    <a:pt x="4052" y="8914"/>
                  </a:lnTo>
                  <a:lnTo>
                    <a:pt x="3921" y="8757"/>
                  </a:lnTo>
                  <a:lnTo>
                    <a:pt x="3817" y="8574"/>
                  </a:lnTo>
                  <a:lnTo>
                    <a:pt x="3712" y="8365"/>
                  </a:lnTo>
                  <a:lnTo>
                    <a:pt x="3634" y="8182"/>
                  </a:lnTo>
                  <a:lnTo>
                    <a:pt x="3582" y="7973"/>
                  </a:lnTo>
                  <a:lnTo>
                    <a:pt x="3555" y="7764"/>
                  </a:lnTo>
                  <a:lnTo>
                    <a:pt x="3529" y="7529"/>
                  </a:lnTo>
                  <a:lnTo>
                    <a:pt x="3529" y="3216"/>
                  </a:lnTo>
                  <a:lnTo>
                    <a:pt x="3529" y="2902"/>
                  </a:lnTo>
                  <a:lnTo>
                    <a:pt x="3477" y="2562"/>
                  </a:lnTo>
                  <a:lnTo>
                    <a:pt x="3399" y="2275"/>
                  </a:lnTo>
                  <a:lnTo>
                    <a:pt x="3294" y="1961"/>
                  </a:lnTo>
                  <a:lnTo>
                    <a:pt x="3163" y="1700"/>
                  </a:lnTo>
                  <a:lnTo>
                    <a:pt x="2980" y="1438"/>
                  </a:lnTo>
                  <a:lnTo>
                    <a:pt x="2797" y="1177"/>
                  </a:lnTo>
                  <a:lnTo>
                    <a:pt x="2588" y="942"/>
                  </a:lnTo>
                  <a:lnTo>
                    <a:pt x="2379" y="733"/>
                  </a:lnTo>
                  <a:lnTo>
                    <a:pt x="2118" y="550"/>
                  </a:lnTo>
                  <a:lnTo>
                    <a:pt x="1856" y="393"/>
                  </a:lnTo>
                  <a:lnTo>
                    <a:pt x="1569" y="262"/>
                  </a:lnTo>
                  <a:lnTo>
                    <a:pt x="1281" y="158"/>
                  </a:lnTo>
                  <a:lnTo>
                    <a:pt x="968" y="79"/>
                  </a:lnTo>
                  <a:lnTo>
                    <a:pt x="654" y="27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600;p64">
              <a:extLst>
                <a:ext uri="{FF2B5EF4-FFF2-40B4-BE49-F238E27FC236}">
                  <a16:creationId xmlns:a16="http://schemas.microsoft.com/office/drawing/2014/main" id="{7214CEC3-0C47-D95D-2EE6-796A9C0E973E}"/>
                </a:ext>
              </a:extLst>
            </p:cNvPr>
            <p:cNvSpPr/>
            <p:nvPr/>
          </p:nvSpPr>
          <p:spPr>
            <a:xfrm>
              <a:off x="4172000" y="2144875"/>
              <a:ext cx="75850" cy="109150"/>
            </a:xfrm>
            <a:custGeom>
              <a:avLst/>
              <a:gdLst/>
              <a:ahLst/>
              <a:cxnLst/>
              <a:rect l="l" t="t" r="r" b="b"/>
              <a:pathLst>
                <a:path w="3034" h="4366" extrusionOk="0">
                  <a:moveTo>
                    <a:pt x="1517" y="1"/>
                  </a:moveTo>
                  <a:lnTo>
                    <a:pt x="1099" y="27"/>
                  </a:lnTo>
                  <a:lnTo>
                    <a:pt x="707" y="105"/>
                  </a:lnTo>
                  <a:lnTo>
                    <a:pt x="341" y="262"/>
                  </a:lnTo>
                  <a:lnTo>
                    <a:pt x="1" y="445"/>
                  </a:lnTo>
                  <a:lnTo>
                    <a:pt x="1" y="2850"/>
                  </a:lnTo>
                  <a:lnTo>
                    <a:pt x="1" y="3007"/>
                  </a:lnTo>
                  <a:lnTo>
                    <a:pt x="27" y="3163"/>
                  </a:lnTo>
                  <a:lnTo>
                    <a:pt x="132" y="3425"/>
                  </a:lnTo>
                  <a:lnTo>
                    <a:pt x="262" y="3686"/>
                  </a:lnTo>
                  <a:lnTo>
                    <a:pt x="445" y="3922"/>
                  </a:lnTo>
                  <a:lnTo>
                    <a:pt x="681" y="4104"/>
                  </a:lnTo>
                  <a:lnTo>
                    <a:pt x="916" y="4235"/>
                  </a:lnTo>
                  <a:lnTo>
                    <a:pt x="1203" y="4340"/>
                  </a:lnTo>
                  <a:lnTo>
                    <a:pt x="1360" y="4340"/>
                  </a:lnTo>
                  <a:lnTo>
                    <a:pt x="1517" y="4366"/>
                  </a:lnTo>
                  <a:lnTo>
                    <a:pt x="1674" y="4340"/>
                  </a:lnTo>
                  <a:lnTo>
                    <a:pt x="1805" y="4340"/>
                  </a:lnTo>
                  <a:lnTo>
                    <a:pt x="2092" y="4235"/>
                  </a:lnTo>
                  <a:lnTo>
                    <a:pt x="2353" y="4104"/>
                  </a:lnTo>
                  <a:lnTo>
                    <a:pt x="2589" y="3922"/>
                  </a:lnTo>
                  <a:lnTo>
                    <a:pt x="2772" y="3686"/>
                  </a:lnTo>
                  <a:lnTo>
                    <a:pt x="2902" y="3425"/>
                  </a:lnTo>
                  <a:lnTo>
                    <a:pt x="2981" y="3163"/>
                  </a:lnTo>
                  <a:lnTo>
                    <a:pt x="3007" y="3007"/>
                  </a:lnTo>
                  <a:lnTo>
                    <a:pt x="3033" y="2850"/>
                  </a:lnTo>
                  <a:lnTo>
                    <a:pt x="3033" y="445"/>
                  </a:lnTo>
                  <a:lnTo>
                    <a:pt x="2667" y="262"/>
                  </a:lnTo>
                  <a:lnTo>
                    <a:pt x="2301" y="105"/>
                  </a:lnTo>
                  <a:lnTo>
                    <a:pt x="1909" y="27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634;p64">
            <a:extLst>
              <a:ext uri="{FF2B5EF4-FFF2-40B4-BE49-F238E27FC236}">
                <a16:creationId xmlns:a16="http://schemas.microsoft.com/office/drawing/2014/main" id="{4D7E18DF-4D2A-218B-A1F2-9CA8B66DB3D4}"/>
              </a:ext>
            </a:extLst>
          </p:cNvPr>
          <p:cNvGrpSpPr/>
          <p:nvPr/>
        </p:nvGrpSpPr>
        <p:grpSpPr>
          <a:xfrm>
            <a:off x="5677539" y="1364539"/>
            <a:ext cx="411648" cy="473141"/>
            <a:chOff x="7102825" y="2027900"/>
            <a:chExt cx="241150" cy="286250"/>
          </a:xfrm>
        </p:grpSpPr>
        <p:sp>
          <p:nvSpPr>
            <p:cNvPr id="6" name="Google Shape;1635;p64">
              <a:extLst>
                <a:ext uri="{FF2B5EF4-FFF2-40B4-BE49-F238E27FC236}">
                  <a16:creationId xmlns:a16="http://schemas.microsoft.com/office/drawing/2014/main" id="{E810040F-8F52-C907-43B4-630E267849B1}"/>
                </a:ext>
              </a:extLst>
            </p:cNvPr>
            <p:cNvSpPr/>
            <p:nvPr/>
          </p:nvSpPr>
          <p:spPr>
            <a:xfrm>
              <a:off x="7164250" y="2169700"/>
              <a:ext cx="118300" cy="83025"/>
            </a:xfrm>
            <a:custGeom>
              <a:avLst/>
              <a:gdLst/>
              <a:ahLst/>
              <a:cxnLst/>
              <a:rect l="l" t="t" r="r" b="b"/>
              <a:pathLst>
                <a:path w="4732" h="3321" extrusionOk="0">
                  <a:moveTo>
                    <a:pt x="1465" y="419"/>
                  </a:moveTo>
                  <a:lnTo>
                    <a:pt x="1595" y="445"/>
                  </a:lnTo>
                  <a:lnTo>
                    <a:pt x="1700" y="524"/>
                  </a:lnTo>
                  <a:lnTo>
                    <a:pt x="1778" y="628"/>
                  </a:lnTo>
                  <a:lnTo>
                    <a:pt x="1804" y="759"/>
                  </a:lnTo>
                  <a:lnTo>
                    <a:pt x="1778" y="890"/>
                  </a:lnTo>
                  <a:lnTo>
                    <a:pt x="1700" y="994"/>
                  </a:lnTo>
                  <a:lnTo>
                    <a:pt x="1595" y="1073"/>
                  </a:lnTo>
                  <a:lnTo>
                    <a:pt x="1465" y="1099"/>
                  </a:lnTo>
                  <a:lnTo>
                    <a:pt x="733" y="1099"/>
                  </a:lnTo>
                  <a:lnTo>
                    <a:pt x="602" y="1073"/>
                  </a:lnTo>
                  <a:lnTo>
                    <a:pt x="497" y="994"/>
                  </a:lnTo>
                  <a:lnTo>
                    <a:pt x="445" y="890"/>
                  </a:lnTo>
                  <a:lnTo>
                    <a:pt x="419" y="759"/>
                  </a:lnTo>
                  <a:lnTo>
                    <a:pt x="445" y="628"/>
                  </a:lnTo>
                  <a:lnTo>
                    <a:pt x="497" y="524"/>
                  </a:lnTo>
                  <a:lnTo>
                    <a:pt x="602" y="445"/>
                  </a:lnTo>
                  <a:lnTo>
                    <a:pt x="733" y="419"/>
                  </a:lnTo>
                  <a:close/>
                  <a:moveTo>
                    <a:pt x="3974" y="419"/>
                  </a:moveTo>
                  <a:lnTo>
                    <a:pt x="4105" y="445"/>
                  </a:lnTo>
                  <a:lnTo>
                    <a:pt x="4209" y="524"/>
                  </a:lnTo>
                  <a:lnTo>
                    <a:pt x="4288" y="628"/>
                  </a:lnTo>
                  <a:lnTo>
                    <a:pt x="4314" y="759"/>
                  </a:lnTo>
                  <a:lnTo>
                    <a:pt x="4288" y="890"/>
                  </a:lnTo>
                  <a:lnTo>
                    <a:pt x="4209" y="994"/>
                  </a:lnTo>
                  <a:lnTo>
                    <a:pt x="4105" y="1073"/>
                  </a:lnTo>
                  <a:lnTo>
                    <a:pt x="3974" y="1099"/>
                  </a:lnTo>
                  <a:lnTo>
                    <a:pt x="3268" y="1099"/>
                  </a:lnTo>
                  <a:lnTo>
                    <a:pt x="3137" y="1073"/>
                  </a:lnTo>
                  <a:lnTo>
                    <a:pt x="3033" y="994"/>
                  </a:lnTo>
                  <a:lnTo>
                    <a:pt x="2954" y="890"/>
                  </a:lnTo>
                  <a:lnTo>
                    <a:pt x="2928" y="759"/>
                  </a:lnTo>
                  <a:lnTo>
                    <a:pt x="2954" y="628"/>
                  </a:lnTo>
                  <a:lnTo>
                    <a:pt x="3033" y="524"/>
                  </a:lnTo>
                  <a:lnTo>
                    <a:pt x="3137" y="445"/>
                  </a:lnTo>
                  <a:lnTo>
                    <a:pt x="3268" y="419"/>
                  </a:lnTo>
                  <a:close/>
                  <a:moveTo>
                    <a:pt x="2353" y="1151"/>
                  </a:moveTo>
                  <a:lnTo>
                    <a:pt x="2484" y="1177"/>
                  </a:lnTo>
                  <a:lnTo>
                    <a:pt x="2589" y="1229"/>
                  </a:lnTo>
                  <a:lnTo>
                    <a:pt x="2667" y="1334"/>
                  </a:lnTo>
                  <a:lnTo>
                    <a:pt x="2693" y="1465"/>
                  </a:lnTo>
                  <a:lnTo>
                    <a:pt x="2693" y="1831"/>
                  </a:lnTo>
                  <a:lnTo>
                    <a:pt x="2667" y="1961"/>
                  </a:lnTo>
                  <a:lnTo>
                    <a:pt x="2589" y="2066"/>
                  </a:lnTo>
                  <a:lnTo>
                    <a:pt x="2484" y="2144"/>
                  </a:lnTo>
                  <a:lnTo>
                    <a:pt x="2353" y="2170"/>
                  </a:lnTo>
                  <a:lnTo>
                    <a:pt x="2223" y="2144"/>
                  </a:lnTo>
                  <a:lnTo>
                    <a:pt x="2118" y="2066"/>
                  </a:lnTo>
                  <a:lnTo>
                    <a:pt x="2040" y="1961"/>
                  </a:lnTo>
                  <a:lnTo>
                    <a:pt x="2013" y="1831"/>
                  </a:lnTo>
                  <a:lnTo>
                    <a:pt x="2013" y="1465"/>
                  </a:lnTo>
                  <a:lnTo>
                    <a:pt x="2040" y="1334"/>
                  </a:lnTo>
                  <a:lnTo>
                    <a:pt x="2118" y="1229"/>
                  </a:lnTo>
                  <a:lnTo>
                    <a:pt x="2223" y="1177"/>
                  </a:lnTo>
                  <a:lnTo>
                    <a:pt x="2353" y="1151"/>
                  </a:lnTo>
                  <a:close/>
                  <a:moveTo>
                    <a:pt x="1" y="1"/>
                  </a:moveTo>
                  <a:lnTo>
                    <a:pt x="1" y="968"/>
                  </a:lnTo>
                  <a:lnTo>
                    <a:pt x="27" y="1203"/>
                  </a:lnTo>
                  <a:lnTo>
                    <a:pt x="53" y="1439"/>
                  </a:lnTo>
                  <a:lnTo>
                    <a:pt x="105" y="1648"/>
                  </a:lnTo>
                  <a:lnTo>
                    <a:pt x="184" y="1883"/>
                  </a:lnTo>
                  <a:lnTo>
                    <a:pt x="288" y="2092"/>
                  </a:lnTo>
                  <a:lnTo>
                    <a:pt x="419" y="2275"/>
                  </a:lnTo>
                  <a:lnTo>
                    <a:pt x="550" y="2458"/>
                  </a:lnTo>
                  <a:lnTo>
                    <a:pt x="707" y="2615"/>
                  </a:lnTo>
                  <a:lnTo>
                    <a:pt x="863" y="2772"/>
                  </a:lnTo>
                  <a:lnTo>
                    <a:pt x="1046" y="2902"/>
                  </a:lnTo>
                  <a:lnTo>
                    <a:pt x="1229" y="3033"/>
                  </a:lnTo>
                  <a:lnTo>
                    <a:pt x="1438" y="3138"/>
                  </a:lnTo>
                  <a:lnTo>
                    <a:pt x="1674" y="3216"/>
                  </a:lnTo>
                  <a:lnTo>
                    <a:pt x="1883" y="3268"/>
                  </a:lnTo>
                  <a:lnTo>
                    <a:pt x="2118" y="3294"/>
                  </a:lnTo>
                  <a:lnTo>
                    <a:pt x="2353" y="3321"/>
                  </a:lnTo>
                  <a:lnTo>
                    <a:pt x="2615" y="3294"/>
                  </a:lnTo>
                  <a:lnTo>
                    <a:pt x="2824" y="3268"/>
                  </a:lnTo>
                  <a:lnTo>
                    <a:pt x="3059" y="3216"/>
                  </a:lnTo>
                  <a:lnTo>
                    <a:pt x="3268" y="3138"/>
                  </a:lnTo>
                  <a:lnTo>
                    <a:pt x="3477" y="3033"/>
                  </a:lnTo>
                  <a:lnTo>
                    <a:pt x="3686" y="2902"/>
                  </a:lnTo>
                  <a:lnTo>
                    <a:pt x="3869" y="2772"/>
                  </a:lnTo>
                  <a:lnTo>
                    <a:pt x="4026" y="2615"/>
                  </a:lnTo>
                  <a:lnTo>
                    <a:pt x="4183" y="2458"/>
                  </a:lnTo>
                  <a:lnTo>
                    <a:pt x="4314" y="2275"/>
                  </a:lnTo>
                  <a:lnTo>
                    <a:pt x="4444" y="2092"/>
                  </a:lnTo>
                  <a:lnTo>
                    <a:pt x="4523" y="1883"/>
                  </a:lnTo>
                  <a:lnTo>
                    <a:pt x="4601" y="1648"/>
                  </a:lnTo>
                  <a:lnTo>
                    <a:pt x="4680" y="1439"/>
                  </a:lnTo>
                  <a:lnTo>
                    <a:pt x="4706" y="1203"/>
                  </a:lnTo>
                  <a:lnTo>
                    <a:pt x="4732" y="968"/>
                  </a:lnTo>
                  <a:lnTo>
                    <a:pt x="4732" y="785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36;p64">
              <a:extLst>
                <a:ext uri="{FF2B5EF4-FFF2-40B4-BE49-F238E27FC236}">
                  <a16:creationId xmlns:a16="http://schemas.microsoft.com/office/drawing/2014/main" id="{CEDF67A7-DAD9-8D30-FE55-5C3D7D5430CC}"/>
                </a:ext>
              </a:extLst>
            </p:cNvPr>
            <p:cNvSpPr/>
            <p:nvPr/>
          </p:nvSpPr>
          <p:spPr>
            <a:xfrm>
              <a:off x="7102825" y="2197800"/>
              <a:ext cx="48375" cy="18975"/>
            </a:xfrm>
            <a:custGeom>
              <a:avLst/>
              <a:gdLst/>
              <a:ahLst/>
              <a:cxnLst/>
              <a:rect l="l" t="t" r="r" b="b"/>
              <a:pathLst>
                <a:path w="1935" h="759" extrusionOk="0">
                  <a:moveTo>
                    <a:pt x="1" y="1"/>
                  </a:moveTo>
                  <a:lnTo>
                    <a:pt x="1" y="759"/>
                  </a:lnTo>
                  <a:lnTo>
                    <a:pt x="1935" y="759"/>
                  </a:lnTo>
                  <a:lnTo>
                    <a:pt x="1830" y="393"/>
                  </a:lnTo>
                  <a:lnTo>
                    <a:pt x="1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37;p64">
              <a:extLst>
                <a:ext uri="{FF2B5EF4-FFF2-40B4-BE49-F238E27FC236}">
                  <a16:creationId xmlns:a16="http://schemas.microsoft.com/office/drawing/2014/main" id="{612A610E-1525-476A-8EF8-A4742B82096D}"/>
                </a:ext>
              </a:extLst>
            </p:cNvPr>
            <p:cNvSpPr/>
            <p:nvPr/>
          </p:nvSpPr>
          <p:spPr>
            <a:xfrm>
              <a:off x="7295600" y="2197800"/>
              <a:ext cx="48375" cy="18975"/>
            </a:xfrm>
            <a:custGeom>
              <a:avLst/>
              <a:gdLst/>
              <a:ahLst/>
              <a:cxnLst/>
              <a:rect l="l" t="t" r="r" b="b"/>
              <a:pathLst>
                <a:path w="1935" h="759" extrusionOk="0">
                  <a:moveTo>
                    <a:pt x="131" y="1"/>
                  </a:moveTo>
                  <a:lnTo>
                    <a:pt x="79" y="393"/>
                  </a:lnTo>
                  <a:lnTo>
                    <a:pt x="1" y="759"/>
                  </a:lnTo>
                  <a:lnTo>
                    <a:pt x="1935" y="759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38;p64">
              <a:extLst>
                <a:ext uri="{FF2B5EF4-FFF2-40B4-BE49-F238E27FC236}">
                  <a16:creationId xmlns:a16="http://schemas.microsoft.com/office/drawing/2014/main" id="{9B3928E5-26BD-0359-4E85-4FA2C6E035A3}"/>
                </a:ext>
              </a:extLst>
            </p:cNvPr>
            <p:cNvSpPr/>
            <p:nvPr/>
          </p:nvSpPr>
          <p:spPr>
            <a:xfrm>
              <a:off x="7102825" y="2233750"/>
              <a:ext cx="73225" cy="18975"/>
            </a:xfrm>
            <a:custGeom>
              <a:avLst/>
              <a:gdLst/>
              <a:ahLst/>
              <a:cxnLst/>
              <a:rect l="l" t="t" r="r" b="b"/>
              <a:pathLst>
                <a:path w="2929" h="759" extrusionOk="0">
                  <a:moveTo>
                    <a:pt x="1" y="1"/>
                  </a:moveTo>
                  <a:lnTo>
                    <a:pt x="1" y="759"/>
                  </a:lnTo>
                  <a:lnTo>
                    <a:pt x="2928" y="759"/>
                  </a:lnTo>
                  <a:lnTo>
                    <a:pt x="2719" y="576"/>
                  </a:lnTo>
                  <a:lnTo>
                    <a:pt x="2562" y="393"/>
                  </a:lnTo>
                  <a:lnTo>
                    <a:pt x="2379" y="210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39;p64">
              <a:extLst>
                <a:ext uri="{FF2B5EF4-FFF2-40B4-BE49-F238E27FC236}">
                  <a16:creationId xmlns:a16="http://schemas.microsoft.com/office/drawing/2014/main" id="{76CFCD84-659F-A121-B08F-E94421D692B5}"/>
                </a:ext>
              </a:extLst>
            </p:cNvPr>
            <p:cNvSpPr/>
            <p:nvPr/>
          </p:nvSpPr>
          <p:spPr>
            <a:xfrm>
              <a:off x="7298875" y="2160575"/>
              <a:ext cx="45100" cy="20275"/>
            </a:xfrm>
            <a:custGeom>
              <a:avLst/>
              <a:gdLst/>
              <a:ahLst/>
              <a:cxnLst/>
              <a:rect l="l" t="t" r="r" b="b"/>
              <a:pathLst>
                <a:path w="1804" h="811" extrusionOk="0">
                  <a:moveTo>
                    <a:pt x="1804" y="0"/>
                  </a:moveTo>
                  <a:lnTo>
                    <a:pt x="1569" y="157"/>
                  </a:lnTo>
                  <a:lnTo>
                    <a:pt x="1307" y="261"/>
                  </a:lnTo>
                  <a:lnTo>
                    <a:pt x="1046" y="340"/>
                  </a:lnTo>
                  <a:lnTo>
                    <a:pt x="758" y="366"/>
                  </a:lnTo>
                  <a:lnTo>
                    <a:pt x="0" y="366"/>
                  </a:lnTo>
                  <a:lnTo>
                    <a:pt x="0" y="810"/>
                  </a:lnTo>
                  <a:lnTo>
                    <a:pt x="1804" y="810"/>
                  </a:lnTo>
                  <a:lnTo>
                    <a:pt x="18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40;p64">
              <a:extLst>
                <a:ext uri="{FF2B5EF4-FFF2-40B4-BE49-F238E27FC236}">
                  <a16:creationId xmlns:a16="http://schemas.microsoft.com/office/drawing/2014/main" id="{C2CFF03E-9CBE-805C-C9A0-D2761ECBE000}"/>
                </a:ext>
              </a:extLst>
            </p:cNvPr>
            <p:cNvSpPr/>
            <p:nvPr/>
          </p:nvSpPr>
          <p:spPr>
            <a:xfrm>
              <a:off x="7270775" y="2233750"/>
              <a:ext cx="73200" cy="18975"/>
            </a:xfrm>
            <a:custGeom>
              <a:avLst/>
              <a:gdLst/>
              <a:ahLst/>
              <a:cxnLst/>
              <a:rect l="l" t="t" r="r" b="b"/>
              <a:pathLst>
                <a:path w="2928" h="759" extrusionOk="0">
                  <a:moveTo>
                    <a:pt x="680" y="1"/>
                  </a:moveTo>
                  <a:lnTo>
                    <a:pt x="523" y="210"/>
                  </a:lnTo>
                  <a:lnTo>
                    <a:pt x="366" y="393"/>
                  </a:lnTo>
                  <a:lnTo>
                    <a:pt x="183" y="576"/>
                  </a:lnTo>
                  <a:lnTo>
                    <a:pt x="0" y="759"/>
                  </a:lnTo>
                  <a:lnTo>
                    <a:pt x="2928" y="759"/>
                  </a:lnTo>
                  <a:lnTo>
                    <a:pt x="29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41;p64">
              <a:extLst>
                <a:ext uri="{FF2B5EF4-FFF2-40B4-BE49-F238E27FC236}">
                  <a16:creationId xmlns:a16="http://schemas.microsoft.com/office/drawing/2014/main" id="{FEF6D733-B321-A7CB-528F-5849C3A18078}"/>
                </a:ext>
              </a:extLst>
            </p:cNvPr>
            <p:cNvSpPr/>
            <p:nvPr/>
          </p:nvSpPr>
          <p:spPr>
            <a:xfrm>
              <a:off x="7102825" y="2269700"/>
              <a:ext cx="241150" cy="44450"/>
            </a:xfrm>
            <a:custGeom>
              <a:avLst/>
              <a:gdLst/>
              <a:ahLst/>
              <a:cxnLst/>
              <a:rect l="l" t="t" r="r" b="b"/>
              <a:pathLst>
                <a:path w="9646" h="1778" extrusionOk="0">
                  <a:moveTo>
                    <a:pt x="1" y="0"/>
                  </a:moveTo>
                  <a:lnTo>
                    <a:pt x="1" y="1438"/>
                  </a:lnTo>
                  <a:lnTo>
                    <a:pt x="27" y="1569"/>
                  </a:lnTo>
                  <a:lnTo>
                    <a:pt x="79" y="1699"/>
                  </a:lnTo>
                  <a:lnTo>
                    <a:pt x="210" y="1751"/>
                  </a:lnTo>
                  <a:lnTo>
                    <a:pt x="341" y="1778"/>
                  </a:lnTo>
                  <a:lnTo>
                    <a:pt x="9306" y="1778"/>
                  </a:lnTo>
                  <a:lnTo>
                    <a:pt x="9437" y="1751"/>
                  </a:lnTo>
                  <a:lnTo>
                    <a:pt x="9541" y="1699"/>
                  </a:lnTo>
                  <a:lnTo>
                    <a:pt x="9620" y="1569"/>
                  </a:lnTo>
                  <a:lnTo>
                    <a:pt x="9646" y="1438"/>
                  </a:lnTo>
                  <a:lnTo>
                    <a:pt x="96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42;p64">
              <a:extLst>
                <a:ext uri="{FF2B5EF4-FFF2-40B4-BE49-F238E27FC236}">
                  <a16:creationId xmlns:a16="http://schemas.microsoft.com/office/drawing/2014/main" id="{16E7E219-F150-9FFB-0E29-8C0BB526E79E}"/>
                </a:ext>
              </a:extLst>
            </p:cNvPr>
            <p:cNvSpPr/>
            <p:nvPr/>
          </p:nvSpPr>
          <p:spPr>
            <a:xfrm>
              <a:off x="7102825" y="2160575"/>
              <a:ext cx="44475" cy="20275"/>
            </a:xfrm>
            <a:custGeom>
              <a:avLst/>
              <a:gdLst/>
              <a:ahLst/>
              <a:cxnLst/>
              <a:rect l="l" t="t" r="r" b="b"/>
              <a:pathLst>
                <a:path w="1779" h="811" extrusionOk="0">
                  <a:moveTo>
                    <a:pt x="1" y="0"/>
                  </a:moveTo>
                  <a:lnTo>
                    <a:pt x="1" y="810"/>
                  </a:lnTo>
                  <a:lnTo>
                    <a:pt x="1778" y="810"/>
                  </a:lnTo>
                  <a:lnTo>
                    <a:pt x="1778" y="366"/>
                  </a:lnTo>
                  <a:lnTo>
                    <a:pt x="1046" y="366"/>
                  </a:lnTo>
                  <a:lnTo>
                    <a:pt x="759" y="340"/>
                  </a:lnTo>
                  <a:lnTo>
                    <a:pt x="471" y="261"/>
                  </a:lnTo>
                  <a:lnTo>
                    <a:pt x="236" y="1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43;p64">
              <a:extLst>
                <a:ext uri="{FF2B5EF4-FFF2-40B4-BE49-F238E27FC236}">
                  <a16:creationId xmlns:a16="http://schemas.microsoft.com/office/drawing/2014/main" id="{B0208173-4D1C-2015-CFE0-EA6C940E060B}"/>
                </a:ext>
              </a:extLst>
            </p:cNvPr>
            <p:cNvSpPr/>
            <p:nvPr/>
          </p:nvSpPr>
          <p:spPr>
            <a:xfrm>
              <a:off x="7170150" y="2027900"/>
              <a:ext cx="106525" cy="124850"/>
            </a:xfrm>
            <a:custGeom>
              <a:avLst/>
              <a:gdLst/>
              <a:ahLst/>
              <a:cxnLst/>
              <a:rect l="l" t="t" r="r" b="b"/>
              <a:pathLst>
                <a:path w="4261" h="4994" extrusionOk="0">
                  <a:moveTo>
                    <a:pt x="1046" y="1"/>
                  </a:moveTo>
                  <a:lnTo>
                    <a:pt x="967" y="27"/>
                  </a:lnTo>
                  <a:lnTo>
                    <a:pt x="863" y="53"/>
                  </a:lnTo>
                  <a:lnTo>
                    <a:pt x="810" y="132"/>
                  </a:lnTo>
                  <a:lnTo>
                    <a:pt x="758" y="184"/>
                  </a:lnTo>
                  <a:lnTo>
                    <a:pt x="26" y="1621"/>
                  </a:lnTo>
                  <a:lnTo>
                    <a:pt x="0" y="1778"/>
                  </a:lnTo>
                  <a:lnTo>
                    <a:pt x="26" y="1909"/>
                  </a:lnTo>
                  <a:lnTo>
                    <a:pt x="1098" y="4784"/>
                  </a:lnTo>
                  <a:lnTo>
                    <a:pt x="1150" y="4863"/>
                  </a:lnTo>
                  <a:lnTo>
                    <a:pt x="1229" y="4941"/>
                  </a:lnTo>
                  <a:lnTo>
                    <a:pt x="1307" y="4967"/>
                  </a:lnTo>
                  <a:lnTo>
                    <a:pt x="1412" y="4993"/>
                  </a:lnTo>
                  <a:lnTo>
                    <a:pt x="2849" y="4993"/>
                  </a:lnTo>
                  <a:lnTo>
                    <a:pt x="2954" y="4967"/>
                  </a:lnTo>
                  <a:lnTo>
                    <a:pt x="3032" y="4941"/>
                  </a:lnTo>
                  <a:lnTo>
                    <a:pt x="3111" y="4863"/>
                  </a:lnTo>
                  <a:lnTo>
                    <a:pt x="3163" y="4784"/>
                  </a:lnTo>
                  <a:lnTo>
                    <a:pt x="4235" y="1909"/>
                  </a:lnTo>
                  <a:lnTo>
                    <a:pt x="4261" y="1752"/>
                  </a:lnTo>
                  <a:lnTo>
                    <a:pt x="4208" y="1621"/>
                  </a:lnTo>
                  <a:lnTo>
                    <a:pt x="3503" y="184"/>
                  </a:lnTo>
                  <a:lnTo>
                    <a:pt x="3450" y="132"/>
                  </a:lnTo>
                  <a:lnTo>
                    <a:pt x="3372" y="53"/>
                  </a:lnTo>
                  <a:lnTo>
                    <a:pt x="3294" y="27"/>
                  </a:lnTo>
                  <a:lnTo>
                    <a:pt x="3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44;p64">
              <a:extLst>
                <a:ext uri="{FF2B5EF4-FFF2-40B4-BE49-F238E27FC236}">
                  <a16:creationId xmlns:a16="http://schemas.microsoft.com/office/drawing/2014/main" id="{6040EA09-1FB1-59CC-B96C-E349BD7AF408}"/>
                </a:ext>
              </a:extLst>
            </p:cNvPr>
            <p:cNvSpPr/>
            <p:nvPr/>
          </p:nvSpPr>
          <p:spPr>
            <a:xfrm>
              <a:off x="7287775" y="2056000"/>
              <a:ext cx="30075" cy="27475"/>
            </a:xfrm>
            <a:custGeom>
              <a:avLst/>
              <a:gdLst/>
              <a:ahLst/>
              <a:cxnLst/>
              <a:rect l="l" t="t" r="r" b="b"/>
              <a:pathLst>
                <a:path w="1203" h="1099" extrusionOk="0">
                  <a:moveTo>
                    <a:pt x="0" y="1"/>
                  </a:moveTo>
                  <a:lnTo>
                    <a:pt x="105" y="210"/>
                  </a:lnTo>
                  <a:lnTo>
                    <a:pt x="183" y="393"/>
                  </a:lnTo>
                  <a:lnTo>
                    <a:pt x="209" y="602"/>
                  </a:lnTo>
                  <a:lnTo>
                    <a:pt x="209" y="811"/>
                  </a:lnTo>
                  <a:lnTo>
                    <a:pt x="157" y="1020"/>
                  </a:lnTo>
                  <a:lnTo>
                    <a:pt x="131" y="1099"/>
                  </a:lnTo>
                  <a:lnTo>
                    <a:pt x="1202" y="1099"/>
                  </a:lnTo>
                  <a:lnTo>
                    <a:pt x="941" y="785"/>
                  </a:lnTo>
                  <a:lnTo>
                    <a:pt x="653" y="497"/>
                  </a:lnTo>
                  <a:lnTo>
                    <a:pt x="340" y="2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45;p64">
              <a:extLst>
                <a:ext uri="{FF2B5EF4-FFF2-40B4-BE49-F238E27FC236}">
                  <a16:creationId xmlns:a16="http://schemas.microsoft.com/office/drawing/2014/main" id="{6292A737-1F08-772C-23BF-EE5E3BFD81D9}"/>
                </a:ext>
              </a:extLst>
            </p:cNvPr>
            <p:cNvSpPr/>
            <p:nvPr/>
          </p:nvSpPr>
          <p:spPr>
            <a:xfrm>
              <a:off x="7128325" y="2056000"/>
              <a:ext cx="30075" cy="27475"/>
            </a:xfrm>
            <a:custGeom>
              <a:avLst/>
              <a:gdLst/>
              <a:ahLst/>
              <a:cxnLst/>
              <a:rect l="l" t="t" r="r" b="b"/>
              <a:pathLst>
                <a:path w="1203" h="1099" extrusionOk="0">
                  <a:moveTo>
                    <a:pt x="1203" y="1"/>
                  </a:moveTo>
                  <a:lnTo>
                    <a:pt x="863" y="236"/>
                  </a:lnTo>
                  <a:lnTo>
                    <a:pt x="549" y="497"/>
                  </a:lnTo>
                  <a:lnTo>
                    <a:pt x="262" y="785"/>
                  </a:lnTo>
                  <a:lnTo>
                    <a:pt x="0" y="1099"/>
                  </a:lnTo>
                  <a:lnTo>
                    <a:pt x="1098" y="1099"/>
                  </a:lnTo>
                  <a:lnTo>
                    <a:pt x="1072" y="1020"/>
                  </a:lnTo>
                  <a:lnTo>
                    <a:pt x="1020" y="811"/>
                  </a:lnTo>
                  <a:lnTo>
                    <a:pt x="993" y="602"/>
                  </a:lnTo>
                  <a:lnTo>
                    <a:pt x="1020" y="393"/>
                  </a:lnTo>
                  <a:lnTo>
                    <a:pt x="1098" y="210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46;p64">
              <a:extLst>
                <a:ext uri="{FF2B5EF4-FFF2-40B4-BE49-F238E27FC236}">
                  <a16:creationId xmlns:a16="http://schemas.microsoft.com/office/drawing/2014/main" id="{2573DF2E-3FDE-55D5-9696-B72C86214F31}"/>
                </a:ext>
              </a:extLst>
            </p:cNvPr>
            <p:cNvSpPr/>
            <p:nvPr/>
          </p:nvSpPr>
          <p:spPr>
            <a:xfrm>
              <a:off x="7264900" y="2099800"/>
              <a:ext cx="79075" cy="52950"/>
            </a:xfrm>
            <a:custGeom>
              <a:avLst/>
              <a:gdLst/>
              <a:ahLst/>
              <a:cxnLst/>
              <a:rect l="l" t="t" r="r" b="b"/>
              <a:pathLst>
                <a:path w="3163" h="2118" extrusionOk="0">
                  <a:moveTo>
                    <a:pt x="784" y="0"/>
                  </a:moveTo>
                  <a:lnTo>
                    <a:pt x="0" y="2117"/>
                  </a:lnTo>
                  <a:lnTo>
                    <a:pt x="2117" y="2117"/>
                  </a:lnTo>
                  <a:lnTo>
                    <a:pt x="2327" y="2091"/>
                  </a:lnTo>
                  <a:lnTo>
                    <a:pt x="2509" y="2039"/>
                  </a:lnTo>
                  <a:lnTo>
                    <a:pt x="2692" y="1934"/>
                  </a:lnTo>
                  <a:lnTo>
                    <a:pt x="2849" y="1804"/>
                  </a:lnTo>
                  <a:lnTo>
                    <a:pt x="2980" y="1647"/>
                  </a:lnTo>
                  <a:lnTo>
                    <a:pt x="3085" y="1464"/>
                  </a:lnTo>
                  <a:lnTo>
                    <a:pt x="3137" y="1281"/>
                  </a:lnTo>
                  <a:lnTo>
                    <a:pt x="3163" y="1072"/>
                  </a:lnTo>
                  <a:lnTo>
                    <a:pt x="3137" y="863"/>
                  </a:lnTo>
                  <a:lnTo>
                    <a:pt x="3085" y="654"/>
                  </a:lnTo>
                  <a:lnTo>
                    <a:pt x="2980" y="471"/>
                  </a:lnTo>
                  <a:lnTo>
                    <a:pt x="2849" y="314"/>
                  </a:lnTo>
                  <a:lnTo>
                    <a:pt x="2692" y="183"/>
                  </a:lnTo>
                  <a:lnTo>
                    <a:pt x="2509" y="79"/>
                  </a:lnTo>
                  <a:lnTo>
                    <a:pt x="2327" y="26"/>
                  </a:lnTo>
                  <a:lnTo>
                    <a:pt x="21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47;p64">
              <a:extLst>
                <a:ext uri="{FF2B5EF4-FFF2-40B4-BE49-F238E27FC236}">
                  <a16:creationId xmlns:a16="http://schemas.microsoft.com/office/drawing/2014/main" id="{40351DD5-B073-A716-FC8A-CF9AA726E6F1}"/>
                </a:ext>
              </a:extLst>
            </p:cNvPr>
            <p:cNvSpPr/>
            <p:nvPr/>
          </p:nvSpPr>
          <p:spPr>
            <a:xfrm>
              <a:off x="7102825" y="2099800"/>
              <a:ext cx="79100" cy="52950"/>
            </a:xfrm>
            <a:custGeom>
              <a:avLst/>
              <a:gdLst/>
              <a:ahLst/>
              <a:cxnLst/>
              <a:rect l="l" t="t" r="r" b="b"/>
              <a:pathLst>
                <a:path w="3164" h="2118" extrusionOk="0">
                  <a:moveTo>
                    <a:pt x="1046" y="0"/>
                  </a:moveTo>
                  <a:lnTo>
                    <a:pt x="837" y="26"/>
                  </a:lnTo>
                  <a:lnTo>
                    <a:pt x="628" y="79"/>
                  </a:lnTo>
                  <a:lnTo>
                    <a:pt x="445" y="183"/>
                  </a:lnTo>
                  <a:lnTo>
                    <a:pt x="314" y="314"/>
                  </a:lnTo>
                  <a:lnTo>
                    <a:pt x="184" y="471"/>
                  </a:lnTo>
                  <a:lnTo>
                    <a:pt x="79" y="654"/>
                  </a:lnTo>
                  <a:lnTo>
                    <a:pt x="27" y="863"/>
                  </a:lnTo>
                  <a:lnTo>
                    <a:pt x="1" y="1072"/>
                  </a:lnTo>
                  <a:lnTo>
                    <a:pt x="27" y="1281"/>
                  </a:lnTo>
                  <a:lnTo>
                    <a:pt x="79" y="1464"/>
                  </a:lnTo>
                  <a:lnTo>
                    <a:pt x="184" y="1647"/>
                  </a:lnTo>
                  <a:lnTo>
                    <a:pt x="314" y="1804"/>
                  </a:lnTo>
                  <a:lnTo>
                    <a:pt x="445" y="1934"/>
                  </a:lnTo>
                  <a:lnTo>
                    <a:pt x="628" y="2039"/>
                  </a:lnTo>
                  <a:lnTo>
                    <a:pt x="837" y="2091"/>
                  </a:lnTo>
                  <a:lnTo>
                    <a:pt x="1046" y="2117"/>
                  </a:lnTo>
                  <a:lnTo>
                    <a:pt x="3164" y="2117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732;p64">
            <a:extLst>
              <a:ext uri="{FF2B5EF4-FFF2-40B4-BE49-F238E27FC236}">
                <a16:creationId xmlns:a16="http://schemas.microsoft.com/office/drawing/2014/main" id="{A52A045A-85EF-5CB1-07EC-4DCCEDD99FE2}"/>
              </a:ext>
            </a:extLst>
          </p:cNvPr>
          <p:cNvGrpSpPr/>
          <p:nvPr/>
        </p:nvGrpSpPr>
        <p:grpSpPr>
          <a:xfrm>
            <a:off x="3911670" y="1363140"/>
            <a:ext cx="441299" cy="421202"/>
            <a:chOff x="3306150" y="3409350"/>
            <a:chExt cx="285600" cy="244425"/>
          </a:xfrm>
        </p:grpSpPr>
        <p:sp>
          <p:nvSpPr>
            <p:cNvPr id="20" name="Google Shape;1733;p64">
              <a:extLst>
                <a:ext uri="{FF2B5EF4-FFF2-40B4-BE49-F238E27FC236}">
                  <a16:creationId xmlns:a16="http://schemas.microsoft.com/office/drawing/2014/main" id="{D8CF96EE-DEBC-7DF0-B01E-10B082B64CE2}"/>
                </a:ext>
              </a:extLst>
            </p:cNvPr>
            <p:cNvSpPr/>
            <p:nvPr/>
          </p:nvSpPr>
          <p:spPr>
            <a:xfrm>
              <a:off x="3358450" y="3509975"/>
              <a:ext cx="181675" cy="31400"/>
            </a:xfrm>
            <a:custGeom>
              <a:avLst/>
              <a:gdLst/>
              <a:ahLst/>
              <a:cxnLst/>
              <a:rect l="l" t="t" r="r" b="b"/>
              <a:pathLst>
                <a:path w="7267" h="1256" extrusionOk="0">
                  <a:moveTo>
                    <a:pt x="732" y="1"/>
                  </a:moveTo>
                  <a:lnTo>
                    <a:pt x="0" y="1255"/>
                  </a:lnTo>
                  <a:lnTo>
                    <a:pt x="7267" y="1255"/>
                  </a:lnTo>
                  <a:lnTo>
                    <a:pt x="65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34;p64">
              <a:extLst>
                <a:ext uri="{FF2B5EF4-FFF2-40B4-BE49-F238E27FC236}">
                  <a16:creationId xmlns:a16="http://schemas.microsoft.com/office/drawing/2014/main" id="{952CA640-C3F8-9EB9-9A9C-420BDF306AF1}"/>
                </a:ext>
              </a:extLst>
            </p:cNvPr>
            <p:cNvSpPr/>
            <p:nvPr/>
          </p:nvSpPr>
          <p:spPr>
            <a:xfrm>
              <a:off x="3329675" y="3558325"/>
              <a:ext cx="239200" cy="30750"/>
            </a:xfrm>
            <a:custGeom>
              <a:avLst/>
              <a:gdLst/>
              <a:ahLst/>
              <a:cxnLst/>
              <a:rect l="l" t="t" r="r" b="b"/>
              <a:pathLst>
                <a:path w="9568" h="1230" extrusionOk="0">
                  <a:moveTo>
                    <a:pt x="733" y="1"/>
                  </a:moveTo>
                  <a:lnTo>
                    <a:pt x="1" y="1229"/>
                  </a:lnTo>
                  <a:lnTo>
                    <a:pt x="9568" y="1229"/>
                  </a:lnTo>
                  <a:lnTo>
                    <a:pt x="88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35;p64">
              <a:extLst>
                <a:ext uri="{FF2B5EF4-FFF2-40B4-BE49-F238E27FC236}">
                  <a16:creationId xmlns:a16="http://schemas.microsoft.com/office/drawing/2014/main" id="{3D033B3A-9185-1509-5A21-FA1E13995789}"/>
                </a:ext>
              </a:extLst>
            </p:cNvPr>
            <p:cNvSpPr/>
            <p:nvPr/>
          </p:nvSpPr>
          <p:spPr>
            <a:xfrm>
              <a:off x="3306150" y="3606025"/>
              <a:ext cx="285600" cy="47750"/>
            </a:xfrm>
            <a:custGeom>
              <a:avLst/>
              <a:gdLst/>
              <a:ahLst/>
              <a:cxnLst/>
              <a:rect l="l" t="t" r="r" b="b"/>
              <a:pathLst>
                <a:path w="11424" h="1910" extrusionOk="0">
                  <a:moveTo>
                    <a:pt x="524" y="1"/>
                  </a:moveTo>
                  <a:lnTo>
                    <a:pt x="184" y="602"/>
                  </a:lnTo>
                  <a:lnTo>
                    <a:pt x="53" y="837"/>
                  </a:lnTo>
                  <a:lnTo>
                    <a:pt x="1" y="1073"/>
                  </a:lnTo>
                  <a:lnTo>
                    <a:pt x="1" y="1177"/>
                  </a:lnTo>
                  <a:lnTo>
                    <a:pt x="27" y="1308"/>
                  </a:lnTo>
                  <a:lnTo>
                    <a:pt x="53" y="1412"/>
                  </a:lnTo>
                  <a:lnTo>
                    <a:pt x="106" y="1517"/>
                  </a:lnTo>
                  <a:lnTo>
                    <a:pt x="158" y="1595"/>
                  </a:lnTo>
                  <a:lnTo>
                    <a:pt x="236" y="1674"/>
                  </a:lnTo>
                  <a:lnTo>
                    <a:pt x="341" y="1752"/>
                  </a:lnTo>
                  <a:lnTo>
                    <a:pt x="419" y="1805"/>
                  </a:lnTo>
                  <a:lnTo>
                    <a:pt x="654" y="1883"/>
                  </a:lnTo>
                  <a:lnTo>
                    <a:pt x="916" y="1909"/>
                  </a:lnTo>
                  <a:lnTo>
                    <a:pt x="10509" y="1909"/>
                  </a:lnTo>
                  <a:lnTo>
                    <a:pt x="10770" y="1883"/>
                  </a:lnTo>
                  <a:lnTo>
                    <a:pt x="11005" y="1805"/>
                  </a:lnTo>
                  <a:lnTo>
                    <a:pt x="11110" y="1752"/>
                  </a:lnTo>
                  <a:lnTo>
                    <a:pt x="11188" y="1674"/>
                  </a:lnTo>
                  <a:lnTo>
                    <a:pt x="11267" y="1595"/>
                  </a:lnTo>
                  <a:lnTo>
                    <a:pt x="11345" y="1517"/>
                  </a:lnTo>
                  <a:lnTo>
                    <a:pt x="11397" y="1412"/>
                  </a:lnTo>
                  <a:lnTo>
                    <a:pt x="11424" y="1308"/>
                  </a:lnTo>
                  <a:lnTo>
                    <a:pt x="11424" y="1177"/>
                  </a:lnTo>
                  <a:lnTo>
                    <a:pt x="11424" y="1073"/>
                  </a:lnTo>
                  <a:lnTo>
                    <a:pt x="11371" y="837"/>
                  </a:lnTo>
                  <a:lnTo>
                    <a:pt x="11267" y="602"/>
                  </a:lnTo>
                  <a:lnTo>
                    <a:pt x="109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36;p64">
              <a:extLst>
                <a:ext uri="{FF2B5EF4-FFF2-40B4-BE49-F238E27FC236}">
                  <a16:creationId xmlns:a16="http://schemas.microsoft.com/office/drawing/2014/main" id="{62BF1A2E-3D04-C0E8-CDFD-D958FF4E9A11}"/>
                </a:ext>
              </a:extLst>
            </p:cNvPr>
            <p:cNvSpPr/>
            <p:nvPr/>
          </p:nvSpPr>
          <p:spPr>
            <a:xfrm>
              <a:off x="3387200" y="3409350"/>
              <a:ext cx="124175" cy="84325"/>
            </a:xfrm>
            <a:custGeom>
              <a:avLst/>
              <a:gdLst/>
              <a:ahLst/>
              <a:cxnLst/>
              <a:rect l="l" t="t" r="r" b="b"/>
              <a:pathLst>
                <a:path w="4967" h="3373" extrusionOk="0">
                  <a:moveTo>
                    <a:pt x="2483" y="0"/>
                  </a:moveTo>
                  <a:lnTo>
                    <a:pt x="2353" y="26"/>
                  </a:lnTo>
                  <a:lnTo>
                    <a:pt x="2248" y="52"/>
                  </a:lnTo>
                  <a:lnTo>
                    <a:pt x="2144" y="79"/>
                  </a:lnTo>
                  <a:lnTo>
                    <a:pt x="2039" y="131"/>
                  </a:lnTo>
                  <a:lnTo>
                    <a:pt x="1856" y="314"/>
                  </a:lnTo>
                  <a:lnTo>
                    <a:pt x="1699" y="523"/>
                  </a:lnTo>
                  <a:lnTo>
                    <a:pt x="0" y="3372"/>
                  </a:lnTo>
                  <a:lnTo>
                    <a:pt x="4967" y="3372"/>
                  </a:lnTo>
                  <a:lnTo>
                    <a:pt x="3268" y="523"/>
                  </a:lnTo>
                  <a:lnTo>
                    <a:pt x="3111" y="314"/>
                  </a:lnTo>
                  <a:lnTo>
                    <a:pt x="2902" y="131"/>
                  </a:lnTo>
                  <a:lnTo>
                    <a:pt x="2797" y="79"/>
                  </a:lnTo>
                  <a:lnTo>
                    <a:pt x="2692" y="52"/>
                  </a:lnTo>
                  <a:lnTo>
                    <a:pt x="2588" y="26"/>
                  </a:lnTo>
                  <a:lnTo>
                    <a:pt x="24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WhatsApp Video 2024-12-28 at 14.14.18">
            <a:hlinkClick r:id="" action="ppaction://media"/>
            <a:extLst>
              <a:ext uri="{FF2B5EF4-FFF2-40B4-BE49-F238E27FC236}">
                <a16:creationId xmlns:a16="http://schemas.microsoft.com/office/drawing/2014/main" id="{F0A8C9D1-9C45-A48E-F173-4573030213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6793" y="893865"/>
            <a:ext cx="2287000" cy="3187492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9D441EF-B17A-696C-B7FE-85D661EB564A}"/>
              </a:ext>
            </a:extLst>
          </p:cNvPr>
          <p:cNvSpPr/>
          <p:nvPr/>
        </p:nvSpPr>
        <p:spPr>
          <a:xfrm>
            <a:off x="1682473" y="4143267"/>
            <a:ext cx="7280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Cyrl-R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Пусти</a:t>
            </a:r>
          </a:p>
          <a:p>
            <a:pPr algn="ctr"/>
            <a:r>
              <a:rPr lang="sr-Cyrl-R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видео</a:t>
            </a:r>
            <a:endParaRPr lang="en-US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8C2E2F-C5DD-64A0-2A78-CFBD204AA269}"/>
              </a:ext>
            </a:extLst>
          </p:cNvPr>
          <p:cNvCxnSpPr>
            <a:cxnSpLocks/>
          </p:cNvCxnSpPr>
          <p:nvPr/>
        </p:nvCxnSpPr>
        <p:spPr>
          <a:xfrm flipH="1" flipV="1">
            <a:off x="513806" y="3997234"/>
            <a:ext cx="1071154" cy="252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998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0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28" grpId="0" animBg="1"/>
      <p:bldP spid="721" grpId="0" animBg="1"/>
      <p:bldP spid="722" grpId="0" animBg="1"/>
      <p:bldP spid="723" grpId="0" animBg="1"/>
      <p:bldP spid="727" grpId="0"/>
      <p:bldP spid="728" grpId="0"/>
      <p:bldP spid="729" grpId="0"/>
      <p:bldP spid="730" grpId="0"/>
      <p:bldP spid="731" grpId="0"/>
      <p:bldP spid="732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>
          <a:extLst>
            <a:ext uri="{FF2B5EF4-FFF2-40B4-BE49-F238E27FC236}">
              <a16:creationId xmlns:a16="http://schemas.microsoft.com/office/drawing/2014/main" id="{5F3F0405-3564-0FF4-3BB0-D84F1E3FE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7">
            <a:extLst>
              <a:ext uri="{FF2B5EF4-FFF2-40B4-BE49-F238E27FC236}">
                <a16:creationId xmlns:a16="http://schemas.microsoft.com/office/drawing/2014/main" id="{0FC9B8C6-39BD-2F47-D09D-7DA1D2B051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5084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12. Египатска кухиња</a:t>
            </a:r>
            <a:endParaRPr dirty="0"/>
          </a:p>
        </p:txBody>
      </p:sp>
      <p:cxnSp>
        <p:nvCxnSpPr>
          <p:cNvPr id="885" name="Google Shape;885;p47">
            <a:extLst>
              <a:ext uri="{FF2B5EF4-FFF2-40B4-BE49-F238E27FC236}">
                <a16:creationId xmlns:a16="http://schemas.microsoft.com/office/drawing/2014/main" id="{6A80DCB1-C28A-47B1-F549-C664D4E50231}"/>
              </a:ext>
            </a:extLst>
          </p:cNvPr>
          <p:cNvCxnSpPr>
            <a:stCxn id="886" idx="0"/>
            <a:endCxn id="887" idx="2"/>
          </p:cNvCxnSpPr>
          <p:nvPr/>
        </p:nvCxnSpPr>
        <p:spPr>
          <a:xfrm rot="10800000" flipH="1">
            <a:off x="1388608" y="1338842"/>
            <a:ext cx="726600" cy="13629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8" name="Google Shape;888;p47">
            <a:extLst>
              <a:ext uri="{FF2B5EF4-FFF2-40B4-BE49-F238E27FC236}">
                <a16:creationId xmlns:a16="http://schemas.microsoft.com/office/drawing/2014/main" id="{45999106-DDF8-3480-1985-4F5FBA1D7014}"/>
              </a:ext>
            </a:extLst>
          </p:cNvPr>
          <p:cNvCxnSpPr>
            <a:stCxn id="886" idx="0"/>
            <a:endCxn id="889" idx="2"/>
          </p:cNvCxnSpPr>
          <p:nvPr/>
        </p:nvCxnSpPr>
        <p:spPr>
          <a:xfrm>
            <a:off x="1388608" y="2701742"/>
            <a:ext cx="723300" cy="13650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0" name="Google Shape;890;p47">
            <a:extLst>
              <a:ext uri="{FF2B5EF4-FFF2-40B4-BE49-F238E27FC236}">
                <a16:creationId xmlns:a16="http://schemas.microsoft.com/office/drawing/2014/main" id="{45C23F43-1409-AA53-E97E-D11EABAF7A7A}"/>
              </a:ext>
            </a:extLst>
          </p:cNvPr>
          <p:cNvCxnSpPr>
            <a:stCxn id="886" idx="0"/>
            <a:endCxn id="891" idx="2"/>
          </p:cNvCxnSpPr>
          <p:nvPr/>
        </p:nvCxnSpPr>
        <p:spPr>
          <a:xfrm rot="10800000" flipH="1">
            <a:off x="1388608" y="2249942"/>
            <a:ext cx="729900" cy="4518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2" name="Google Shape;892;p47">
            <a:extLst>
              <a:ext uri="{FF2B5EF4-FFF2-40B4-BE49-F238E27FC236}">
                <a16:creationId xmlns:a16="http://schemas.microsoft.com/office/drawing/2014/main" id="{7A38F470-E802-B1A6-577A-F0EE38612B35}"/>
              </a:ext>
            </a:extLst>
          </p:cNvPr>
          <p:cNvCxnSpPr>
            <a:stCxn id="886" idx="0"/>
            <a:endCxn id="893" idx="2"/>
          </p:cNvCxnSpPr>
          <p:nvPr/>
        </p:nvCxnSpPr>
        <p:spPr>
          <a:xfrm>
            <a:off x="1388608" y="2701742"/>
            <a:ext cx="723300" cy="4557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4" name="Google Shape;894;p47">
            <a:extLst>
              <a:ext uri="{FF2B5EF4-FFF2-40B4-BE49-F238E27FC236}">
                <a16:creationId xmlns:a16="http://schemas.microsoft.com/office/drawing/2014/main" id="{92FD64E4-139C-F85D-A034-2D074AB26BC5}"/>
              </a:ext>
            </a:extLst>
          </p:cNvPr>
          <p:cNvSpPr txBox="1"/>
          <p:nvPr/>
        </p:nvSpPr>
        <p:spPr>
          <a:xfrm>
            <a:off x="2667545" y="1102829"/>
            <a:ext cx="1898697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000" b="1" dirty="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Фул </a:t>
            </a:r>
            <a:r>
              <a:rPr lang="sr-Cyrl-RS" sz="2000" b="1" dirty="0" err="1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медамес</a:t>
            </a:r>
            <a:endParaRPr sz="2000" b="1" dirty="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895" name="Google Shape;895;p47">
            <a:extLst>
              <a:ext uri="{FF2B5EF4-FFF2-40B4-BE49-F238E27FC236}">
                <a16:creationId xmlns:a16="http://schemas.microsoft.com/office/drawing/2014/main" id="{148D6841-A610-018A-399A-3499EAB113F0}"/>
              </a:ext>
            </a:extLst>
          </p:cNvPr>
          <p:cNvSpPr txBox="1"/>
          <p:nvPr/>
        </p:nvSpPr>
        <p:spPr>
          <a:xfrm>
            <a:off x="2697195" y="2038573"/>
            <a:ext cx="1751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000" b="1" dirty="0" err="1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Фалафел</a:t>
            </a:r>
            <a:endParaRPr sz="2000" b="1" dirty="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896" name="Google Shape;896;p47">
            <a:extLst>
              <a:ext uri="{FF2B5EF4-FFF2-40B4-BE49-F238E27FC236}">
                <a16:creationId xmlns:a16="http://schemas.microsoft.com/office/drawing/2014/main" id="{07AD0AC6-80B6-2DFB-A8C8-3D269A0D73D9}"/>
              </a:ext>
            </a:extLst>
          </p:cNvPr>
          <p:cNvSpPr txBox="1"/>
          <p:nvPr/>
        </p:nvSpPr>
        <p:spPr>
          <a:xfrm>
            <a:off x="2686963" y="2897198"/>
            <a:ext cx="1751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000" b="1" dirty="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Кошари</a:t>
            </a:r>
            <a:endParaRPr sz="2000" b="1" dirty="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897" name="Google Shape;897;p47">
            <a:extLst>
              <a:ext uri="{FF2B5EF4-FFF2-40B4-BE49-F238E27FC236}">
                <a16:creationId xmlns:a16="http://schemas.microsoft.com/office/drawing/2014/main" id="{9B6B6653-E317-D454-3D6F-C562F279D5C9}"/>
              </a:ext>
            </a:extLst>
          </p:cNvPr>
          <p:cNvSpPr txBox="1"/>
          <p:nvPr/>
        </p:nvSpPr>
        <p:spPr>
          <a:xfrm>
            <a:off x="2686963" y="3810832"/>
            <a:ext cx="1751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000" b="1" dirty="0" err="1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Махши</a:t>
            </a:r>
            <a:endParaRPr sz="2000" b="1" dirty="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887" name="Google Shape;887;p47">
            <a:extLst>
              <a:ext uri="{FF2B5EF4-FFF2-40B4-BE49-F238E27FC236}">
                <a16:creationId xmlns:a16="http://schemas.microsoft.com/office/drawing/2014/main" id="{6F783D49-4C8D-A5C9-25F0-37516D1CCE8B}"/>
              </a:ext>
            </a:extLst>
          </p:cNvPr>
          <p:cNvSpPr/>
          <p:nvPr/>
        </p:nvSpPr>
        <p:spPr>
          <a:xfrm>
            <a:off x="2115195" y="1046125"/>
            <a:ext cx="585300" cy="585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7">
            <a:extLst>
              <a:ext uri="{FF2B5EF4-FFF2-40B4-BE49-F238E27FC236}">
                <a16:creationId xmlns:a16="http://schemas.microsoft.com/office/drawing/2014/main" id="{1519C419-6A65-90B9-BFC5-C55423CCC81F}"/>
              </a:ext>
            </a:extLst>
          </p:cNvPr>
          <p:cNvSpPr/>
          <p:nvPr/>
        </p:nvSpPr>
        <p:spPr>
          <a:xfrm>
            <a:off x="2118495" y="1957354"/>
            <a:ext cx="585300" cy="585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7">
            <a:extLst>
              <a:ext uri="{FF2B5EF4-FFF2-40B4-BE49-F238E27FC236}">
                <a16:creationId xmlns:a16="http://schemas.microsoft.com/office/drawing/2014/main" id="{B942B68B-1B22-3DDC-98DD-504E878F2DD2}"/>
              </a:ext>
            </a:extLst>
          </p:cNvPr>
          <p:cNvSpPr/>
          <p:nvPr/>
        </p:nvSpPr>
        <p:spPr>
          <a:xfrm>
            <a:off x="2111895" y="2864807"/>
            <a:ext cx="585300" cy="585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7">
            <a:extLst>
              <a:ext uri="{FF2B5EF4-FFF2-40B4-BE49-F238E27FC236}">
                <a16:creationId xmlns:a16="http://schemas.microsoft.com/office/drawing/2014/main" id="{963C9F06-89B4-2C80-EBFE-170644E92244}"/>
              </a:ext>
            </a:extLst>
          </p:cNvPr>
          <p:cNvSpPr/>
          <p:nvPr/>
        </p:nvSpPr>
        <p:spPr>
          <a:xfrm>
            <a:off x="2111895" y="3774232"/>
            <a:ext cx="585300" cy="585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7">
            <a:extLst>
              <a:ext uri="{FF2B5EF4-FFF2-40B4-BE49-F238E27FC236}">
                <a16:creationId xmlns:a16="http://schemas.microsoft.com/office/drawing/2014/main" id="{671FA3A6-70A8-AF3F-7B4F-AF581E514E71}"/>
              </a:ext>
            </a:extLst>
          </p:cNvPr>
          <p:cNvSpPr/>
          <p:nvPr/>
        </p:nvSpPr>
        <p:spPr>
          <a:xfrm>
            <a:off x="803308" y="2409092"/>
            <a:ext cx="585300" cy="585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7">
            <a:extLst>
              <a:ext uri="{FF2B5EF4-FFF2-40B4-BE49-F238E27FC236}">
                <a16:creationId xmlns:a16="http://schemas.microsoft.com/office/drawing/2014/main" id="{D21246A2-B30A-657E-A403-74102C1A7D63}"/>
              </a:ext>
            </a:extLst>
          </p:cNvPr>
          <p:cNvSpPr txBox="1"/>
          <p:nvPr/>
        </p:nvSpPr>
        <p:spPr>
          <a:xfrm>
            <a:off x="4622191" y="973075"/>
            <a:ext cx="4306655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Традиционални доручак. Прави се од </a:t>
            </a:r>
            <a:r>
              <a:rPr lang="sr-Cyrl-RS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фава</a:t>
            </a:r>
            <a:r>
              <a:rPr lang="sr-Cyrl-RS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пасуља (куваног или пасираног) и маслиновог уља. Укусан је куван, динстан, у сосу или пржен.</a:t>
            </a:r>
            <a:endParaRPr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99" name="Google Shape;899;p47">
            <a:extLst>
              <a:ext uri="{FF2B5EF4-FFF2-40B4-BE49-F238E27FC236}">
                <a16:creationId xmlns:a16="http://schemas.microsoft.com/office/drawing/2014/main" id="{547EFA09-7119-6E19-BE44-79A9748E7F3B}"/>
              </a:ext>
            </a:extLst>
          </p:cNvPr>
          <p:cNvSpPr txBox="1"/>
          <p:nvPr/>
        </p:nvSpPr>
        <p:spPr>
          <a:xfrm>
            <a:off x="4617786" y="1884302"/>
            <a:ext cx="4306655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Ta’meya</a:t>
            </a:r>
            <a:r>
              <a:rPr lang="en-US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sr-Cyrl-RS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- друго име. Јело које се служи са </a:t>
            </a:r>
            <a:r>
              <a:rPr lang="en-US" i="1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Ful </a:t>
            </a:r>
            <a:r>
              <a:rPr lang="en-US" i="1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medamesom</a:t>
            </a:r>
            <a:r>
              <a:rPr lang="sr-Cyrl-RS" i="1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. </a:t>
            </a:r>
            <a:r>
              <a:rPr lang="sr-Cyrl-RS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У њега се </a:t>
            </a:r>
            <a:r>
              <a:rPr lang="sr-Cyrl-RS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дида</a:t>
            </a:r>
            <a:r>
              <a:rPr lang="sr-Cyrl-RS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свеже насецкани першун, бели лук, празилук и разне зелене травке.</a:t>
            </a:r>
            <a:endParaRPr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00" name="Google Shape;900;p47">
            <a:extLst>
              <a:ext uri="{FF2B5EF4-FFF2-40B4-BE49-F238E27FC236}">
                <a16:creationId xmlns:a16="http://schemas.microsoft.com/office/drawing/2014/main" id="{C68ECBC3-12D5-8CCA-B78A-5D6CDD01695E}"/>
              </a:ext>
            </a:extLst>
          </p:cNvPr>
          <p:cNvSpPr txBox="1"/>
          <p:nvPr/>
        </p:nvSpPr>
        <p:spPr>
          <a:xfrm>
            <a:off x="4617782" y="2791753"/>
            <a:ext cx="4306654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Слојеви риже, макарона, сочива и леблебије појачавајући укус </a:t>
            </a:r>
            <a:r>
              <a:rPr lang="sr-Cyrl-RS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карамелизованог</a:t>
            </a:r>
            <a:r>
              <a:rPr lang="sr-Cyrl-RS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лука, са густим црвеним умаком од белог лука.</a:t>
            </a:r>
            <a:endParaRPr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01" name="Google Shape;901;p47">
            <a:extLst>
              <a:ext uri="{FF2B5EF4-FFF2-40B4-BE49-F238E27FC236}">
                <a16:creationId xmlns:a16="http://schemas.microsoft.com/office/drawing/2014/main" id="{A2D50E97-8C65-417B-8379-D73190A0C2DA}"/>
              </a:ext>
            </a:extLst>
          </p:cNvPr>
          <p:cNvSpPr txBox="1"/>
          <p:nvPr/>
        </p:nvSpPr>
        <p:spPr>
          <a:xfrm>
            <a:off x="4617782" y="3628132"/>
            <a:ext cx="4302244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Поврће по избору, пуњено пиринчем. Спрема се на исти начин као што ми спремамо пуњене тиквице, патлиџан, паприке, парадајз, сарме.</a:t>
            </a:r>
            <a:endParaRPr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14" name="Google Shape;914;p47">
            <a:extLst>
              <a:ext uri="{FF2B5EF4-FFF2-40B4-BE49-F238E27FC236}">
                <a16:creationId xmlns:a16="http://schemas.microsoft.com/office/drawing/2014/main" id="{A4B9B7BE-8D85-0A49-D96E-49E933DFB772}"/>
              </a:ext>
            </a:extLst>
          </p:cNvPr>
          <p:cNvSpPr txBox="1"/>
          <p:nvPr/>
        </p:nvSpPr>
        <p:spPr>
          <a:xfrm>
            <a:off x="2171145" y="1155925"/>
            <a:ext cx="473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7A3941"/>
                </a:solidFill>
                <a:latin typeface="Aref Ruqaa"/>
                <a:ea typeface="Aref Ruqaa"/>
                <a:cs typeface="Aref Ruqaa"/>
                <a:sym typeface="Aref Ruqaa"/>
              </a:rPr>
              <a:t>1</a:t>
            </a:r>
            <a:endParaRPr sz="2000" b="1">
              <a:solidFill>
                <a:srgbClr val="7A394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915" name="Google Shape;915;p47">
            <a:extLst>
              <a:ext uri="{FF2B5EF4-FFF2-40B4-BE49-F238E27FC236}">
                <a16:creationId xmlns:a16="http://schemas.microsoft.com/office/drawing/2014/main" id="{45FAB551-4C81-6C51-2A2C-D637CB15F5D9}"/>
              </a:ext>
            </a:extLst>
          </p:cNvPr>
          <p:cNvSpPr txBox="1"/>
          <p:nvPr/>
        </p:nvSpPr>
        <p:spPr>
          <a:xfrm>
            <a:off x="2174445" y="2067154"/>
            <a:ext cx="473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7A3941"/>
                </a:solidFill>
                <a:latin typeface="Aref Ruqaa"/>
                <a:ea typeface="Aref Ruqaa"/>
                <a:cs typeface="Aref Ruqaa"/>
                <a:sym typeface="Aref Ruqaa"/>
              </a:rPr>
              <a:t>2</a:t>
            </a:r>
            <a:endParaRPr sz="2000" b="1">
              <a:solidFill>
                <a:srgbClr val="7A394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916" name="Google Shape;916;p47">
            <a:extLst>
              <a:ext uri="{FF2B5EF4-FFF2-40B4-BE49-F238E27FC236}">
                <a16:creationId xmlns:a16="http://schemas.microsoft.com/office/drawing/2014/main" id="{FC3C9FC4-F653-145D-7619-DB4886CA39AA}"/>
              </a:ext>
            </a:extLst>
          </p:cNvPr>
          <p:cNvSpPr txBox="1"/>
          <p:nvPr/>
        </p:nvSpPr>
        <p:spPr>
          <a:xfrm>
            <a:off x="2167845" y="2974607"/>
            <a:ext cx="473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7A3941"/>
                </a:solidFill>
                <a:latin typeface="Aref Ruqaa"/>
                <a:ea typeface="Aref Ruqaa"/>
                <a:cs typeface="Aref Ruqaa"/>
                <a:sym typeface="Aref Ruqaa"/>
              </a:rPr>
              <a:t>3</a:t>
            </a:r>
            <a:endParaRPr sz="2000" b="1">
              <a:solidFill>
                <a:srgbClr val="7A394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917" name="Google Shape;917;p47">
            <a:extLst>
              <a:ext uri="{FF2B5EF4-FFF2-40B4-BE49-F238E27FC236}">
                <a16:creationId xmlns:a16="http://schemas.microsoft.com/office/drawing/2014/main" id="{14BC7F12-0925-265D-615A-A7387B44F84A}"/>
              </a:ext>
            </a:extLst>
          </p:cNvPr>
          <p:cNvSpPr txBox="1"/>
          <p:nvPr/>
        </p:nvSpPr>
        <p:spPr>
          <a:xfrm>
            <a:off x="2167845" y="3884032"/>
            <a:ext cx="473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7A3941"/>
                </a:solidFill>
                <a:latin typeface="Aref Ruqaa"/>
                <a:ea typeface="Aref Ruqaa"/>
                <a:cs typeface="Aref Ruqaa"/>
                <a:sym typeface="Aref Ruqaa"/>
              </a:rPr>
              <a:t>4</a:t>
            </a:r>
            <a:endParaRPr sz="2000" b="1">
              <a:solidFill>
                <a:srgbClr val="7A394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grpSp>
        <p:nvGrpSpPr>
          <p:cNvPr id="2" name="Google Shape;1517;p64">
            <a:extLst>
              <a:ext uri="{FF2B5EF4-FFF2-40B4-BE49-F238E27FC236}">
                <a16:creationId xmlns:a16="http://schemas.microsoft.com/office/drawing/2014/main" id="{A07DE29D-4CD4-65CC-DAFB-04268C0E6F3A}"/>
              </a:ext>
            </a:extLst>
          </p:cNvPr>
          <p:cNvGrpSpPr/>
          <p:nvPr/>
        </p:nvGrpSpPr>
        <p:grpSpPr>
          <a:xfrm>
            <a:off x="887192" y="2553447"/>
            <a:ext cx="417531" cy="365704"/>
            <a:chOff x="1755475" y="1322175"/>
            <a:chExt cx="286250" cy="286225"/>
          </a:xfrm>
        </p:grpSpPr>
        <p:sp>
          <p:nvSpPr>
            <p:cNvPr id="3" name="Google Shape;1518;p64">
              <a:extLst>
                <a:ext uri="{FF2B5EF4-FFF2-40B4-BE49-F238E27FC236}">
                  <a16:creationId xmlns:a16="http://schemas.microsoft.com/office/drawing/2014/main" id="{EF8DA629-CFA3-CB96-5A7A-85F7534BE303}"/>
                </a:ext>
              </a:extLst>
            </p:cNvPr>
            <p:cNvSpPr/>
            <p:nvPr/>
          </p:nvSpPr>
          <p:spPr>
            <a:xfrm>
              <a:off x="1755475" y="1392075"/>
              <a:ext cx="286250" cy="216325"/>
            </a:xfrm>
            <a:custGeom>
              <a:avLst/>
              <a:gdLst/>
              <a:ahLst/>
              <a:cxnLst/>
              <a:rect l="l" t="t" r="r" b="b"/>
              <a:pathLst>
                <a:path w="11450" h="8653" extrusionOk="0">
                  <a:moveTo>
                    <a:pt x="9358" y="3896"/>
                  </a:moveTo>
                  <a:lnTo>
                    <a:pt x="9489" y="4000"/>
                  </a:lnTo>
                  <a:lnTo>
                    <a:pt x="9593" y="4157"/>
                  </a:lnTo>
                  <a:lnTo>
                    <a:pt x="9672" y="4314"/>
                  </a:lnTo>
                  <a:lnTo>
                    <a:pt x="9698" y="4497"/>
                  </a:lnTo>
                  <a:lnTo>
                    <a:pt x="9672" y="4680"/>
                  </a:lnTo>
                  <a:lnTo>
                    <a:pt x="9593" y="4863"/>
                  </a:lnTo>
                  <a:lnTo>
                    <a:pt x="9515" y="4993"/>
                  </a:lnTo>
                  <a:lnTo>
                    <a:pt x="9384" y="5098"/>
                  </a:lnTo>
                  <a:lnTo>
                    <a:pt x="9384" y="5098"/>
                  </a:lnTo>
                  <a:lnTo>
                    <a:pt x="9410" y="4810"/>
                  </a:lnTo>
                  <a:lnTo>
                    <a:pt x="9410" y="4497"/>
                  </a:lnTo>
                  <a:lnTo>
                    <a:pt x="9410" y="4209"/>
                  </a:lnTo>
                  <a:lnTo>
                    <a:pt x="9358" y="3896"/>
                  </a:lnTo>
                  <a:close/>
                  <a:moveTo>
                    <a:pt x="2065" y="3896"/>
                  </a:moveTo>
                  <a:lnTo>
                    <a:pt x="2013" y="4209"/>
                  </a:lnTo>
                  <a:lnTo>
                    <a:pt x="2013" y="4497"/>
                  </a:lnTo>
                  <a:lnTo>
                    <a:pt x="2013" y="4810"/>
                  </a:lnTo>
                  <a:lnTo>
                    <a:pt x="2065" y="5098"/>
                  </a:lnTo>
                  <a:lnTo>
                    <a:pt x="1935" y="4993"/>
                  </a:lnTo>
                  <a:lnTo>
                    <a:pt x="1830" y="4863"/>
                  </a:lnTo>
                  <a:lnTo>
                    <a:pt x="1752" y="4680"/>
                  </a:lnTo>
                  <a:lnTo>
                    <a:pt x="1752" y="4497"/>
                  </a:lnTo>
                  <a:lnTo>
                    <a:pt x="1752" y="4314"/>
                  </a:lnTo>
                  <a:lnTo>
                    <a:pt x="1830" y="4157"/>
                  </a:lnTo>
                  <a:lnTo>
                    <a:pt x="1935" y="4000"/>
                  </a:lnTo>
                  <a:lnTo>
                    <a:pt x="2065" y="3896"/>
                  </a:lnTo>
                  <a:close/>
                  <a:moveTo>
                    <a:pt x="3529" y="1"/>
                  </a:moveTo>
                  <a:lnTo>
                    <a:pt x="3947" y="1256"/>
                  </a:lnTo>
                  <a:lnTo>
                    <a:pt x="3686" y="1412"/>
                  </a:lnTo>
                  <a:lnTo>
                    <a:pt x="3425" y="1595"/>
                  </a:lnTo>
                  <a:lnTo>
                    <a:pt x="3189" y="1804"/>
                  </a:lnTo>
                  <a:lnTo>
                    <a:pt x="2980" y="2014"/>
                  </a:lnTo>
                  <a:lnTo>
                    <a:pt x="2484" y="2014"/>
                  </a:lnTo>
                  <a:lnTo>
                    <a:pt x="2222" y="2040"/>
                  </a:lnTo>
                  <a:lnTo>
                    <a:pt x="1987" y="2066"/>
                  </a:lnTo>
                  <a:lnTo>
                    <a:pt x="1752" y="2118"/>
                  </a:lnTo>
                  <a:lnTo>
                    <a:pt x="1516" y="2223"/>
                  </a:lnTo>
                  <a:lnTo>
                    <a:pt x="1307" y="2327"/>
                  </a:lnTo>
                  <a:lnTo>
                    <a:pt x="1098" y="2432"/>
                  </a:lnTo>
                  <a:lnTo>
                    <a:pt x="889" y="2589"/>
                  </a:lnTo>
                  <a:lnTo>
                    <a:pt x="732" y="2745"/>
                  </a:lnTo>
                  <a:lnTo>
                    <a:pt x="549" y="2928"/>
                  </a:lnTo>
                  <a:lnTo>
                    <a:pt x="419" y="3111"/>
                  </a:lnTo>
                  <a:lnTo>
                    <a:pt x="288" y="3320"/>
                  </a:lnTo>
                  <a:lnTo>
                    <a:pt x="183" y="3530"/>
                  </a:lnTo>
                  <a:lnTo>
                    <a:pt x="105" y="3765"/>
                  </a:lnTo>
                  <a:lnTo>
                    <a:pt x="53" y="4000"/>
                  </a:lnTo>
                  <a:lnTo>
                    <a:pt x="0" y="4261"/>
                  </a:lnTo>
                  <a:lnTo>
                    <a:pt x="0" y="4497"/>
                  </a:lnTo>
                  <a:lnTo>
                    <a:pt x="0" y="4758"/>
                  </a:lnTo>
                  <a:lnTo>
                    <a:pt x="53" y="5019"/>
                  </a:lnTo>
                  <a:lnTo>
                    <a:pt x="105" y="5255"/>
                  </a:lnTo>
                  <a:lnTo>
                    <a:pt x="183" y="5464"/>
                  </a:lnTo>
                  <a:lnTo>
                    <a:pt x="288" y="5699"/>
                  </a:lnTo>
                  <a:lnTo>
                    <a:pt x="419" y="5908"/>
                  </a:lnTo>
                  <a:lnTo>
                    <a:pt x="549" y="6091"/>
                  </a:lnTo>
                  <a:lnTo>
                    <a:pt x="732" y="6274"/>
                  </a:lnTo>
                  <a:lnTo>
                    <a:pt x="889" y="6431"/>
                  </a:lnTo>
                  <a:lnTo>
                    <a:pt x="1098" y="6562"/>
                  </a:lnTo>
                  <a:lnTo>
                    <a:pt x="1307" y="6692"/>
                  </a:lnTo>
                  <a:lnTo>
                    <a:pt x="1516" y="6797"/>
                  </a:lnTo>
                  <a:lnTo>
                    <a:pt x="1752" y="6875"/>
                  </a:lnTo>
                  <a:lnTo>
                    <a:pt x="1987" y="6954"/>
                  </a:lnTo>
                  <a:lnTo>
                    <a:pt x="2222" y="6980"/>
                  </a:lnTo>
                  <a:lnTo>
                    <a:pt x="2484" y="7006"/>
                  </a:lnTo>
                  <a:lnTo>
                    <a:pt x="2536" y="7006"/>
                  </a:lnTo>
                  <a:lnTo>
                    <a:pt x="2667" y="7398"/>
                  </a:lnTo>
                  <a:lnTo>
                    <a:pt x="2850" y="7764"/>
                  </a:lnTo>
                  <a:lnTo>
                    <a:pt x="3033" y="8130"/>
                  </a:lnTo>
                  <a:lnTo>
                    <a:pt x="3216" y="8496"/>
                  </a:lnTo>
                  <a:lnTo>
                    <a:pt x="3268" y="8548"/>
                  </a:lnTo>
                  <a:lnTo>
                    <a:pt x="3346" y="8600"/>
                  </a:lnTo>
                  <a:lnTo>
                    <a:pt x="3425" y="8653"/>
                  </a:lnTo>
                  <a:lnTo>
                    <a:pt x="8025" y="8653"/>
                  </a:lnTo>
                  <a:lnTo>
                    <a:pt x="8103" y="8600"/>
                  </a:lnTo>
                  <a:lnTo>
                    <a:pt x="8156" y="8548"/>
                  </a:lnTo>
                  <a:lnTo>
                    <a:pt x="8208" y="8496"/>
                  </a:lnTo>
                  <a:lnTo>
                    <a:pt x="8417" y="8130"/>
                  </a:lnTo>
                  <a:lnTo>
                    <a:pt x="8600" y="7764"/>
                  </a:lnTo>
                  <a:lnTo>
                    <a:pt x="8757" y="7398"/>
                  </a:lnTo>
                  <a:lnTo>
                    <a:pt x="8914" y="7006"/>
                  </a:lnTo>
                  <a:lnTo>
                    <a:pt x="8940" y="7006"/>
                  </a:lnTo>
                  <a:lnTo>
                    <a:pt x="9201" y="6980"/>
                  </a:lnTo>
                  <a:lnTo>
                    <a:pt x="9463" y="6954"/>
                  </a:lnTo>
                  <a:lnTo>
                    <a:pt x="9698" y="6875"/>
                  </a:lnTo>
                  <a:lnTo>
                    <a:pt x="9907" y="6797"/>
                  </a:lnTo>
                  <a:lnTo>
                    <a:pt x="10142" y="6692"/>
                  </a:lnTo>
                  <a:lnTo>
                    <a:pt x="10351" y="6562"/>
                  </a:lnTo>
                  <a:lnTo>
                    <a:pt x="10534" y="6431"/>
                  </a:lnTo>
                  <a:lnTo>
                    <a:pt x="10717" y="6274"/>
                  </a:lnTo>
                  <a:lnTo>
                    <a:pt x="10874" y="6091"/>
                  </a:lnTo>
                  <a:lnTo>
                    <a:pt x="11005" y="5908"/>
                  </a:lnTo>
                  <a:lnTo>
                    <a:pt x="11136" y="5699"/>
                  </a:lnTo>
                  <a:lnTo>
                    <a:pt x="11240" y="5464"/>
                  </a:lnTo>
                  <a:lnTo>
                    <a:pt x="11319" y="5255"/>
                  </a:lnTo>
                  <a:lnTo>
                    <a:pt x="11397" y="5019"/>
                  </a:lnTo>
                  <a:lnTo>
                    <a:pt x="11423" y="4758"/>
                  </a:lnTo>
                  <a:lnTo>
                    <a:pt x="11449" y="4497"/>
                  </a:lnTo>
                  <a:lnTo>
                    <a:pt x="11423" y="4261"/>
                  </a:lnTo>
                  <a:lnTo>
                    <a:pt x="11397" y="4000"/>
                  </a:lnTo>
                  <a:lnTo>
                    <a:pt x="11319" y="3765"/>
                  </a:lnTo>
                  <a:lnTo>
                    <a:pt x="11240" y="3530"/>
                  </a:lnTo>
                  <a:lnTo>
                    <a:pt x="11136" y="3320"/>
                  </a:lnTo>
                  <a:lnTo>
                    <a:pt x="11005" y="3111"/>
                  </a:lnTo>
                  <a:lnTo>
                    <a:pt x="10874" y="2928"/>
                  </a:lnTo>
                  <a:lnTo>
                    <a:pt x="10717" y="2745"/>
                  </a:lnTo>
                  <a:lnTo>
                    <a:pt x="10534" y="2589"/>
                  </a:lnTo>
                  <a:lnTo>
                    <a:pt x="10351" y="2432"/>
                  </a:lnTo>
                  <a:lnTo>
                    <a:pt x="10142" y="2327"/>
                  </a:lnTo>
                  <a:lnTo>
                    <a:pt x="9907" y="2223"/>
                  </a:lnTo>
                  <a:lnTo>
                    <a:pt x="9698" y="2118"/>
                  </a:lnTo>
                  <a:lnTo>
                    <a:pt x="9463" y="2066"/>
                  </a:lnTo>
                  <a:lnTo>
                    <a:pt x="9201" y="2040"/>
                  </a:lnTo>
                  <a:lnTo>
                    <a:pt x="8940" y="2014"/>
                  </a:lnTo>
                  <a:lnTo>
                    <a:pt x="8443" y="2014"/>
                  </a:lnTo>
                  <a:lnTo>
                    <a:pt x="8234" y="1804"/>
                  </a:lnTo>
                  <a:lnTo>
                    <a:pt x="7999" y="1595"/>
                  </a:lnTo>
                  <a:lnTo>
                    <a:pt x="7738" y="1412"/>
                  </a:lnTo>
                  <a:lnTo>
                    <a:pt x="7476" y="1256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19;p64">
              <a:extLst>
                <a:ext uri="{FF2B5EF4-FFF2-40B4-BE49-F238E27FC236}">
                  <a16:creationId xmlns:a16="http://schemas.microsoft.com/office/drawing/2014/main" id="{7022A33F-3E74-FF68-B1E9-5B241C292504}"/>
                </a:ext>
              </a:extLst>
            </p:cNvPr>
            <p:cNvSpPr/>
            <p:nvPr/>
          </p:nvSpPr>
          <p:spPr>
            <a:xfrm>
              <a:off x="1813625" y="1322175"/>
              <a:ext cx="169275" cy="52950"/>
            </a:xfrm>
            <a:custGeom>
              <a:avLst/>
              <a:gdLst/>
              <a:ahLst/>
              <a:cxnLst/>
              <a:rect l="l" t="t" r="r" b="b"/>
              <a:pathLst>
                <a:path w="6771" h="2118" extrusionOk="0">
                  <a:moveTo>
                    <a:pt x="341" y="0"/>
                  </a:moveTo>
                  <a:lnTo>
                    <a:pt x="210" y="26"/>
                  </a:lnTo>
                  <a:lnTo>
                    <a:pt x="105" y="105"/>
                  </a:lnTo>
                  <a:lnTo>
                    <a:pt x="27" y="209"/>
                  </a:lnTo>
                  <a:lnTo>
                    <a:pt x="1" y="340"/>
                  </a:lnTo>
                  <a:lnTo>
                    <a:pt x="1" y="1072"/>
                  </a:lnTo>
                  <a:lnTo>
                    <a:pt x="27" y="1281"/>
                  </a:lnTo>
                  <a:lnTo>
                    <a:pt x="105" y="1464"/>
                  </a:lnTo>
                  <a:lnTo>
                    <a:pt x="210" y="1647"/>
                  </a:lnTo>
                  <a:lnTo>
                    <a:pt x="367" y="1804"/>
                  </a:lnTo>
                  <a:lnTo>
                    <a:pt x="550" y="1934"/>
                  </a:lnTo>
                  <a:lnTo>
                    <a:pt x="759" y="2039"/>
                  </a:lnTo>
                  <a:lnTo>
                    <a:pt x="994" y="2091"/>
                  </a:lnTo>
                  <a:lnTo>
                    <a:pt x="1229" y="2117"/>
                  </a:lnTo>
                  <a:lnTo>
                    <a:pt x="5542" y="2117"/>
                  </a:lnTo>
                  <a:lnTo>
                    <a:pt x="5804" y="2091"/>
                  </a:lnTo>
                  <a:lnTo>
                    <a:pt x="6013" y="2039"/>
                  </a:lnTo>
                  <a:lnTo>
                    <a:pt x="6222" y="1934"/>
                  </a:lnTo>
                  <a:lnTo>
                    <a:pt x="6405" y="1804"/>
                  </a:lnTo>
                  <a:lnTo>
                    <a:pt x="6562" y="1647"/>
                  </a:lnTo>
                  <a:lnTo>
                    <a:pt x="6692" y="1464"/>
                  </a:lnTo>
                  <a:lnTo>
                    <a:pt x="6745" y="1281"/>
                  </a:lnTo>
                  <a:lnTo>
                    <a:pt x="6771" y="1072"/>
                  </a:lnTo>
                  <a:lnTo>
                    <a:pt x="6771" y="340"/>
                  </a:lnTo>
                  <a:lnTo>
                    <a:pt x="6745" y="209"/>
                  </a:lnTo>
                  <a:lnTo>
                    <a:pt x="6692" y="105"/>
                  </a:lnTo>
                  <a:lnTo>
                    <a:pt x="6562" y="26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98967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4" grpId="0"/>
      <p:bldP spid="895" grpId="0"/>
      <p:bldP spid="896" grpId="0"/>
      <p:bldP spid="897" grpId="0"/>
      <p:bldP spid="887" grpId="0" animBg="1"/>
      <p:bldP spid="891" grpId="0" animBg="1"/>
      <p:bldP spid="893" grpId="0" animBg="1"/>
      <p:bldP spid="889" grpId="0" animBg="1"/>
      <p:bldP spid="886" grpId="0" animBg="1"/>
      <p:bldP spid="898" grpId="0"/>
      <p:bldP spid="899" grpId="0"/>
      <p:bldP spid="900" grpId="0"/>
      <p:bldP spid="901" grpId="0"/>
      <p:bldP spid="914" grpId="0"/>
      <p:bldP spid="915" grpId="0"/>
      <p:bldP spid="916" grpId="0"/>
      <p:bldP spid="9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>
          <a:extLst>
            <a:ext uri="{FF2B5EF4-FFF2-40B4-BE49-F238E27FC236}">
              <a16:creationId xmlns:a16="http://schemas.microsoft.com/office/drawing/2014/main" id="{0DA5092A-740C-7229-0731-A7BBD1024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4;p35">
            <a:extLst>
              <a:ext uri="{FF2B5EF4-FFF2-40B4-BE49-F238E27FC236}">
                <a16:creationId xmlns:a16="http://schemas.microsoft.com/office/drawing/2014/main" id="{F3DCC72E-2883-97BF-F30A-67D4B5733A35}"/>
              </a:ext>
            </a:extLst>
          </p:cNvPr>
          <p:cNvSpPr txBox="1">
            <a:spLocks/>
          </p:cNvSpPr>
          <p:nvPr/>
        </p:nvSpPr>
        <p:spPr>
          <a:xfrm>
            <a:off x="2470699" y="1483648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oved by the King"/>
              <a:buNone/>
              <a:defRPr sz="60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sr-Cyrl-RS" sz="8800" dirty="0"/>
              <a:t>ЕГИПАТ</a:t>
            </a:r>
            <a:endParaRPr lang="en-GB" dirty="0"/>
          </a:p>
        </p:txBody>
      </p:sp>
      <p:grpSp>
        <p:nvGrpSpPr>
          <p:cNvPr id="540" name="Google Shape;540;p34">
            <a:extLst>
              <a:ext uri="{FF2B5EF4-FFF2-40B4-BE49-F238E27FC236}">
                <a16:creationId xmlns:a16="http://schemas.microsoft.com/office/drawing/2014/main" id="{8BD05DC1-7999-A597-A7B5-84B83BBDFAA0}"/>
              </a:ext>
            </a:extLst>
          </p:cNvPr>
          <p:cNvGrpSpPr/>
          <p:nvPr/>
        </p:nvGrpSpPr>
        <p:grpSpPr>
          <a:xfrm flipH="1">
            <a:off x="1061315" y="2123902"/>
            <a:ext cx="3362962" cy="1854470"/>
            <a:chOff x="-1213550" y="1112775"/>
            <a:chExt cx="3717212" cy="2049818"/>
          </a:xfrm>
        </p:grpSpPr>
        <p:sp>
          <p:nvSpPr>
            <p:cNvPr id="541" name="Google Shape;541;p34">
              <a:extLst>
                <a:ext uri="{FF2B5EF4-FFF2-40B4-BE49-F238E27FC236}">
                  <a16:creationId xmlns:a16="http://schemas.microsoft.com/office/drawing/2014/main" id="{2DF0F8B4-88AC-7C14-DE60-3C528452C6EA}"/>
                </a:ext>
              </a:extLst>
            </p:cNvPr>
            <p:cNvSpPr/>
            <p:nvPr/>
          </p:nvSpPr>
          <p:spPr>
            <a:xfrm>
              <a:off x="-1213550" y="1112775"/>
              <a:ext cx="2774431" cy="2049818"/>
            </a:xfrm>
            <a:custGeom>
              <a:avLst/>
              <a:gdLst/>
              <a:ahLst/>
              <a:cxnLst/>
              <a:rect l="l" t="t" r="r" b="b"/>
              <a:pathLst>
                <a:path w="66641" h="49236" extrusionOk="0">
                  <a:moveTo>
                    <a:pt x="43976" y="0"/>
                  </a:moveTo>
                  <a:lnTo>
                    <a:pt x="1" y="49235"/>
                  </a:lnTo>
                  <a:lnTo>
                    <a:pt x="66641" y="49235"/>
                  </a:lnTo>
                  <a:lnTo>
                    <a:pt x="4397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>
              <a:extLst>
                <a:ext uri="{FF2B5EF4-FFF2-40B4-BE49-F238E27FC236}">
                  <a16:creationId xmlns:a16="http://schemas.microsoft.com/office/drawing/2014/main" id="{FDB45A6F-E4D1-F3D4-A3F3-91CD3E4ED774}"/>
                </a:ext>
              </a:extLst>
            </p:cNvPr>
            <p:cNvSpPr/>
            <p:nvPr/>
          </p:nvSpPr>
          <p:spPr>
            <a:xfrm>
              <a:off x="-1213550" y="1112775"/>
              <a:ext cx="2774431" cy="2049818"/>
            </a:xfrm>
            <a:custGeom>
              <a:avLst/>
              <a:gdLst/>
              <a:ahLst/>
              <a:cxnLst/>
              <a:rect l="l" t="t" r="r" b="b"/>
              <a:pathLst>
                <a:path w="66641" h="49236" fill="none" extrusionOk="0">
                  <a:moveTo>
                    <a:pt x="43976" y="0"/>
                  </a:moveTo>
                  <a:lnTo>
                    <a:pt x="1" y="49235"/>
                  </a:lnTo>
                  <a:lnTo>
                    <a:pt x="66641" y="49235"/>
                  </a:lnTo>
                  <a:lnTo>
                    <a:pt x="43976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4">
              <a:extLst>
                <a:ext uri="{FF2B5EF4-FFF2-40B4-BE49-F238E27FC236}">
                  <a16:creationId xmlns:a16="http://schemas.microsoft.com/office/drawing/2014/main" id="{1468C315-ED62-2CF0-3768-D36F87CA922C}"/>
                </a:ext>
              </a:extLst>
            </p:cNvPr>
            <p:cNvSpPr/>
            <p:nvPr/>
          </p:nvSpPr>
          <p:spPr>
            <a:xfrm>
              <a:off x="617293" y="1112775"/>
              <a:ext cx="1886369" cy="2049818"/>
            </a:xfrm>
            <a:custGeom>
              <a:avLst/>
              <a:gdLst/>
              <a:ahLst/>
              <a:cxnLst/>
              <a:rect l="l" t="t" r="r" b="b"/>
              <a:pathLst>
                <a:path w="45310" h="49236" extrusionOk="0">
                  <a:moveTo>
                    <a:pt x="0" y="0"/>
                  </a:moveTo>
                  <a:lnTo>
                    <a:pt x="22665" y="49235"/>
                  </a:lnTo>
                  <a:lnTo>
                    <a:pt x="45310" y="4409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4">
              <a:extLst>
                <a:ext uri="{FF2B5EF4-FFF2-40B4-BE49-F238E27FC236}">
                  <a16:creationId xmlns:a16="http://schemas.microsoft.com/office/drawing/2014/main" id="{BCEDD3E1-9323-CDEB-E0D1-472BDC39298F}"/>
                </a:ext>
              </a:extLst>
            </p:cNvPr>
            <p:cNvSpPr/>
            <p:nvPr/>
          </p:nvSpPr>
          <p:spPr>
            <a:xfrm>
              <a:off x="617293" y="1112775"/>
              <a:ext cx="1886369" cy="2049818"/>
            </a:xfrm>
            <a:custGeom>
              <a:avLst/>
              <a:gdLst/>
              <a:ahLst/>
              <a:cxnLst/>
              <a:rect l="l" t="t" r="r" b="b"/>
              <a:pathLst>
                <a:path w="45310" h="49236" fill="none" extrusionOk="0">
                  <a:moveTo>
                    <a:pt x="0" y="0"/>
                  </a:moveTo>
                  <a:lnTo>
                    <a:pt x="45310" y="44091"/>
                  </a:lnTo>
                  <a:lnTo>
                    <a:pt x="22665" y="49235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4">
              <a:extLst>
                <a:ext uri="{FF2B5EF4-FFF2-40B4-BE49-F238E27FC236}">
                  <a16:creationId xmlns:a16="http://schemas.microsoft.com/office/drawing/2014/main" id="{AF3EB9D2-816C-5643-9630-5C57FD022EC7}"/>
                </a:ext>
              </a:extLst>
            </p:cNvPr>
            <p:cNvSpPr/>
            <p:nvPr/>
          </p:nvSpPr>
          <p:spPr>
            <a:xfrm>
              <a:off x="-125852" y="2117537"/>
              <a:ext cx="467033" cy="10491"/>
            </a:xfrm>
            <a:custGeom>
              <a:avLst/>
              <a:gdLst/>
              <a:ahLst/>
              <a:cxnLst/>
              <a:rect l="l" t="t" r="r" b="b"/>
              <a:pathLst>
                <a:path w="11218" h="252" extrusionOk="0">
                  <a:moveTo>
                    <a:pt x="3211" y="0"/>
                  </a:moveTo>
                  <a:lnTo>
                    <a:pt x="2128" y="39"/>
                  </a:lnTo>
                  <a:lnTo>
                    <a:pt x="1045" y="78"/>
                  </a:lnTo>
                  <a:lnTo>
                    <a:pt x="1" y="155"/>
                  </a:lnTo>
                  <a:lnTo>
                    <a:pt x="2476" y="174"/>
                  </a:lnTo>
                  <a:lnTo>
                    <a:pt x="4429" y="213"/>
                  </a:lnTo>
                  <a:lnTo>
                    <a:pt x="5802" y="252"/>
                  </a:lnTo>
                  <a:lnTo>
                    <a:pt x="6344" y="252"/>
                  </a:lnTo>
                  <a:lnTo>
                    <a:pt x="7775" y="232"/>
                  </a:lnTo>
                  <a:lnTo>
                    <a:pt x="9361" y="194"/>
                  </a:lnTo>
                  <a:lnTo>
                    <a:pt x="11217" y="116"/>
                  </a:lnTo>
                  <a:lnTo>
                    <a:pt x="10115" y="58"/>
                  </a:lnTo>
                  <a:lnTo>
                    <a:pt x="9090" y="20"/>
                  </a:lnTo>
                  <a:lnTo>
                    <a:pt x="8026" y="0"/>
                  </a:lnTo>
                  <a:lnTo>
                    <a:pt x="7485" y="0"/>
                  </a:lnTo>
                  <a:lnTo>
                    <a:pt x="6673" y="20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>
              <a:extLst>
                <a:ext uri="{FF2B5EF4-FFF2-40B4-BE49-F238E27FC236}">
                  <a16:creationId xmlns:a16="http://schemas.microsoft.com/office/drawing/2014/main" id="{E87473BF-5CFF-9ECE-A974-E1993ED838C5}"/>
                </a:ext>
              </a:extLst>
            </p:cNvPr>
            <p:cNvSpPr/>
            <p:nvPr/>
          </p:nvSpPr>
          <p:spPr>
            <a:xfrm>
              <a:off x="-125852" y="2117537"/>
              <a:ext cx="467033" cy="10491"/>
            </a:xfrm>
            <a:custGeom>
              <a:avLst/>
              <a:gdLst/>
              <a:ahLst/>
              <a:cxnLst/>
              <a:rect l="l" t="t" r="r" b="b"/>
              <a:pathLst>
                <a:path w="11218" h="252" fill="none" extrusionOk="0">
                  <a:moveTo>
                    <a:pt x="8026" y="0"/>
                  </a:moveTo>
                  <a:lnTo>
                    <a:pt x="8026" y="0"/>
                  </a:lnTo>
                  <a:lnTo>
                    <a:pt x="7485" y="0"/>
                  </a:lnTo>
                  <a:lnTo>
                    <a:pt x="7485" y="0"/>
                  </a:lnTo>
                  <a:lnTo>
                    <a:pt x="6673" y="20"/>
                  </a:lnTo>
                  <a:lnTo>
                    <a:pt x="6673" y="20"/>
                  </a:lnTo>
                  <a:lnTo>
                    <a:pt x="5570" y="0"/>
                  </a:lnTo>
                  <a:lnTo>
                    <a:pt x="5570" y="0"/>
                  </a:lnTo>
                  <a:lnTo>
                    <a:pt x="4275" y="0"/>
                  </a:lnTo>
                  <a:lnTo>
                    <a:pt x="4275" y="0"/>
                  </a:lnTo>
                  <a:lnTo>
                    <a:pt x="3211" y="0"/>
                  </a:lnTo>
                  <a:lnTo>
                    <a:pt x="2128" y="39"/>
                  </a:lnTo>
                  <a:lnTo>
                    <a:pt x="1045" y="78"/>
                  </a:lnTo>
                  <a:lnTo>
                    <a:pt x="1" y="155"/>
                  </a:lnTo>
                  <a:lnTo>
                    <a:pt x="1" y="155"/>
                  </a:lnTo>
                  <a:lnTo>
                    <a:pt x="2476" y="174"/>
                  </a:lnTo>
                  <a:lnTo>
                    <a:pt x="4429" y="213"/>
                  </a:lnTo>
                  <a:lnTo>
                    <a:pt x="5802" y="252"/>
                  </a:lnTo>
                  <a:lnTo>
                    <a:pt x="5802" y="252"/>
                  </a:lnTo>
                  <a:lnTo>
                    <a:pt x="6344" y="252"/>
                  </a:lnTo>
                  <a:lnTo>
                    <a:pt x="6344" y="252"/>
                  </a:lnTo>
                  <a:lnTo>
                    <a:pt x="7775" y="232"/>
                  </a:lnTo>
                  <a:lnTo>
                    <a:pt x="9361" y="194"/>
                  </a:lnTo>
                  <a:lnTo>
                    <a:pt x="11217" y="116"/>
                  </a:lnTo>
                  <a:lnTo>
                    <a:pt x="11217" y="116"/>
                  </a:lnTo>
                  <a:lnTo>
                    <a:pt x="10115" y="58"/>
                  </a:lnTo>
                  <a:lnTo>
                    <a:pt x="9090" y="20"/>
                  </a:lnTo>
                  <a:lnTo>
                    <a:pt x="8026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4">
              <a:extLst>
                <a:ext uri="{FF2B5EF4-FFF2-40B4-BE49-F238E27FC236}">
                  <a16:creationId xmlns:a16="http://schemas.microsoft.com/office/drawing/2014/main" id="{EB9D16E6-1C82-FBF7-ECB1-18F403C07307}"/>
                </a:ext>
              </a:extLst>
            </p:cNvPr>
            <p:cNvSpPr/>
            <p:nvPr/>
          </p:nvSpPr>
          <p:spPr>
            <a:xfrm>
              <a:off x="158375" y="2468542"/>
              <a:ext cx="879195" cy="16153"/>
            </a:xfrm>
            <a:custGeom>
              <a:avLst/>
              <a:gdLst/>
              <a:ahLst/>
              <a:cxnLst/>
              <a:rect l="l" t="t" r="r" b="b"/>
              <a:pathLst>
                <a:path w="21118" h="388" extrusionOk="0">
                  <a:moveTo>
                    <a:pt x="15123" y="1"/>
                  </a:moveTo>
                  <a:lnTo>
                    <a:pt x="14117" y="20"/>
                  </a:lnTo>
                  <a:lnTo>
                    <a:pt x="13421" y="20"/>
                  </a:lnTo>
                  <a:lnTo>
                    <a:pt x="12570" y="39"/>
                  </a:lnTo>
                  <a:lnTo>
                    <a:pt x="10501" y="20"/>
                  </a:lnTo>
                  <a:lnTo>
                    <a:pt x="6053" y="20"/>
                  </a:lnTo>
                  <a:lnTo>
                    <a:pt x="4003" y="59"/>
                  </a:lnTo>
                  <a:lnTo>
                    <a:pt x="1973" y="117"/>
                  </a:lnTo>
                  <a:lnTo>
                    <a:pt x="967" y="175"/>
                  </a:lnTo>
                  <a:lnTo>
                    <a:pt x="0" y="233"/>
                  </a:lnTo>
                  <a:lnTo>
                    <a:pt x="4680" y="271"/>
                  </a:lnTo>
                  <a:lnTo>
                    <a:pt x="8335" y="329"/>
                  </a:lnTo>
                  <a:lnTo>
                    <a:pt x="10926" y="368"/>
                  </a:lnTo>
                  <a:lnTo>
                    <a:pt x="11971" y="387"/>
                  </a:lnTo>
                  <a:lnTo>
                    <a:pt x="13208" y="387"/>
                  </a:lnTo>
                  <a:lnTo>
                    <a:pt x="14639" y="368"/>
                  </a:lnTo>
                  <a:lnTo>
                    <a:pt x="17656" y="291"/>
                  </a:lnTo>
                  <a:lnTo>
                    <a:pt x="21118" y="194"/>
                  </a:lnTo>
                  <a:lnTo>
                    <a:pt x="19068" y="97"/>
                  </a:lnTo>
                  <a:lnTo>
                    <a:pt x="17115" y="39"/>
                  </a:lnTo>
                  <a:lnTo>
                    <a:pt x="16109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4">
              <a:extLst>
                <a:ext uri="{FF2B5EF4-FFF2-40B4-BE49-F238E27FC236}">
                  <a16:creationId xmlns:a16="http://schemas.microsoft.com/office/drawing/2014/main" id="{482FD948-3D90-ACE6-6F10-C1B2125DFBB5}"/>
                </a:ext>
              </a:extLst>
            </p:cNvPr>
            <p:cNvSpPr/>
            <p:nvPr/>
          </p:nvSpPr>
          <p:spPr>
            <a:xfrm>
              <a:off x="158375" y="2468542"/>
              <a:ext cx="879195" cy="16153"/>
            </a:xfrm>
            <a:custGeom>
              <a:avLst/>
              <a:gdLst/>
              <a:ahLst/>
              <a:cxnLst/>
              <a:rect l="l" t="t" r="r" b="b"/>
              <a:pathLst>
                <a:path w="21118" h="388" fill="none" extrusionOk="0">
                  <a:moveTo>
                    <a:pt x="15123" y="1"/>
                  </a:moveTo>
                  <a:lnTo>
                    <a:pt x="15123" y="1"/>
                  </a:lnTo>
                  <a:lnTo>
                    <a:pt x="14117" y="20"/>
                  </a:lnTo>
                  <a:lnTo>
                    <a:pt x="14117" y="20"/>
                  </a:lnTo>
                  <a:lnTo>
                    <a:pt x="13421" y="20"/>
                  </a:lnTo>
                  <a:lnTo>
                    <a:pt x="12570" y="39"/>
                  </a:lnTo>
                  <a:lnTo>
                    <a:pt x="12570" y="39"/>
                  </a:lnTo>
                  <a:lnTo>
                    <a:pt x="10501" y="20"/>
                  </a:lnTo>
                  <a:lnTo>
                    <a:pt x="10501" y="20"/>
                  </a:lnTo>
                  <a:lnTo>
                    <a:pt x="8045" y="20"/>
                  </a:lnTo>
                  <a:lnTo>
                    <a:pt x="8045" y="20"/>
                  </a:lnTo>
                  <a:lnTo>
                    <a:pt x="6053" y="20"/>
                  </a:lnTo>
                  <a:lnTo>
                    <a:pt x="4003" y="59"/>
                  </a:lnTo>
                  <a:lnTo>
                    <a:pt x="1973" y="117"/>
                  </a:lnTo>
                  <a:lnTo>
                    <a:pt x="967" y="175"/>
                  </a:lnTo>
                  <a:lnTo>
                    <a:pt x="0" y="233"/>
                  </a:lnTo>
                  <a:lnTo>
                    <a:pt x="0" y="233"/>
                  </a:lnTo>
                  <a:lnTo>
                    <a:pt x="4680" y="271"/>
                  </a:lnTo>
                  <a:lnTo>
                    <a:pt x="8335" y="329"/>
                  </a:lnTo>
                  <a:lnTo>
                    <a:pt x="10926" y="368"/>
                  </a:lnTo>
                  <a:lnTo>
                    <a:pt x="10926" y="368"/>
                  </a:lnTo>
                  <a:lnTo>
                    <a:pt x="11971" y="387"/>
                  </a:lnTo>
                  <a:lnTo>
                    <a:pt x="11971" y="387"/>
                  </a:lnTo>
                  <a:lnTo>
                    <a:pt x="13208" y="387"/>
                  </a:lnTo>
                  <a:lnTo>
                    <a:pt x="14639" y="368"/>
                  </a:lnTo>
                  <a:lnTo>
                    <a:pt x="17656" y="291"/>
                  </a:lnTo>
                  <a:lnTo>
                    <a:pt x="21118" y="194"/>
                  </a:lnTo>
                  <a:lnTo>
                    <a:pt x="21118" y="194"/>
                  </a:lnTo>
                  <a:lnTo>
                    <a:pt x="19068" y="97"/>
                  </a:lnTo>
                  <a:lnTo>
                    <a:pt x="17115" y="39"/>
                  </a:lnTo>
                  <a:lnTo>
                    <a:pt x="16109" y="1"/>
                  </a:lnTo>
                  <a:lnTo>
                    <a:pt x="1512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4">
              <a:extLst>
                <a:ext uri="{FF2B5EF4-FFF2-40B4-BE49-F238E27FC236}">
                  <a16:creationId xmlns:a16="http://schemas.microsoft.com/office/drawing/2014/main" id="{BD928A52-84BF-8915-9627-2D23E26799D1}"/>
                </a:ext>
              </a:extLst>
            </p:cNvPr>
            <p:cNvSpPr/>
            <p:nvPr/>
          </p:nvSpPr>
          <p:spPr>
            <a:xfrm>
              <a:off x="421619" y="1917034"/>
              <a:ext cx="466201" cy="10533"/>
            </a:xfrm>
            <a:custGeom>
              <a:avLst/>
              <a:gdLst/>
              <a:ahLst/>
              <a:cxnLst/>
              <a:rect l="l" t="t" r="r" b="b"/>
              <a:pathLst>
                <a:path w="11198" h="253" extrusionOk="0">
                  <a:moveTo>
                    <a:pt x="3211" y="1"/>
                  </a:moveTo>
                  <a:lnTo>
                    <a:pt x="2128" y="40"/>
                  </a:lnTo>
                  <a:lnTo>
                    <a:pt x="1045" y="78"/>
                  </a:lnTo>
                  <a:lnTo>
                    <a:pt x="1" y="156"/>
                  </a:lnTo>
                  <a:lnTo>
                    <a:pt x="2476" y="175"/>
                  </a:lnTo>
                  <a:lnTo>
                    <a:pt x="4410" y="214"/>
                  </a:lnTo>
                  <a:lnTo>
                    <a:pt x="5783" y="252"/>
                  </a:lnTo>
                  <a:lnTo>
                    <a:pt x="6344" y="252"/>
                  </a:lnTo>
                  <a:lnTo>
                    <a:pt x="7756" y="233"/>
                  </a:lnTo>
                  <a:lnTo>
                    <a:pt x="9361" y="194"/>
                  </a:lnTo>
                  <a:lnTo>
                    <a:pt x="11198" y="117"/>
                  </a:lnTo>
                  <a:lnTo>
                    <a:pt x="10115" y="59"/>
                  </a:lnTo>
                  <a:lnTo>
                    <a:pt x="9071" y="20"/>
                  </a:lnTo>
                  <a:lnTo>
                    <a:pt x="8007" y="1"/>
                  </a:lnTo>
                  <a:lnTo>
                    <a:pt x="7485" y="1"/>
                  </a:lnTo>
                  <a:lnTo>
                    <a:pt x="6653" y="20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4">
              <a:extLst>
                <a:ext uri="{FF2B5EF4-FFF2-40B4-BE49-F238E27FC236}">
                  <a16:creationId xmlns:a16="http://schemas.microsoft.com/office/drawing/2014/main" id="{72293E7B-AEE1-330B-0C76-E83BE345AE99}"/>
                </a:ext>
              </a:extLst>
            </p:cNvPr>
            <p:cNvSpPr/>
            <p:nvPr/>
          </p:nvSpPr>
          <p:spPr>
            <a:xfrm>
              <a:off x="421619" y="1917034"/>
              <a:ext cx="466201" cy="10533"/>
            </a:xfrm>
            <a:custGeom>
              <a:avLst/>
              <a:gdLst/>
              <a:ahLst/>
              <a:cxnLst/>
              <a:rect l="l" t="t" r="r" b="b"/>
              <a:pathLst>
                <a:path w="11198" h="253" fill="none" extrusionOk="0">
                  <a:moveTo>
                    <a:pt x="8007" y="1"/>
                  </a:moveTo>
                  <a:lnTo>
                    <a:pt x="8007" y="1"/>
                  </a:lnTo>
                  <a:lnTo>
                    <a:pt x="7485" y="1"/>
                  </a:lnTo>
                  <a:lnTo>
                    <a:pt x="7485" y="1"/>
                  </a:lnTo>
                  <a:lnTo>
                    <a:pt x="6653" y="20"/>
                  </a:lnTo>
                  <a:lnTo>
                    <a:pt x="6653" y="20"/>
                  </a:lnTo>
                  <a:lnTo>
                    <a:pt x="5551" y="1"/>
                  </a:lnTo>
                  <a:lnTo>
                    <a:pt x="5551" y="1"/>
                  </a:lnTo>
                  <a:lnTo>
                    <a:pt x="4255" y="1"/>
                  </a:lnTo>
                  <a:lnTo>
                    <a:pt x="4255" y="1"/>
                  </a:lnTo>
                  <a:lnTo>
                    <a:pt x="3211" y="1"/>
                  </a:lnTo>
                  <a:lnTo>
                    <a:pt x="2128" y="40"/>
                  </a:lnTo>
                  <a:lnTo>
                    <a:pt x="1045" y="78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2476" y="175"/>
                  </a:lnTo>
                  <a:lnTo>
                    <a:pt x="4410" y="214"/>
                  </a:lnTo>
                  <a:lnTo>
                    <a:pt x="5783" y="252"/>
                  </a:lnTo>
                  <a:lnTo>
                    <a:pt x="5783" y="252"/>
                  </a:lnTo>
                  <a:lnTo>
                    <a:pt x="6344" y="252"/>
                  </a:lnTo>
                  <a:lnTo>
                    <a:pt x="6344" y="252"/>
                  </a:lnTo>
                  <a:lnTo>
                    <a:pt x="7756" y="233"/>
                  </a:lnTo>
                  <a:lnTo>
                    <a:pt x="9361" y="194"/>
                  </a:lnTo>
                  <a:lnTo>
                    <a:pt x="11198" y="117"/>
                  </a:lnTo>
                  <a:lnTo>
                    <a:pt x="11198" y="117"/>
                  </a:lnTo>
                  <a:lnTo>
                    <a:pt x="10115" y="59"/>
                  </a:lnTo>
                  <a:lnTo>
                    <a:pt x="9071" y="20"/>
                  </a:lnTo>
                  <a:lnTo>
                    <a:pt x="8007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4">
              <a:extLst>
                <a:ext uri="{FF2B5EF4-FFF2-40B4-BE49-F238E27FC236}">
                  <a16:creationId xmlns:a16="http://schemas.microsoft.com/office/drawing/2014/main" id="{DEBC6D8E-933C-8DAA-4F41-002051AFE6EA}"/>
                </a:ext>
              </a:extLst>
            </p:cNvPr>
            <p:cNvSpPr/>
            <p:nvPr/>
          </p:nvSpPr>
          <p:spPr>
            <a:xfrm>
              <a:off x="611631" y="2157796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extrusionOk="0">
                  <a:moveTo>
                    <a:pt x="5744" y="0"/>
                  </a:moveTo>
                  <a:lnTo>
                    <a:pt x="5357" y="19"/>
                  </a:lnTo>
                  <a:lnTo>
                    <a:pt x="3056" y="19"/>
                  </a:lnTo>
                  <a:lnTo>
                    <a:pt x="1528" y="39"/>
                  </a:lnTo>
                  <a:lnTo>
                    <a:pt x="755" y="58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72" y="136"/>
                  </a:lnTo>
                  <a:lnTo>
                    <a:pt x="4158" y="155"/>
                  </a:lnTo>
                  <a:lnTo>
                    <a:pt x="4545" y="174"/>
                  </a:lnTo>
                  <a:lnTo>
                    <a:pt x="5570" y="155"/>
                  </a:lnTo>
                  <a:lnTo>
                    <a:pt x="6711" y="136"/>
                  </a:lnTo>
                  <a:lnTo>
                    <a:pt x="8026" y="97"/>
                  </a:lnTo>
                  <a:lnTo>
                    <a:pt x="7233" y="39"/>
                  </a:lnTo>
                  <a:lnTo>
                    <a:pt x="6498" y="19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4">
              <a:extLst>
                <a:ext uri="{FF2B5EF4-FFF2-40B4-BE49-F238E27FC236}">
                  <a16:creationId xmlns:a16="http://schemas.microsoft.com/office/drawing/2014/main" id="{A3E2390D-04F8-2704-8F5E-1B0D7191C800}"/>
                </a:ext>
              </a:extLst>
            </p:cNvPr>
            <p:cNvSpPr/>
            <p:nvPr/>
          </p:nvSpPr>
          <p:spPr>
            <a:xfrm>
              <a:off x="611631" y="2157796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fill="none" extrusionOk="0">
                  <a:moveTo>
                    <a:pt x="5744" y="0"/>
                  </a:moveTo>
                  <a:lnTo>
                    <a:pt x="5744" y="0"/>
                  </a:lnTo>
                  <a:lnTo>
                    <a:pt x="5357" y="19"/>
                  </a:lnTo>
                  <a:lnTo>
                    <a:pt x="5357" y="19"/>
                  </a:lnTo>
                  <a:lnTo>
                    <a:pt x="4777" y="19"/>
                  </a:lnTo>
                  <a:lnTo>
                    <a:pt x="4777" y="19"/>
                  </a:lnTo>
                  <a:lnTo>
                    <a:pt x="3984" y="19"/>
                  </a:lnTo>
                  <a:lnTo>
                    <a:pt x="3984" y="19"/>
                  </a:lnTo>
                  <a:lnTo>
                    <a:pt x="3056" y="19"/>
                  </a:lnTo>
                  <a:lnTo>
                    <a:pt x="3056" y="19"/>
                  </a:lnTo>
                  <a:lnTo>
                    <a:pt x="1528" y="39"/>
                  </a:lnTo>
                  <a:lnTo>
                    <a:pt x="755" y="58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72" y="136"/>
                  </a:lnTo>
                  <a:lnTo>
                    <a:pt x="4158" y="155"/>
                  </a:lnTo>
                  <a:lnTo>
                    <a:pt x="4158" y="155"/>
                  </a:lnTo>
                  <a:lnTo>
                    <a:pt x="4545" y="174"/>
                  </a:lnTo>
                  <a:lnTo>
                    <a:pt x="4545" y="174"/>
                  </a:lnTo>
                  <a:lnTo>
                    <a:pt x="5570" y="155"/>
                  </a:lnTo>
                  <a:lnTo>
                    <a:pt x="6711" y="136"/>
                  </a:lnTo>
                  <a:lnTo>
                    <a:pt x="8026" y="97"/>
                  </a:lnTo>
                  <a:lnTo>
                    <a:pt x="8026" y="97"/>
                  </a:lnTo>
                  <a:lnTo>
                    <a:pt x="7233" y="39"/>
                  </a:lnTo>
                  <a:lnTo>
                    <a:pt x="6498" y="19"/>
                  </a:lnTo>
                  <a:lnTo>
                    <a:pt x="5744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4">
              <a:extLst>
                <a:ext uri="{FF2B5EF4-FFF2-40B4-BE49-F238E27FC236}">
                  <a16:creationId xmlns:a16="http://schemas.microsoft.com/office/drawing/2014/main" id="{9D2D0B48-82ED-386B-9E04-7EC99CC5C842}"/>
                </a:ext>
              </a:extLst>
            </p:cNvPr>
            <p:cNvSpPr/>
            <p:nvPr/>
          </p:nvSpPr>
          <p:spPr>
            <a:xfrm>
              <a:off x="-629817" y="2648104"/>
              <a:ext cx="677902" cy="7286"/>
            </a:xfrm>
            <a:custGeom>
              <a:avLst/>
              <a:gdLst/>
              <a:ahLst/>
              <a:cxnLst/>
              <a:rect l="l" t="t" r="r" b="b"/>
              <a:pathLst>
                <a:path w="16283" h="175" extrusionOk="0">
                  <a:moveTo>
                    <a:pt x="11661" y="0"/>
                  </a:moveTo>
                  <a:lnTo>
                    <a:pt x="10888" y="20"/>
                  </a:lnTo>
                  <a:lnTo>
                    <a:pt x="3094" y="20"/>
                  </a:lnTo>
                  <a:lnTo>
                    <a:pt x="1508" y="58"/>
                  </a:lnTo>
                  <a:lnTo>
                    <a:pt x="0" y="97"/>
                  </a:lnTo>
                  <a:lnTo>
                    <a:pt x="3597" y="116"/>
                  </a:lnTo>
                  <a:lnTo>
                    <a:pt x="6420" y="136"/>
                  </a:lnTo>
                  <a:lnTo>
                    <a:pt x="8432" y="155"/>
                  </a:lnTo>
                  <a:lnTo>
                    <a:pt x="9224" y="174"/>
                  </a:lnTo>
                  <a:lnTo>
                    <a:pt x="11294" y="155"/>
                  </a:lnTo>
                  <a:lnTo>
                    <a:pt x="13614" y="136"/>
                  </a:lnTo>
                  <a:lnTo>
                    <a:pt x="16283" y="78"/>
                  </a:lnTo>
                  <a:lnTo>
                    <a:pt x="14697" y="39"/>
                  </a:lnTo>
                  <a:lnTo>
                    <a:pt x="13208" y="20"/>
                  </a:lnTo>
                  <a:lnTo>
                    <a:pt x="1166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>
              <a:extLst>
                <a:ext uri="{FF2B5EF4-FFF2-40B4-BE49-F238E27FC236}">
                  <a16:creationId xmlns:a16="http://schemas.microsoft.com/office/drawing/2014/main" id="{C16A947B-C3E7-9D70-070C-E4556D19B4D3}"/>
                </a:ext>
              </a:extLst>
            </p:cNvPr>
            <p:cNvSpPr/>
            <p:nvPr/>
          </p:nvSpPr>
          <p:spPr>
            <a:xfrm>
              <a:off x="-629817" y="2648104"/>
              <a:ext cx="677902" cy="7286"/>
            </a:xfrm>
            <a:custGeom>
              <a:avLst/>
              <a:gdLst/>
              <a:ahLst/>
              <a:cxnLst/>
              <a:rect l="l" t="t" r="r" b="b"/>
              <a:pathLst>
                <a:path w="16283" h="175" fill="none" extrusionOk="0">
                  <a:moveTo>
                    <a:pt x="11661" y="0"/>
                  </a:moveTo>
                  <a:lnTo>
                    <a:pt x="11661" y="0"/>
                  </a:lnTo>
                  <a:lnTo>
                    <a:pt x="10888" y="20"/>
                  </a:lnTo>
                  <a:lnTo>
                    <a:pt x="10888" y="20"/>
                  </a:lnTo>
                  <a:lnTo>
                    <a:pt x="9689" y="20"/>
                  </a:lnTo>
                  <a:lnTo>
                    <a:pt x="9689" y="20"/>
                  </a:lnTo>
                  <a:lnTo>
                    <a:pt x="8103" y="20"/>
                  </a:lnTo>
                  <a:lnTo>
                    <a:pt x="8103" y="20"/>
                  </a:lnTo>
                  <a:lnTo>
                    <a:pt x="6208" y="20"/>
                  </a:lnTo>
                  <a:lnTo>
                    <a:pt x="6208" y="20"/>
                  </a:lnTo>
                  <a:lnTo>
                    <a:pt x="3094" y="20"/>
                  </a:lnTo>
                  <a:lnTo>
                    <a:pt x="1508" y="58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3597" y="116"/>
                  </a:lnTo>
                  <a:lnTo>
                    <a:pt x="6420" y="136"/>
                  </a:lnTo>
                  <a:lnTo>
                    <a:pt x="8432" y="155"/>
                  </a:lnTo>
                  <a:lnTo>
                    <a:pt x="8432" y="155"/>
                  </a:lnTo>
                  <a:lnTo>
                    <a:pt x="9224" y="174"/>
                  </a:lnTo>
                  <a:lnTo>
                    <a:pt x="9224" y="174"/>
                  </a:lnTo>
                  <a:lnTo>
                    <a:pt x="11294" y="155"/>
                  </a:lnTo>
                  <a:lnTo>
                    <a:pt x="13614" y="136"/>
                  </a:lnTo>
                  <a:lnTo>
                    <a:pt x="16283" y="78"/>
                  </a:lnTo>
                  <a:lnTo>
                    <a:pt x="16283" y="78"/>
                  </a:lnTo>
                  <a:lnTo>
                    <a:pt x="14697" y="39"/>
                  </a:lnTo>
                  <a:lnTo>
                    <a:pt x="13208" y="20"/>
                  </a:lnTo>
                  <a:lnTo>
                    <a:pt x="1166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4">
              <a:extLst>
                <a:ext uri="{FF2B5EF4-FFF2-40B4-BE49-F238E27FC236}">
                  <a16:creationId xmlns:a16="http://schemas.microsoft.com/office/drawing/2014/main" id="{15C6AAE9-4485-9A4C-E7B5-DAFEE14AE005}"/>
                </a:ext>
              </a:extLst>
            </p:cNvPr>
            <p:cNvSpPr/>
            <p:nvPr/>
          </p:nvSpPr>
          <p:spPr>
            <a:xfrm>
              <a:off x="107625" y="1736723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extrusionOk="0">
                  <a:moveTo>
                    <a:pt x="5744" y="0"/>
                  </a:moveTo>
                  <a:lnTo>
                    <a:pt x="5358" y="20"/>
                  </a:lnTo>
                  <a:lnTo>
                    <a:pt x="3056" y="20"/>
                  </a:lnTo>
                  <a:lnTo>
                    <a:pt x="1529" y="39"/>
                  </a:lnTo>
                  <a:lnTo>
                    <a:pt x="736" y="58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53" y="136"/>
                  </a:lnTo>
                  <a:lnTo>
                    <a:pt x="4139" y="174"/>
                  </a:lnTo>
                  <a:lnTo>
                    <a:pt x="4545" y="174"/>
                  </a:lnTo>
                  <a:lnTo>
                    <a:pt x="5551" y="155"/>
                  </a:lnTo>
                  <a:lnTo>
                    <a:pt x="6692" y="136"/>
                  </a:lnTo>
                  <a:lnTo>
                    <a:pt x="8026" y="97"/>
                  </a:lnTo>
                  <a:lnTo>
                    <a:pt x="7233" y="58"/>
                  </a:lnTo>
                  <a:lnTo>
                    <a:pt x="6499" y="20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>
              <a:extLst>
                <a:ext uri="{FF2B5EF4-FFF2-40B4-BE49-F238E27FC236}">
                  <a16:creationId xmlns:a16="http://schemas.microsoft.com/office/drawing/2014/main" id="{2DAF983B-367E-D610-6E55-657B27A52FDD}"/>
                </a:ext>
              </a:extLst>
            </p:cNvPr>
            <p:cNvSpPr/>
            <p:nvPr/>
          </p:nvSpPr>
          <p:spPr>
            <a:xfrm>
              <a:off x="107625" y="1736723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fill="none" extrusionOk="0">
                  <a:moveTo>
                    <a:pt x="5744" y="0"/>
                  </a:moveTo>
                  <a:lnTo>
                    <a:pt x="5744" y="0"/>
                  </a:lnTo>
                  <a:lnTo>
                    <a:pt x="5358" y="20"/>
                  </a:lnTo>
                  <a:lnTo>
                    <a:pt x="5358" y="20"/>
                  </a:lnTo>
                  <a:lnTo>
                    <a:pt x="4758" y="20"/>
                  </a:lnTo>
                  <a:lnTo>
                    <a:pt x="4758" y="20"/>
                  </a:lnTo>
                  <a:lnTo>
                    <a:pt x="3985" y="20"/>
                  </a:lnTo>
                  <a:lnTo>
                    <a:pt x="3985" y="20"/>
                  </a:lnTo>
                  <a:lnTo>
                    <a:pt x="3056" y="20"/>
                  </a:lnTo>
                  <a:lnTo>
                    <a:pt x="3056" y="20"/>
                  </a:lnTo>
                  <a:lnTo>
                    <a:pt x="1529" y="39"/>
                  </a:lnTo>
                  <a:lnTo>
                    <a:pt x="736" y="58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53" y="136"/>
                  </a:lnTo>
                  <a:lnTo>
                    <a:pt x="4139" y="174"/>
                  </a:lnTo>
                  <a:lnTo>
                    <a:pt x="4139" y="174"/>
                  </a:lnTo>
                  <a:lnTo>
                    <a:pt x="4545" y="174"/>
                  </a:lnTo>
                  <a:lnTo>
                    <a:pt x="4545" y="174"/>
                  </a:lnTo>
                  <a:lnTo>
                    <a:pt x="5551" y="155"/>
                  </a:lnTo>
                  <a:lnTo>
                    <a:pt x="6692" y="136"/>
                  </a:lnTo>
                  <a:lnTo>
                    <a:pt x="8026" y="97"/>
                  </a:lnTo>
                  <a:lnTo>
                    <a:pt x="8026" y="97"/>
                  </a:lnTo>
                  <a:lnTo>
                    <a:pt x="7233" y="58"/>
                  </a:lnTo>
                  <a:lnTo>
                    <a:pt x="6499" y="20"/>
                  </a:lnTo>
                  <a:lnTo>
                    <a:pt x="5744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>
              <a:extLst>
                <a:ext uri="{FF2B5EF4-FFF2-40B4-BE49-F238E27FC236}">
                  <a16:creationId xmlns:a16="http://schemas.microsoft.com/office/drawing/2014/main" id="{C2F8411B-B6A2-4A73-36FA-DFF65E0C532C}"/>
                </a:ext>
              </a:extLst>
            </p:cNvPr>
            <p:cNvSpPr/>
            <p:nvPr/>
          </p:nvSpPr>
          <p:spPr>
            <a:xfrm>
              <a:off x="1151858" y="1904170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extrusionOk="0">
                  <a:moveTo>
                    <a:pt x="2863" y="1"/>
                  </a:moveTo>
                  <a:lnTo>
                    <a:pt x="2689" y="20"/>
                  </a:lnTo>
                  <a:lnTo>
                    <a:pt x="755" y="20"/>
                  </a:lnTo>
                  <a:lnTo>
                    <a:pt x="368" y="59"/>
                  </a:lnTo>
                  <a:lnTo>
                    <a:pt x="1" y="97"/>
                  </a:lnTo>
                  <a:lnTo>
                    <a:pt x="890" y="117"/>
                  </a:lnTo>
                  <a:lnTo>
                    <a:pt x="1586" y="136"/>
                  </a:lnTo>
                  <a:lnTo>
                    <a:pt x="2070" y="155"/>
                  </a:lnTo>
                  <a:lnTo>
                    <a:pt x="2785" y="155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3617" y="39"/>
                  </a:lnTo>
                  <a:lnTo>
                    <a:pt x="3250" y="20"/>
                  </a:lnTo>
                  <a:lnTo>
                    <a:pt x="2863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>
              <a:extLst>
                <a:ext uri="{FF2B5EF4-FFF2-40B4-BE49-F238E27FC236}">
                  <a16:creationId xmlns:a16="http://schemas.microsoft.com/office/drawing/2014/main" id="{5823A0D8-E7A3-3398-B4C3-E709BBDBB358}"/>
                </a:ext>
              </a:extLst>
            </p:cNvPr>
            <p:cNvSpPr/>
            <p:nvPr/>
          </p:nvSpPr>
          <p:spPr>
            <a:xfrm>
              <a:off x="1151858" y="1904170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fill="none" extrusionOk="0">
                  <a:moveTo>
                    <a:pt x="2863" y="1"/>
                  </a:moveTo>
                  <a:lnTo>
                    <a:pt x="2863" y="1"/>
                  </a:lnTo>
                  <a:lnTo>
                    <a:pt x="2689" y="20"/>
                  </a:lnTo>
                  <a:lnTo>
                    <a:pt x="2689" y="20"/>
                  </a:lnTo>
                  <a:lnTo>
                    <a:pt x="2379" y="20"/>
                  </a:lnTo>
                  <a:lnTo>
                    <a:pt x="2379" y="20"/>
                  </a:lnTo>
                  <a:lnTo>
                    <a:pt x="1993" y="20"/>
                  </a:lnTo>
                  <a:lnTo>
                    <a:pt x="1993" y="20"/>
                  </a:lnTo>
                  <a:lnTo>
                    <a:pt x="1528" y="20"/>
                  </a:lnTo>
                  <a:lnTo>
                    <a:pt x="1528" y="20"/>
                  </a:lnTo>
                  <a:lnTo>
                    <a:pt x="755" y="20"/>
                  </a:lnTo>
                  <a:lnTo>
                    <a:pt x="368" y="59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890" y="117"/>
                  </a:lnTo>
                  <a:lnTo>
                    <a:pt x="1586" y="136"/>
                  </a:lnTo>
                  <a:lnTo>
                    <a:pt x="2070" y="155"/>
                  </a:lnTo>
                  <a:lnTo>
                    <a:pt x="2070" y="155"/>
                  </a:lnTo>
                  <a:lnTo>
                    <a:pt x="2283" y="155"/>
                  </a:lnTo>
                  <a:lnTo>
                    <a:pt x="2283" y="155"/>
                  </a:lnTo>
                  <a:lnTo>
                    <a:pt x="2785" y="155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4004" y="78"/>
                  </a:lnTo>
                  <a:lnTo>
                    <a:pt x="3617" y="39"/>
                  </a:lnTo>
                  <a:lnTo>
                    <a:pt x="3250" y="20"/>
                  </a:lnTo>
                  <a:lnTo>
                    <a:pt x="286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>
              <a:extLst>
                <a:ext uri="{FF2B5EF4-FFF2-40B4-BE49-F238E27FC236}">
                  <a16:creationId xmlns:a16="http://schemas.microsoft.com/office/drawing/2014/main" id="{E6D0F8F4-80F6-B4FE-C427-FA4B4BAEA105}"/>
                </a:ext>
              </a:extLst>
            </p:cNvPr>
            <p:cNvSpPr/>
            <p:nvPr/>
          </p:nvSpPr>
          <p:spPr>
            <a:xfrm>
              <a:off x="1235582" y="2161793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extrusionOk="0">
                  <a:moveTo>
                    <a:pt x="1529" y="1"/>
                  </a:moveTo>
                  <a:lnTo>
                    <a:pt x="755" y="20"/>
                  </a:lnTo>
                  <a:lnTo>
                    <a:pt x="368" y="40"/>
                  </a:lnTo>
                  <a:lnTo>
                    <a:pt x="1" y="78"/>
                  </a:lnTo>
                  <a:lnTo>
                    <a:pt x="890" y="98"/>
                  </a:lnTo>
                  <a:lnTo>
                    <a:pt x="1587" y="117"/>
                  </a:lnTo>
                  <a:lnTo>
                    <a:pt x="2070" y="156"/>
                  </a:lnTo>
                  <a:lnTo>
                    <a:pt x="2263" y="156"/>
                  </a:lnTo>
                  <a:lnTo>
                    <a:pt x="2786" y="136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3617" y="4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>
              <a:extLst>
                <a:ext uri="{FF2B5EF4-FFF2-40B4-BE49-F238E27FC236}">
                  <a16:creationId xmlns:a16="http://schemas.microsoft.com/office/drawing/2014/main" id="{86E4D657-2088-345C-17C7-DEABCCF721B6}"/>
                </a:ext>
              </a:extLst>
            </p:cNvPr>
            <p:cNvSpPr/>
            <p:nvPr/>
          </p:nvSpPr>
          <p:spPr>
            <a:xfrm>
              <a:off x="1235582" y="2161793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fill="none" extrusionOk="0">
                  <a:moveTo>
                    <a:pt x="2863" y="1"/>
                  </a:moveTo>
                  <a:lnTo>
                    <a:pt x="2863" y="1"/>
                  </a:lnTo>
                  <a:lnTo>
                    <a:pt x="2670" y="1"/>
                  </a:lnTo>
                  <a:lnTo>
                    <a:pt x="2670" y="1"/>
                  </a:lnTo>
                  <a:lnTo>
                    <a:pt x="2379" y="1"/>
                  </a:lnTo>
                  <a:lnTo>
                    <a:pt x="2379" y="1"/>
                  </a:lnTo>
                  <a:lnTo>
                    <a:pt x="1993" y="1"/>
                  </a:lnTo>
                  <a:lnTo>
                    <a:pt x="1993" y="1"/>
                  </a:lnTo>
                  <a:lnTo>
                    <a:pt x="1529" y="1"/>
                  </a:lnTo>
                  <a:lnTo>
                    <a:pt x="1529" y="1"/>
                  </a:lnTo>
                  <a:lnTo>
                    <a:pt x="755" y="20"/>
                  </a:lnTo>
                  <a:lnTo>
                    <a:pt x="368" y="40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890" y="98"/>
                  </a:lnTo>
                  <a:lnTo>
                    <a:pt x="1587" y="117"/>
                  </a:lnTo>
                  <a:lnTo>
                    <a:pt x="2070" y="156"/>
                  </a:lnTo>
                  <a:lnTo>
                    <a:pt x="2070" y="156"/>
                  </a:lnTo>
                  <a:lnTo>
                    <a:pt x="2263" y="156"/>
                  </a:lnTo>
                  <a:lnTo>
                    <a:pt x="2263" y="156"/>
                  </a:lnTo>
                  <a:lnTo>
                    <a:pt x="2786" y="136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4004" y="78"/>
                  </a:lnTo>
                  <a:lnTo>
                    <a:pt x="3617" y="40"/>
                  </a:lnTo>
                  <a:lnTo>
                    <a:pt x="3250" y="1"/>
                  </a:lnTo>
                  <a:lnTo>
                    <a:pt x="286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>
              <a:extLst>
                <a:ext uri="{FF2B5EF4-FFF2-40B4-BE49-F238E27FC236}">
                  <a16:creationId xmlns:a16="http://schemas.microsoft.com/office/drawing/2014/main" id="{94C6A939-8555-08D6-E295-208ED249F186}"/>
                </a:ext>
              </a:extLst>
            </p:cNvPr>
            <p:cNvSpPr/>
            <p:nvPr/>
          </p:nvSpPr>
          <p:spPr>
            <a:xfrm>
              <a:off x="1299197" y="2012873"/>
              <a:ext cx="186014" cy="4038"/>
            </a:xfrm>
            <a:custGeom>
              <a:avLst/>
              <a:gdLst/>
              <a:ahLst/>
              <a:cxnLst/>
              <a:rect l="l" t="t" r="r" b="b"/>
              <a:pathLst>
                <a:path w="4468" h="97" extrusionOk="0">
                  <a:moveTo>
                    <a:pt x="1702" y="0"/>
                  </a:moveTo>
                  <a:lnTo>
                    <a:pt x="851" y="2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534" y="97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>
              <a:extLst>
                <a:ext uri="{FF2B5EF4-FFF2-40B4-BE49-F238E27FC236}">
                  <a16:creationId xmlns:a16="http://schemas.microsoft.com/office/drawing/2014/main" id="{BE3BCF01-7C19-7A7B-7A2F-8A7EBFB01E1B}"/>
                </a:ext>
              </a:extLst>
            </p:cNvPr>
            <p:cNvSpPr/>
            <p:nvPr/>
          </p:nvSpPr>
          <p:spPr>
            <a:xfrm>
              <a:off x="1299197" y="2012873"/>
              <a:ext cx="186014" cy="4038"/>
            </a:xfrm>
            <a:custGeom>
              <a:avLst/>
              <a:gdLst/>
              <a:ahLst/>
              <a:cxnLst/>
              <a:rect l="l" t="t" r="r" b="b"/>
              <a:pathLst>
                <a:path w="4468" h="97" fill="none" extrusionOk="0">
                  <a:moveTo>
                    <a:pt x="3211" y="0"/>
                  </a:moveTo>
                  <a:lnTo>
                    <a:pt x="3211" y="0"/>
                  </a:lnTo>
                  <a:lnTo>
                    <a:pt x="2998" y="0"/>
                  </a:lnTo>
                  <a:lnTo>
                    <a:pt x="2998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224" y="0"/>
                  </a:lnTo>
                  <a:lnTo>
                    <a:pt x="2224" y="0"/>
                  </a:lnTo>
                  <a:lnTo>
                    <a:pt x="1702" y="0"/>
                  </a:lnTo>
                  <a:lnTo>
                    <a:pt x="1702" y="0"/>
                  </a:lnTo>
                  <a:lnTo>
                    <a:pt x="851" y="2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321" y="78"/>
                  </a:lnTo>
                  <a:lnTo>
                    <a:pt x="2534" y="97"/>
                  </a:lnTo>
                  <a:lnTo>
                    <a:pt x="2534" y="97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>
              <a:extLst>
                <a:ext uri="{FF2B5EF4-FFF2-40B4-BE49-F238E27FC236}">
                  <a16:creationId xmlns:a16="http://schemas.microsoft.com/office/drawing/2014/main" id="{346D8A8B-7D30-75A2-A16C-230A6039A297}"/>
                </a:ext>
              </a:extLst>
            </p:cNvPr>
            <p:cNvSpPr/>
            <p:nvPr/>
          </p:nvSpPr>
          <p:spPr>
            <a:xfrm>
              <a:off x="1547162" y="2272119"/>
              <a:ext cx="186014" cy="3247"/>
            </a:xfrm>
            <a:custGeom>
              <a:avLst/>
              <a:gdLst/>
              <a:ahLst/>
              <a:cxnLst/>
              <a:rect l="l" t="t" r="r" b="b"/>
              <a:pathLst>
                <a:path w="4468" h="78" extrusionOk="0">
                  <a:moveTo>
                    <a:pt x="852" y="0"/>
                  </a:moveTo>
                  <a:lnTo>
                    <a:pt x="426" y="20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534" y="78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>
              <a:extLst>
                <a:ext uri="{FF2B5EF4-FFF2-40B4-BE49-F238E27FC236}">
                  <a16:creationId xmlns:a16="http://schemas.microsoft.com/office/drawing/2014/main" id="{BED5AD1B-D5F6-CFA1-15D5-ED635BFA19EB}"/>
                </a:ext>
              </a:extLst>
            </p:cNvPr>
            <p:cNvSpPr/>
            <p:nvPr/>
          </p:nvSpPr>
          <p:spPr>
            <a:xfrm>
              <a:off x="1547162" y="2272119"/>
              <a:ext cx="186014" cy="3247"/>
            </a:xfrm>
            <a:custGeom>
              <a:avLst/>
              <a:gdLst/>
              <a:ahLst/>
              <a:cxnLst/>
              <a:rect l="l" t="t" r="r" b="b"/>
              <a:pathLst>
                <a:path w="4468" h="78" fill="none" extrusionOk="0">
                  <a:moveTo>
                    <a:pt x="3211" y="0"/>
                  </a:moveTo>
                  <a:lnTo>
                    <a:pt x="3211" y="0"/>
                  </a:lnTo>
                  <a:lnTo>
                    <a:pt x="2998" y="0"/>
                  </a:lnTo>
                  <a:lnTo>
                    <a:pt x="2998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225" y="0"/>
                  </a:lnTo>
                  <a:lnTo>
                    <a:pt x="2225" y="0"/>
                  </a:lnTo>
                  <a:lnTo>
                    <a:pt x="1703" y="0"/>
                  </a:lnTo>
                  <a:lnTo>
                    <a:pt x="1703" y="0"/>
                  </a:lnTo>
                  <a:lnTo>
                    <a:pt x="852" y="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321" y="78"/>
                  </a:lnTo>
                  <a:lnTo>
                    <a:pt x="2534" y="78"/>
                  </a:lnTo>
                  <a:lnTo>
                    <a:pt x="2534" y="78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>
              <a:extLst>
                <a:ext uri="{FF2B5EF4-FFF2-40B4-BE49-F238E27FC236}">
                  <a16:creationId xmlns:a16="http://schemas.microsoft.com/office/drawing/2014/main" id="{E66C78B1-A5D2-CB0A-A95F-FEBF9BB13E97}"/>
                </a:ext>
              </a:extLst>
            </p:cNvPr>
            <p:cNvSpPr/>
            <p:nvPr/>
          </p:nvSpPr>
          <p:spPr>
            <a:xfrm>
              <a:off x="-657211" y="2870297"/>
              <a:ext cx="334142" cy="6495"/>
            </a:xfrm>
            <a:custGeom>
              <a:avLst/>
              <a:gdLst/>
              <a:ahLst/>
              <a:cxnLst/>
              <a:rect l="l" t="t" r="r" b="b"/>
              <a:pathLst>
                <a:path w="8026" h="156" extrusionOk="0">
                  <a:moveTo>
                    <a:pt x="3056" y="1"/>
                  </a:moveTo>
                  <a:lnTo>
                    <a:pt x="1528" y="20"/>
                  </a:lnTo>
                  <a:lnTo>
                    <a:pt x="755" y="39"/>
                  </a:lnTo>
                  <a:lnTo>
                    <a:pt x="1" y="97"/>
                  </a:lnTo>
                  <a:lnTo>
                    <a:pt x="1780" y="97"/>
                  </a:lnTo>
                  <a:lnTo>
                    <a:pt x="3172" y="117"/>
                  </a:lnTo>
                  <a:lnTo>
                    <a:pt x="4158" y="155"/>
                  </a:lnTo>
                  <a:lnTo>
                    <a:pt x="4545" y="155"/>
                  </a:lnTo>
                  <a:lnTo>
                    <a:pt x="5551" y="136"/>
                  </a:lnTo>
                  <a:lnTo>
                    <a:pt x="6711" y="117"/>
                  </a:lnTo>
                  <a:lnTo>
                    <a:pt x="8026" y="78"/>
                  </a:lnTo>
                  <a:lnTo>
                    <a:pt x="7233" y="39"/>
                  </a:lnTo>
                  <a:lnTo>
                    <a:pt x="6498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>
              <a:extLst>
                <a:ext uri="{FF2B5EF4-FFF2-40B4-BE49-F238E27FC236}">
                  <a16:creationId xmlns:a16="http://schemas.microsoft.com/office/drawing/2014/main" id="{D844678C-838C-9A5A-EB7F-8E7757A506EF}"/>
                </a:ext>
              </a:extLst>
            </p:cNvPr>
            <p:cNvSpPr/>
            <p:nvPr/>
          </p:nvSpPr>
          <p:spPr>
            <a:xfrm>
              <a:off x="-657211" y="2870297"/>
              <a:ext cx="334142" cy="6495"/>
            </a:xfrm>
            <a:custGeom>
              <a:avLst/>
              <a:gdLst/>
              <a:ahLst/>
              <a:cxnLst/>
              <a:rect l="l" t="t" r="r" b="b"/>
              <a:pathLst>
                <a:path w="8026" h="156" fill="none" extrusionOk="0">
                  <a:moveTo>
                    <a:pt x="5744" y="1"/>
                  </a:moveTo>
                  <a:lnTo>
                    <a:pt x="5744" y="1"/>
                  </a:lnTo>
                  <a:lnTo>
                    <a:pt x="5357" y="1"/>
                  </a:lnTo>
                  <a:lnTo>
                    <a:pt x="5357" y="1"/>
                  </a:lnTo>
                  <a:lnTo>
                    <a:pt x="4777" y="1"/>
                  </a:lnTo>
                  <a:lnTo>
                    <a:pt x="4777" y="1"/>
                  </a:lnTo>
                  <a:lnTo>
                    <a:pt x="3984" y="1"/>
                  </a:lnTo>
                  <a:lnTo>
                    <a:pt x="3984" y="1"/>
                  </a:lnTo>
                  <a:lnTo>
                    <a:pt x="3056" y="1"/>
                  </a:lnTo>
                  <a:lnTo>
                    <a:pt x="3056" y="1"/>
                  </a:lnTo>
                  <a:lnTo>
                    <a:pt x="1528" y="20"/>
                  </a:lnTo>
                  <a:lnTo>
                    <a:pt x="755" y="39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97"/>
                  </a:lnTo>
                  <a:lnTo>
                    <a:pt x="3172" y="117"/>
                  </a:lnTo>
                  <a:lnTo>
                    <a:pt x="4158" y="155"/>
                  </a:lnTo>
                  <a:lnTo>
                    <a:pt x="4158" y="155"/>
                  </a:lnTo>
                  <a:lnTo>
                    <a:pt x="4545" y="155"/>
                  </a:lnTo>
                  <a:lnTo>
                    <a:pt x="4545" y="155"/>
                  </a:lnTo>
                  <a:lnTo>
                    <a:pt x="5551" y="136"/>
                  </a:lnTo>
                  <a:lnTo>
                    <a:pt x="6711" y="117"/>
                  </a:lnTo>
                  <a:lnTo>
                    <a:pt x="8026" y="78"/>
                  </a:lnTo>
                  <a:lnTo>
                    <a:pt x="8026" y="78"/>
                  </a:lnTo>
                  <a:lnTo>
                    <a:pt x="7233" y="39"/>
                  </a:lnTo>
                  <a:lnTo>
                    <a:pt x="6498" y="1"/>
                  </a:lnTo>
                  <a:lnTo>
                    <a:pt x="5744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34">
            <a:extLst>
              <a:ext uri="{FF2B5EF4-FFF2-40B4-BE49-F238E27FC236}">
                <a16:creationId xmlns:a16="http://schemas.microsoft.com/office/drawing/2014/main" id="{E3C9B033-F177-3330-442F-57A3D13C8BDE}"/>
              </a:ext>
            </a:extLst>
          </p:cNvPr>
          <p:cNvGrpSpPr/>
          <p:nvPr/>
        </p:nvGrpSpPr>
        <p:grpSpPr>
          <a:xfrm flipH="1">
            <a:off x="215018" y="2483981"/>
            <a:ext cx="2709848" cy="1494522"/>
            <a:chOff x="-1213550" y="1112775"/>
            <a:chExt cx="3717212" cy="2049818"/>
          </a:xfrm>
        </p:grpSpPr>
        <p:sp>
          <p:nvSpPr>
            <p:cNvPr id="568" name="Google Shape;568;p34">
              <a:extLst>
                <a:ext uri="{FF2B5EF4-FFF2-40B4-BE49-F238E27FC236}">
                  <a16:creationId xmlns:a16="http://schemas.microsoft.com/office/drawing/2014/main" id="{2611F37C-0054-F2B6-BBB4-86F5A63B745F}"/>
                </a:ext>
              </a:extLst>
            </p:cNvPr>
            <p:cNvSpPr/>
            <p:nvPr/>
          </p:nvSpPr>
          <p:spPr>
            <a:xfrm>
              <a:off x="-1213550" y="1112775"/>
              <a:ext cx="2774431" cy="2049818"/>
            </a:xfrm>
            <a:custGeom>
              <a:avLst/>
              <a:gdLst/>
              <a:ahLst/>
              <a:cxnLst/>
              <a:rect l="l" t="t" r="r" b="b"/>
              <a:pathLst>
                <a:path w="66641" h="49236" extrusionOk="0">
                  <a:moveTo>
                    <a:pt x="43976" y="0"/>
                  </a:moveTo>
                  <a:lnTo>
                    <a:pt x="1" y="49235"/>
                  </a:lnTo>
                  <a:lnTo>
                    <a:pt x="66641" y="49235"/>
                  </a:lnTo>
                  <a:lnTo>
                    <a:pt x="4397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>
              <a:extLst>
                <a:ext uri="{FF2B5EF4-FFF2-40B4-BE49-F238E27FC236}">
                  <a16:creationId xmlns:a16="http://schemas.microsoft.com/office/drawing/2014/main" id="{9FC4C54D-2D61-0146-6E97-70DEA93A4FFB}"/>
                </a:ext>
              </a:extLst>
            </p:cNvPr>
            <p:cNvSpPr/>
            <p:nvPr/>
          </p:nvSpPr>
          <p:spPr>
            <a:xfrm>
              <a:off x="-1213550" y="1112775"/>
              <a:ext cx="2774431" cy="2049818"/>
            </a:xfrm>
            <a:custGeom>
              <a:avLst/>
              <a:gdLst/>
              <a:ahLst/>
              <a:cxnLst/>
              <a:rect l="l" t="t" r="r" b="b"/>
              <a:pathLst>
                <a:path w="66641" h="49236" fill="none" extrusionOk="0">
                  <a:moveTo>
                    <a:pt x="43976" y="0"/>
                  </a:moveTo>
                  <a:lnTo>
                    <a:pt x="1" y="49235"/>
                  </a:lnTo>
                  <a:lnTo>
                    <a:pt x="66641" y="49235"/>
                  </a:lnTo>
                  <a:lnTo>
                    <a:pt x="43976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>
              <a:extLst>
                <a:ext uri="{FF2B5EF4-FFF2-40B4-BE49-F238E27FC236}">
                  <a16:creationId xmlns:a16="http://schemas.microsoft.com/office/drawing/2014/main" id="{2EBAABE8-C5DF-89D1-BBE1-B755D109D26C}"/>
                </a:ext>
              </a:extLst>
            </p:cNvPr>
            <p:cNvSpPr/>
            <p:nvPr/>
          </p:nvSpPr>
          <p:spPr>
            <a:xfrm>
              <a:off x="617293" y="1112775"/>
              <a:ext cx="1886369" cy="2049818"/>
            </a:xfrm>
            <a:custGeom>
              <a:avLst/>
              <a:gdLst/>
              <a:ahLst/>
              <a:cxnLst/>
              <a:rect l="l" t="t" r="r" b="b"/>
              <a:pathLst>
                <a:path w="45310" h="49236" extrusionOk="0">
                  <a:moveTo>
                    <a:pt x="0" y="0"/>
                  </a:moveTo>
                  <a:lnTo>
                    <a:pt x="22665" y="49235"/>
                  </a:lnTo>
                  <a:lnTo>
                    <a:pt x="45310" y="4409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>
              <a:extLst>
                <a:ext uri="{FF2B5EF4-FFF2-40B4-BE49-F238E27FC236}">
                  <a16:creationId xmlns:a16="http://schemas.microsoft.com/office/drawing/2014/main" id="{FFAD0BB0-C74C-DCFC-5A8C-3152BD4E95A0}"/>
                </a:ext>
              </a:extLst>
            </p:cNvPr>
            <p:cNvSpPr/>
            <p:nvPr/>
          </p:nvSpPr>
          <p:spPr>
            <a:xfrm>
              <a:off x="617293" y="1112775"/>
              <a:ext cx="1886369" cy="2049818"/>
            </a:xfrm>
            <a:custGeom>
              <a:avLst/>
              <a:gdLst/>
              <a:ahLst/>
              <a:cxnLst/>
              <a:rect l="l" t="t" r="r" b="b"/>
              <a:pathLst>
                <a:path w="45310" h="49236" fill="none" extrusionOk="0">
                  <a:moveTo>
                    <a:pt x="0" y="0"/>
                  </a:moveTo>
                  <a:lnTo>
                    <a:pt x="45310" y="44091"/>
                  </a:lnTo>
                  <a:lnTo>
                    <a:pt x="22665" y="49235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>
              <a:extLst>
                <a:ext uri="{FF2B5EF4-FFF2-40B4-BE49-F238E27FC236}">
                  <a16:creationId xmlns:a16="http://schemas.microsoft.com/office/drawing/2014/main" id="{CD07ABD9-3C8F-0A07-8947-CCFB9FAC9C5A}"/>
                </a:ext>
              </a:extLst>
            </p:cNvPr>
            <p:cNvSpPr/>
            <p:nvPr/>
          </p:nvSpPr>
          <p:spPr>
            <a:xfrm>
              <a:off x="-125852" y="2117537"/>
              <a:ext cx="467033" cy="10491"/>
            </a:xfrm>
            <a:custGeom>
              <a:avLst/>
              <a:gdLst/>
              <a:ahLst/>
              <a:cxnLst/>
              <a:rect l="l" t="t" r="r" b="b"/>
              <a:pathLst>
                <a:path w="11218" h="252" extrusionOk="0">
                  <a:moveTo>
                    <a:pt x="3211" y="0"/>
                  </a:moveTo>
                  <a:lnTo>
                    <a:pt x="2128" y="39"/>
                  </a:lnTo>
                  <a:lnTo>
                    <a:pt x="1045" y="78"/>
                  </a:lnTo>
                  <a:lnTo>
                    <a:pt x="1" y="155"/>
                  </a:lnTo>
                  <a:lnTo>
                    <a:pt x="2476" y="174"/>
                  </a:lnTo>
                  <a:lnTo>
                    <a:pt x="4429" y="213"/>
                  </a:lnTo>
                  <a:lnTo>
                    <a:pt x="5802" y="252"/>
                  </a:lnTo>
                  <a:lnTo>
                    <a:pt x="6344" y="252"/>
                  </a:lnTo>
                  <a:lnTo>
                    <a:pt x="7775" y="232"/>
                  </a:lnTo>
                  <a:lnTo>
                    <a:pt x="9361" y="194"/>
                  </a:lnTo>
                  <a:lnTo>
                    <a:pt x="11217" y="116"/>
                  </a:lnTo>
                  <a:lnTo>
                    <a:pt x="10115" y="58"/>
                  </a:lnTo>
                  <a:lnTo>
                    <a:pt x="9090" y="20"/>
                  </a:lnTo>
                  <a:lnTo>
                    <a:pt x="8026" y="0"/>
                  </a:lnTo>
                  <a:lnTo>
                    <a:pt x="7485" y="0"/>
                  </a:lnTo>
                  <a:lnTo>
                    <a:pt x="6673" y="20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>
              <a:extLst>
                <a:ext uri="{FF2B5EF4-FFF2-40B4-BE49-F238E27FC236}">
                  <a16:creationId xmlns:a16="http://schemas.microsoft.com/office/drawing/2014/main" id="{5BA25D0A-8AE4-85E3-CEF2-6A9CC1C15D19}"/>
                </a:ext>
              </a:extLst>
            </p:cNvPr>
            <p:cNvSpPr/>
            <p:nvPr/>
          </p:nvSpPr>
          <p:spPr>
            <a:xfrm>
              <a:off x="-125852" y="2117537"/>
              <a:ext cx="467033" cy="10491"/>
            </a:xfrm>
            <a:custGeom>
              <a:avLst/>
              <a:gdLst/>
              <a:ahLst/>
              <a:cxnLst/>
              <a:rect l="l" t="t" r="r" b="b"/>
              <a:pathLst>
                <a:path w="11218" h="252" fill="none" extrusionOk="0">
                  <a:moveTo>
                    <a:pt x="8026" y="0"/>
                  </a:moveTo>
                  <a:lnTo>
                    <a:pt x="8026" y="0"/>
                  </a:lnTo>
                  <a:lnTo>
                    <a:pt x="7485" y="0"/>
                  </a:lnTo>
                  <a:lnTo>
                    <a:pt x="7485" y="0"/>
                  </a:lnTo>
                  <a:lnTo>
                    <a:pt x="6673" y="20"/>
                  </a:lnTo>
                  <a:lnTo>
                    <a:pt x="6673" y="20"/>
                  </a:lnTo>
                  <a:lnTo>
                    <a:pt x="5570" y="0"/>
                  </a:lnTo>
                  <a:lnTo>
                    <a:pt x="5570" y="0"/>
                  </a:lnTo>
                  <a:lnTo>
                    <a:pt x="4275" y="0"/>
                  </a:lnTo>
                  <a:lnTo>
                    <a:pt x="4275" y="0"/>
                  </a:lnTo>
                  <a:lnTo>
                    <a:pt x="3211" y="0"/>
                  </a:lnTo>
                  <a:lnTo>
                    <a:pt x="2128" y="39"/>
                  </a:lnTo>
                  <a:lnTo>
                    <a:pt x="1045" y="78"/>
                  </a:lnTo>
                  <a:lnTo>
                    <a:pt x="1" y="155"/>
                  </a:lnTo>
                  <a:lnTo>
                    <a:pt x="1" y="155"/>
                  </a:lnTo>
                  <a:lnTo>
                    <a:pt x="2476" y="174"/>
                  </a:lnTo>
                  <a:lnTo>
                    <a:pt x="4429" y="213"/>
                  </a:lnTo>
                  <a:lnTo>
                    <a:pt x="5802" y="252"/>
                  </a:lnTo>
                  <a:lnTo>
                    <a:pt x="5802" y="252"/>
                  </a:lnTo>
                  <a:lnTo>
                    <a:pt x="6344" y="252"/>
                  </a:lnTo>
                  <a:lnTo>
                    <a:pt x="6344" y="252"/>
                  </a:lnTo>
                  <a:lnTo>
                    <a:pt x="7775" y="232"/>
                  </a:lnTo>
                  <a:lnTo>
                    <a:pt x="9361" y="194"/>
                  </a:lnTo>
                  <a:lnTo>
                    <a:pt x="11217" y="116"/>
                  </a:lnTo>
                  <a:lnTo>
                    <a:pt x="11217" y="116"/>
                  </a:lnTo>
                  <a:lnTo>
                    <a:pt x="10115" y="58"/>
                  </a:lnTo>
                  <a:lnTo>
                    <a:pt x="9090" y="20"/>
                  </a:lnTo>
                  <a:lnTo>
                    <a:pt x="8026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>
              <a:extLst>
                <a:ext uri="{FF2B5EF4-FFF2-40B4-BE49-F238E27FC236}">
                  <a16:creationId xmlns:a16="http://schemas.microsoft.com/office/drawing/2014/main" id="{EECFB70E-EB0C-CE28-7CF8-9EE08436041D}"/>
                </a:ext>
              </a:extLst>
            </p:cNvPr>
            <p:cNvSpPr/>
            <p:nvPr/>
          </p:nvSpPr>
          <p:spPr>
            <a:xfrm>
              <a:off x="158375" y="2468542"/>
              <a:ext cx="879195" cy="16153"/>
            </a:xfrm>
            <a:custGeom>
              <a:avLst/>
              <a:gdLst/>
              <a:ahLst/>
              <a:cxnLst/>
              <a:rect l="l" t="t" r="r" b="b"/>
              <a:pathLst>
                <a:path w="21118" h="388" extrusionOk="0">
                  <a:moveTo>
                    <a:pt x="15123" y="1"/>
                  </a:moveTo>
                  <a:lnTo>
                    <a:pt x="14117" y="20"/>
                  </a:lnTo>
                  <a:lnTo>
                    <a:pt x="13421" y="20"/>
                  </a:lnTo>
                  <a:lnTo>
                    <a:pt x="12570" y="39"/>
                  </a:lnTo>
                  <a:lnTo>
                    <a:pt x="10501" y="20"/>
                  </a:lnTo>
                  <a:lnTo>
                    <a:pt x="6053" y="20"/>
                  </a:lnTo>
                  <a:lnTo>
                    <a:pt x="4003" y="59"/>
                  </a:lnTo>
                  <a:lnTo>
                    <a:pt x="1973" y="117"/>
                  </a:lnTo>
                  <a:lnTo>
                    <a:pt x="967" y="175"/>
                  </a:lnTo>
                  <a:lnTo>
                    <a:pt x="0" y="233"/>
                  </a:lnTo>
                  <a:lnTo>
                    <a:pt x="4680" y="271"/>
                  </a:lnTo>
                  <a:lnTo>
                    <a:pt x="8335" y="329"/>
                  </a:lnTo>
                  <a:lnTo>
                    <a:pt x="10926" y="368"/>
                  </a:lnTo>
                  <a:lnTo>
                    <a:pt x="11971" y="387"/>
                  </a:lnTo>
                  <a:lnTo>
                    <a:pt x="13208" y="387"/>
                  </a:lnTo>
                  <a:lnTo>
                    <a:pt x="14639" y="368"/>
                  </a:lnTo>
                  <a:lnTo>
                    <a:pt x="17656" y="291"/>
                  </a:lnTo>
                  <a:lnTo>
                    <a:pt x="21118" y="194"/>
                  </a:lnTo>
                  <a:lnTo>
                    <a:pt x="19068" y="97"/>
                  </a:lnTo>
                  <a:lnTo>
                    <a:pt x="17115" y="39"/>
                  </a:lnTo>
                  <a:lnTo>
                    <a:pt x="16109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>
              <a:extLst>
                <a:ext uri="{FF2B5EF4-FFF2-40B4-BE49-F238E27FC236}">
                  <a16:creationId xmlns:a16="http://schemas.microsoft.com/office/drawing/2014/main" id="{6DD5B3DC-DD12-8BC5-7AFB-A75969E3AC06}"/>
                </a:ext>
              </a:extLst>
            </p:cNvPr>
            <p:cNvSpPr/>
            <p:nvPr/>
          </p:nvSpPr>
          <p:spPr>
            <a:xfrm>
              <a:off x="158375" y="2468542"/>
              <a:ext cx="879195" cy="16153"/>
            </a:xfrm>
            <a:custGeom>
              <a:avLst/>
              <a:gdLst/>
              <a:ahLst/>
              <a:cxnLst/>
              <a:rect l="l" t="t" r="r" b="b"/>
              <a:pathLst>
                <a:path w="21118" h="388" fill="none" extrusionOk="0">
                  <a:moveTo>
                    <a:pt x="15123" y="1"/>
                  </a:moveTo>
                  <a:lnTo>
                    <a:pt x="15123" y="1"/>
                  </a:lnTo>
                  <a:lnTo>
                    <a:pt x="14117" y="20"/>
                  </a:lnTo>
                  <a:lnTo>
                    <a:pt x="14117" y="20"/>
                  </a:lnTo>
                  <a:lnTo>
                    <a:pt x="13421" y="20"/>
                  </a:lnTo>
                  <a:lnTo>
                    <a:pt x="12570" y="39"/>
                  </a:lnTo>
                  <a:lnTo>
                    <a:pt x="12570" y="39"/>
                  </a:lnTo>
                  <a:lnTo>
                    <a:pt x="10501" y="20"/>
                  </a:lnTo>
                  <a:lnTo>
                    <a:pt x="10501" y="20"/>
                  </a:lnTo>
                  <a:lnTo>
                    <a:pt x="8045" y="20"/>
                  </a:lnTo>
                  <a:lnTo>
                    <a:pt x="8045" y="20"/>
                  </a:lnTo>
                  <a:lnTo>
                    <a:pt x="6053" y="20"/>
                  </a:lnTo>
                  <a:lnTo>
                    <a:pt x="4003" y="59"/>
                  </a:lnTo>
                  <a:lnTo>
                    <a:pt x="1973" y="117"/>
                  </a:lnTo>
                  <a:lnTo>
                    <a:pt x="967" y="175"/>
                  </a:lnTo>
                  <a:lnTo>
                    <a:pt x="0" y="233"/>
                  </a:lnTo>
                  <a:lnTo>
                    <a:pt x="0" y="233"/>
                  </a:lnTo>
                  <a:lnTo>
                    <a:pt x="4680" y="271"/>
                  </a:lnTo>
                  <a:lnTo>
                    <a:pt x="8335" y="329"/>
                  </a:lnTo>
                  <a:lnTo>
                    <a:pt x="10926" y="368"/>
                  </a:lnTo>
                  <a:lnTo>
                    <a:pt x="10926" y="368"/>
                  </a:lnTo>
                  <a:lnTo>
                    <a:pt x="11971" y="387"/>
                  </a:lnTo>
                  <a:lnTo>
                    <a:pt x="11971" y="387"/>
                  </a:lnTo>
                  <a:lnTo>
                    <a:pt x="13208" y="387"/>
                  </a:lnTo>
                  <a:lnTo>
                    <a:pt x="14639" y="368"/>
                  </a:lnTo>
                  <a:lnTo>
                    <a:pt x="17656" y="291"/>
                  </a:lnTo>
                  <a:lnTo>
                    <a:pt x="21118" y="194"/>
                  </a:lnTo>
                  <a:lnTo>
                    <a:pt x="21118" y="194"/>
                  </a:lnTo>
                  <a:lnTo>
                    <a:pt x="19068" y="97"/>
                  </a:lnTo>
                  <a:lnTo>
                    <a:pt x="17115" y="39"/>
                  </a:lnTo>
                  <a:lnTo>
                    <a:pt x="16109" y="1"/>
                  </a:lnTo>
                  <a:lnTo>
                    <a:pt x="1512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>
              <a:extLst>
                <a:ext uri="{FF2B5EF4-FFF2-40B4-BE49-F238E27FC236}">
                  <a16:creationId xmlns:a16="http://schemas.microsoft.com/office/drawing/2014/main" id="{FC3A9F2D-D0B6-E72A-8520-6D110D68F388}"/>
                </a:ext>
              </a:extLst>
            </p:cNvPr>
            <p:cNvSpPr/>
            <p:nvPr/>
          </p:nvSpPr>
          <p:spPr>
            <a:xfrm>
              <a:off x="421619" y="1917034"/>
              <a:ext cx="466201" cy="10533"/>
            </a:xfrm>
            <a:custGeom>
              <a:avLst/>
              <a:gdLst/>
              <a:ahLst/>
              <a:cxnLst/>
              <a:rect l="l" t="t" r="r" b="b"/>
              <a:pathLst>
                <a:path w="11198" h="253" extrusionOk="0">
                  <a:moveTo>
                    <a:pt x="3211" y="1"/>
                  </a:moveTo>
                  <a:lnTo>
                    <a:pt x="2128" y="40"/>
                  </a:lnTo>
                  <a:lnTo>
                    <a:pt x="1045" y="78"/>
                  </a:lnTo>
                  <a:lnTo>
                    <a:pt x="1" y="156"/>
                  </a:lnTo>
                  <a:lnTo>
                    <a:pt x="2476" y="175"/>
                  </a:lnTo>
                  <a:lnTo>
                    <a:pt x="4410" y="214"/>
                  </a:lnTo>
                  <a:lnTo>
                    <a:pt x="5783" y="252"/>
                  </a:lnTo>
                  <a:lnTo>
                    <a:pt x="6344" y="252"/>
                  </a:lnTo>
                  <a:lnTo>
                    <a:pt x="7756" y="233"/>
                  </a:lnTo>
                  <a:lnTo>
                    <a:pt x="9361" y="194"/>
                  </a:lnTo>
                  <a:lnTo>
                    <a:pt x="11198" y="117"/>
                  </a:lnTo>
                  <a:lnTo>
                    <a:pt x="10115" y="59"/>
                  </a:lnTo>
                  <a:lnTo>
                    <a:pt x="9071" y="20"/>
                  </a:lnTo>
                  <a:lnTo>
                    <a:pt x="8007" y="1"/>
                  </a:lnTo>
                  <a:lnTo>
                    <a:pt x="7485" y="1"/>
                  </a:lnTo>
                  <a:lnTo>
                    <a:pt x="6653" y="20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>
              <a:extLst>
                <a:ext uri="{FF2B5EF4-FFF2-40B4-BE49-F238E27FC236}">
                  <a16:creationId xmlns:a16="http://schemas.microsoft.com/office/drawing/2014/main" id="{8966CA39-FE50-0434-2620-AE7729524567}"/>
                </a:ext>
              </a:extLst>
            </p:cNvPr>
            <p:cNvSpPr/>
            <p:nvPr/>
          </p:nvSpPr>
          <p:spPr>
            <a:xfrm>
              <a:off x="421619" y="1917034"/>
              <a:ext cx="466201" cy="10533"/>
            </a:xfrm>
            <a:custGeom>
              <a:avLst/>
              <a:gdLst/>
              <a:ahLst/>
              <a:cxnLst/>
              <a:rect l="l" t="t" r="r" b="b"/>
              <a:pathLst>
                <a:path w="11198" h="253" fill="none" extrusionOk="0">
                  <a:moveTo>
                    <a:pt x="8007" y="1"/>
                  </a:moveTo>
                  <a:lnTo>
                    <a:pt x="8007" y="1"/>
                  </a:lnTo>
                  <a:lnTo>
                    <a:pt x="7485" y="1"/>
                  </a:lnTo>
                  <a:lnTo>
                    <a:pt x="7485" y="1"/>
                  </a:lnTo>
                  <a:lnTo>
                    <a:pt x="6653" y="20"/>
                  </a:lnTo>
                  <a:lnTo>
                    <a:pt x="6653" y="20"/>
                  </a:lnTo>
                  <a:lnTo>
                    <a:pt x="5551" y="1"/>
                  </a:lnTo>
                  <a:lnTo>
                    <a:pt x="5551" y="1"/>
                  </a:lnTo>
                  <a:lnTo>
                    <a:pt x="4255" y="1"/>
                  </a:lnTo>
                  <a:lnTo>
                    <a:pt x="4255" y="1"/>
                  </a:lnTo>
                  <a:lnTo>
                    <a:pt x="3211" y="1"/>
                  </a:lnTo>
                  <a:lnTo>
                    <a:pt x="2128" y="40"/>
                  </a:lnTo>
                  <a:lnTo>
                    <a:pt x="1045" y="78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2476" y="175"/>
                  </a:lnTo>
                  <a:lnTo>
                    <a:pt x="4410" y="214"/>
                  </a:lnTo>
                  <a:lnTo>
                    <a:pt x="5783" y="252"/>
                  </a:lnTo>
                  <a:lnTo>
                    <a:pt x="5783" y="252"/>
                  </a:lnTo>
                  <a:lnTo>
                    <a:pt x="6344" y="252"/>
                  </a:lnTo>
                  <a:lnTo>
                    <a:pt x="6344" y="252"/>
                  </a:lnTo>
                  <a:lnTo>
                    <a:pt x="7756" y="233"/>
                  </a:lnTo>
                  <a:lnTo>
                    <a:pt x="9361" y="194"/>
                  </a:lnTo>
                  <a:lnTo>
                    <a:pt x="11198" y="117"/>
                  </a:lnTo>
                  <a:lnTo>
                    <a:pt x="11198" y="117"/>
                  </a:lnTo>
                  <a:lnTo>
                    <a:pt x="10115" y="59"/>
                  </a:lnTo>
                  <a:lnTo>
                    <a:pt x="9071" y="20"/>
                  </a:lnTo>
                  <a:lnTo>
                    <a:pt x="8007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>
              <a:extLst>
                <a:ext uri="{FF2B5EF4-FFF2-40B4-BE49-F238E27FC236}">
                  <a16:creationId xmlns:a16="http://schemas.microsoft.com/office/drawing/2014/main" id="{916C998E-AB96-E3F8-5D95-4C96D662FE5D}"/>
                </a:ext>
              </a:extLst>
            </p:cNvPr>
            <p:cNvSpPr/>
            <p:nvPr/>
          </p:nvSpPr>
          <p:spPr>
            <a:xfrm>
              <a:off x="611631" y="2157796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extrusionOk="0">
                  <a:moveTo>
                    <a:pt x="5744" y="0"/>
                  </a:moveTo>
                  <a:lnTo>
                    <a:pt x="5357" y="19"/>
                  </a:lnTo>
                  <a:lnTo>
                    <a:pt x="3056" y="19"/>
                  </a:lnTo>
                  <a:lnTo>
                    <a:pt x="1528" y="39"/>
                  </a:lnTo>
                  <a:lnTo>
                    <a:pt x="755" y="58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72" y="136"/>
                  </a:lnTo>
                  <a:lnTo>
                    <a:pt x="4158" y="155"/>
                  </a:lnTo>
                  <a:lnTo>
                    <a:pt x="4545" y="174"/>
                  </a:lnTo>
                  <a:lnTo>
                    <a:pt x="5570" y="155"/>
                  </a:lnTo>
                  <a:lnTo>
                    <a:pt x="6711" y="136"/>
                  </a:lnTo>
                  <a:lnTo>
                    <a:pt x="8026" y="97"/>
                  </a:lnTo>
                  <a:lnTo>
                    <a:pt x="7233" y="39"/>
                  </a:lnTo>
                  <a:lnTo>
                    <a:pt x="6498" y="19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>
              <a:extLst>
                <a:ext uri="{FF2B5EF4-FFF2-40B4-BE49-F238E27FC236}">
                  <a16:creationId xmlns:a16="http://schemas.microsoft.com/office/drawing/2014/main" id="{02E8FCBC-9BBC-F02E-CFC2-8151C89D90BE}"/>
                </a:ext>
              </a:extLst>
            </p:cNvPr>
            <p:cNvSpPr/>
            <p:nvPr/>
          </p:nvSpPr>
          <p:spPr>
            <a:xfrm>
              <a:off x="611631" y="2157796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fill="none" extrusionOk="0">
                  <a:moveTo>
                    <a:pt x="5744" y="0"/>
                  </a:moveTo>
                  <a:lnTo>
                    <a:pt x="5744" y="0"/>
                  </a:lnTo>
                  <a:lnTo>
                    <a:pt x="5357" y="19"/>
                  </a:lnTo>
                  <a:lnTo>
                    <a:pt x="5357" y="19"/>
                  </a:lnTo>
                  <a:lnTo>
                    <a:pt x="4777" y="19"/>
                  </a:lnTo>
                  <a:lnTo>
                    <a:pt x="4777" y="19"/>
                  </a:lnTo>
                  <a:lnTo>
                    <a:pt x="3984" y="19"/>
                  </a:lnTo>
                  <a:lnTo>
                    <a:pt x="3984" y="19"/>
                  </a:lnTo>
                  <a:lnTo>
                    <a:pt x="3056" y="19"/>
                  </a:lnTo>
                  <a:lnTo>
                    <a:pt x="3056" y="19"/>
                  </a:lnTo>
                  <a:lnTo>
                    <a:pt x="1528" y="39"/>
                  </a:lnTo>
                  <a:lnTo>
                    <a:pt x="755" y="58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72" y="136"/>
                  </a:lnTo>
                  <a:lnTo>
                    <a:pt x="4158" y="155"/>
                  </a:lnTo>
                  <a:lnTo>
                    <a:pt x="4158" y="155"/>
                  </a:lnTo>
                  <a:lnTo>
                    <a:pt x="4545" y="174"/>
                  </a:lnTo>
                  <a:lnTo>
                    <a:pt x="4545" y="174"/>
                  </a:lnTo>
                  <a:lnTo>
                    <a:pt x="5570" y="155"/>
                  </a:lnTo>
                  <a:lnTo>
                    <a:pt x="6711" y="136"/>
                  </a:lnTo>
                  <a:lnTo>
                    <a:pt x="8026" y="97"/>
                  </a:lnTo>
                  <a:lnTo>
                    <a:pt x="8026" y="97"/>
                  </a:lnTo>
                  <a:lnTo>
                    <a:pt x="7233" y="39"/>
                  </a:lnTo>
                  <a:lnTo>
                    <a:pt x="6498" y="19"/>
                  </a:lnTo>
                  <a:lnTo>
                    <a:pt x="5744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>
              <a:extLst>
                <a:ext uri="{FF2B5EF4-FFF2-40B4-BE49-F238E27FC236}">
                  <a16:creationId xmlns:a16="http://schemas.microsoft.com/office/drawing/2014/main" id="{5A9E431C-EE43-DD90-9499-75B14669616D}"/>
                </a:ext>
              </a:extLst>
            </p:cNvPr>
            <p:cNvSpPr/>
            <p:nvPr/>
          </p:nvSpPr>
          <p:spPr>
            <a:xfrm>
              <a:off x="-629817" y="2648104"/>
              <a:ext cx="677902" cy="7286"/>
            </a:xfrm>
            <a:custGeom>
              <a:avLst/>
              <a:gdLst/>
              <a:ahLst/>
              <a:cxnLst/>
              <a:rect l="l" t="t" r="r" b="b"/>
              <a:pathLst>
                <a:path w="16283" h="175" extrusionOk="0">
                  <a:moveTo>
                    <a:pt x="11661" y="0"/>
                  </a:moveTo>
                  <a:lnTo>
                    <a:pt x="10888" y="20"/>
                  </a:lnTo>
                  <a:lnTo>
                    <a:pt x="3094" y="20"/>
                  </a:lnTo>
                  <a:lnTo>
                    <a:pt x="1508" y="58"/>
                  </a:lnTo>
                  <a:lnTo>
                    <a:pt x="0" y="97"/>
                  </a:lnTo>
                  <a:lnTo>
                    <a:pt x="3597" y="116"/>
                  </a:lnTo>
                  <a:lnTo>
                    <a:pt x="6420" y="136"/>
                  </a:lnTo>
                  <a:lnTo>
                    <a:pt x="8432" y="155"/>
                  </a:lnTo>
                  <a:lnTo>
                    <a:pt x="9224" y="174"/>
                  </a:lnTo>
                  <a:lnTo>
                    <a:pt x="11294" y="155"/>
                  </a:lnTo>
                  <a:lnTo>
                    <a:pt x="13614" y="136"/>
                  </a:lnTo>
                  <a:lnTo>
                    <a:pt x="16283" y="78"/>
                  </a:lnTo>
                  <a:lnTo>
                    <a:pt x="14697" y="39"/>
                  </a:lnTo>
                  <a:lnTo>
                    <a:pt x="13208" y="20"/>
                  </a:lnTo>
                  <a:lnTo>
                    <a:pt x="1166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>
              <a:extLst>
                <a:ext uri="{FF2B5EF4-FFF2-40B4-BE49-F238E27FC236}">
                  <a16:creationId xmlns:a16="http://schemas.microsoft.com/office/drawing/2014/main" id="{837A929F-D211-5D41-1F87-44A2F8A61A59}"/>
                </a:ext>
              </a:extLst>
            </p:cNvPr>
            <p:cNvSpPr/>
            <p:nvPr/>
          </p:nvSpPr>
          <p:spPr>
            <a:xfrm>
              <a:off x="-629817" y="2648104"/>
              <a:ext cx="677902" cy="7286"/>
            </a:xfrm>
            <a:custGeom>
              <a:avLst/>
              <a:gdLst/>
              <a:ahLst/>
              <a:cxnLst/>
              <a:rect l="l" t="t" r="r" b="b"/>
              <a:pathLst>
                <a:path w="16283" h="175" fill="none" extrusionOk="0">
                  <a:moveTo>
                    <a:pt x="11661" y="0"/>
                  </a:moveTo>
                  <a:lnTo>
                    <a:pt x="11661" y="0"/>
                  </a:lnTo>
                  <a:lnTo>
                    <a:pt x="10888" y="20"/>
                  </a:lnTo>
                  <a:lnTo>
                    <a:pt x="10888" y="20"/>
                  </a:lnTo>
                  <a:lnTo>
                    <a:pt x="9689" y="20"/>
                  </a:lnTo>
                  <a:lnTo>
                    <a:pt x="9689" y="20"/>
                  </a:lnTo>
                  <a:lnTo>
                    <a:pt x="8103" y="20"/>
                  </a:lnTo>
                  <a:lnTo>
                    <a:pt x="8103" y="20"/>
                  </a:lnTo>
                  <a:lnTo>
                    <a:pt x="6208" y="20"/>
                  </a:lnTo>
                  <a:lnTo>
                    <a:pt x="6208" y="20"/>
                  </a:lnTo>
                  <a:lnTo>
                    <a:pt x="3094" y="20"/>
                  </a:lnTo>
                  <a:lnTo>
                    <a:pt x="1508" y="58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3597" y="116"/>
                  </a:lnTo>
                  <a:lnTo>
                    <a:pt x="6420" y="136"/>
                  </a:lnTo>
                  <a:lnTo>
                    <a:pt x="8432" y="155"/>
                  </a:lnTo>
                  <a:lnTo>
                    <a:pt x="8432" y="155"/>
                  </a:lnTo>
                  <a:lnTo>
                    <a:pt x="9224" y="174"/>
                  </a:lnTo>
                  <a:lnTo>
                    <a:pt x="9224" y="174"/>
                  </a:lnTo>
                  <a:lnTo>
                    <a:pt x="11294" y="155"/>
                  </a:lnTo>
                  <a:lnTo>
                    <a:pt x="13614" y="136"/>
                  </a:lnTo>
                  <a:lnTo>
                    <a:pt x="16283" y="78"/>
                  </a:lnTo>
                  <a:lnTo>
                    <a:pt x="16283" y="78"/>
                  </a:lnTo>
                  <a:lnTo>
                    <a:pt x="14697" y="39"/>
                  </a:lnTo>
                  <a:lnTo>
                    <a:pt x="13208" y="20"/>
                  </a:lnTo>
                  <a:lnTo>
                    <a:pt x="1166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>
              <a:extLst>
                <a:ext uri="{FF2B5EF4-FFF2-40B4-BE49-F238E27FC236}">
                  <a16:creationId xmlns:a16="http://schemas.microsoft.com/office/drawing/2014/main" id="{0FBF2AEC-89FD-D62C-E42B-A8102D9A1E4B}"/>
                </a:ext>
              </a:extLst>
            </p:cNvPr>
            <p:cNvSpPr/>
            <p:nvPr/>
          </p:nvSpPr>
          <p:spPr>
            <a:xfrm>
              <a:off x="107625" y="1736723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extrusionOk="0">
                  <a:moveTo>
                    <a:pt x="5744" y="0"/>
                  </a:moveTo>
                  <a:lnTo>
                    <a:pt x="5358" y="20"/>
                  </a:lnTo>
                  <a:lnTo>
                    <a:pt x="3056" y="20"/>
                  </a:lnTo>
                  <a:lnTo>
                    <a:pt x="1529" y="39"/>
                  </a:lnTo>
                  <a:lnTo>
                    <a:pt x="736" y="58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53" y="136"/>
                  </a:lnTo>
                  <a:lnTo>
                    <a:pt x="4139" y="174"/>
                  </a:lnTo>
                  <a:lnTo>
                    <a:pt x="4545" y="174"/>
                  </a:lnTo>
                  <a:lnTo>
                    <a:pt x="5551" y="155"/>
                  </a:lnTo>
                  <a:lnTo>
                    <a:pt x="6692" y="136"/>
                  </a:lnTo>
                  <a:lnTo>
                    <a:pt x="8026" y="97"/>
                  </a:lnTo>
                  <a:lnTo>
                    <a:pt x="7233" y="58"/>
                  </a:lnTo>
                  <a:lnTo>
                    <a:pt x="6499" y="20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>
              <a:extLst>
                <a:ext uri="{FF2B5EF4-FFF2-40B4-BE49-F238E27FC236}">
                  <a16:creationId xmlns:a16="http://schemas.microsoft.com/office/drawing/2014/main" id="{7BA2B05F-7948-D9E1-576E-ADB48E935EF8}"/>
                </a:ext>
              </a:extLst>
            </p:cNvPr>
            <p:cNvSpPr/>
            <p:nvPr/>
          </p:nvSpPr>
          <p:spPr>
            <a:xfrm>
              <a:off x="107625" y="1736723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fill="none" extrusionOk="0">
                  <a:moveTo>
                    <a:pt x="5744" y="0"/>
                  </a:moveTo>
                  <a:lnTo>
                    <a:pt x="5744" y="0"/>
                  </a:lnTo>
                  <a:lnTo>
                    <a:pt x="5358" y="20"/>
                  </a:lnTo>
                  <a:lnTo>
                    <a:pt x="5358" y="20"/>
                  </a:lnTo>
                  <a:lnTo>
                    <a:pt x="4758" y="20"/>
                  </a:lnTo>
                  <a:lnTo>
                    <a:pt x="4758" y="20"/>
                  </a:lnTo>
                  <a:lnTo>
                    <a:pt x="3985" y="20"/>
                  </a:lnTo>
                  <a:lnTo>
                    <a:pt x="3985" y="20"/>
                  </a:lnTo>
                  <a:lnTo>
                    <a:pt x="3056" y="20"/>
                  </a:lnTo>
                  <a:lnTo>
                    <a:pt x="3056" y="20"/>
                  </a:lnTo>
                  <a:lnTo>
                    <a:pt x="1529" y="39"/>
                  </a:lnTo>
                  <a:lnTo>
                    <a:pt x="736" y="58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53" y="136"/>
                  </a:lnTo>
                  <a:lnTo>
                    <a:pt x="4139" y="174"/>
                  </a:lnTo>
                  <a:lnTo>
                    <a:pt x="4139" y="174"/>
                  </a:lnTo>
                  <a:lnTo>
                    <a:pt x="4545" y="174"/>
                  </a:lnTo>
                  <a:lnTo>
                    <a:pt x="4545" y="174"/>
                  </a:lnTo>
                  <a:lnTo>
                    <a:pt x="5551" y="155"/>
                  </a:lnTo>
                  <a:lnTo>
                    <a:pt x="6692" y="136"/>
                  </a:lnTo>
                  <a:lnTo>
                    <a:pt x="8026" y="97"/>
                  </a:lnTo>
                  <a:lnTo>
                    <a:pt x="8026" y="97"/>
                  </a:lnTo>
                  <a:lnTo>
                    <a:pt x="7233" y="58"/>
                  </a:lnTo>
                  <a:lnTo>
                    <a:pt x="6499" y="20"/>
                  </a:lnTo>
                  <a:lnTo>
                    <a:pt x="5744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>
              <a:extLst>
                <a:ext uri="{FF2B5EF4-FFF2-40B4-BE49-F238E27FC236}">
                  <a16:creationId xmlns:a16="http://schemas.microsoft.com/office/drawing/2014/main" id="{E8B0CE41-AD59-4479-BA9B-97E9E4B82CB8}"/>
                </a:ext>
              </a:extLst>
            </p:cNvPr>
            <p:cNvSpPr/>
            <p:nvPr/>
          </p:nvSpPr>
          <p:spPr>
            <a:xfrm>
              <a:off x="1151858" y="1904170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extrusionOk="0">
                  <a:moveTo>
                    <a:pt x="2863" y="1"/>
                  </a:moveTo>
                  <a:lnTo>
                    <a:pt x="2689" y="20"/>
                  </a:lnTo>
                  <a:lnTo>
                    <a:pt x="755" y="20"/>
                  </a:lnTo>
                  <a:lnTo>
                    <a:pt x="368" y="59"/>
                  </a:lnTo>
                  <a:lnTo>
                    <a:pt x="1" y="97"/>
                  </a:lnTo>
                  <a:lnTo>
                    <a:pt x="890" y="117"/>
                  </a:lnTo>
                  <a:lnTo>
                    <a:pt x="1586" y="136"/>
                  </a:lnTo>
                  <a:lnTo>
                    <a:pt x="2070" y="155"/>
                  </a:lnTo>
                  <a:lnTo>
                    <a:pt x="2785" y="155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3617" y="39"/>
                  </a:lnTo>
                  <a:lnTo>
                    <a:pt x="3250" y="20"/>
                  </a:lnTo>
                  <a:lnTo>
                    <a:pt x="2863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>
              <a:extLst>
                <a:ext uri="{FF2B5EF4-FFF2-40B4-BE49-F238E27FC236}">
                  <a16:creationId xmlns:a16="http://schemas.microsoft.com/office/drawing/2014/main" id="{051D59F1-C6CE-3939-4752-6011E22E49D9}"/>
                </a:ext>
              </a:extLst>
            </p:cNvPr>
            <p:cNvSpPr/>
            <p:nvPr/>
          </p:nvSpPr>
          <p:spPr>
            <a:xfrm>
              <a:off x="1151858" y="1904170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fill="none" extrusionOk="0">
                  <a:moveTo>
                    <a:pt x="2863" y="1"/>
                  </a:moveTo>
                  <a:lnTo>
                    <a:pt x="2863" y="1"/>
                  </a:lnTo>
                  <a:lnTo>
                    <a:pt x="2689" y="20"/>
                  </a:lnTo>
                  <a:lnTo>
                    <a:pt x="2689" y="20"/>
                  </a:lnTo>
                  <a:lnTo>
                    <a:pt x="2379" y="20"/>
                  </a:lnTo>
                  <a:lnTo>
                    <a:pt x="2379" y="20"/>
                  </a:lnTo>
                  <a:lnTo>
                    <a:pt x="1993" y="20"/>
                  </a:lnTo>
                  <a:lnTo>
                    <a:pt x="1993" y="20"/>
                  </a:lnTo>
                  <a:lnTo>
                    <a:pt x="1528" y="20"/>
                  </a:lnTo>
                  <a:lnTo>
                    <a:pt x="1528" y="20"/>
                  </a:lnTo>
                  <a:lnTo>
                    <a:pt x="755" y="20"/>
                  </a:lnTo>
                  <a:lnTo>
                    <a:pt x="368" y="59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890" y="117"/>
                  </a:lnTo>
                  <a:lnTo>
                    <a:pt x="1586" y="136"/>
                  </a:lnTo>
                  <a:lnTo>
                    <a:pt x="2070" y="155"/>
                  </a:lnTo>
                  <a:lnTo>
                    <a:pt x="2070" y="155"/>
                  </a:lnTo>
                  <a:lnTo>
                    <a:pt x="2283" y="155"/>
                  </a:lnTo>
                  <a:lnTo>
                    <a:pt x="2283" y="155"/>
                  </a:lnTo>
                  <a:lnTo>
                    <a:pt x="2785" y="155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4004" y="78"/>
                  </a:lnTo>
                  <a:lnTo>
                    <a:pt x="3617" y="39"/>
                  </a:lnTo>
                  <a:lnTo>
                    <a:pt x="3250" y="20"/>
                  </a:lnTo>
                  <a:lnTo>
                    <a:pt x="286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>
              <a:extLst>
                <a:ext uri="{FF2B5EF4-FFF2-40B4-BE49-F238E27FC236}">
                  <a16:creationId xmlns:a16="http://schemas.microsoft.com/office/drawing/2014/main" id="{477C5A28-E25A-DF59-5CDF-46EA69D11D10}"/>
                </a:ext>
              </a:extLst>
            </p:cNvPr>
            <p:cNvSpPr/>
            <p:nvPr/>
          </p:nvSpPr>
          <p:spPr>
            <a:xfrm>
              <a:off x="1235582" y="2161793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extrusionOk="0">
                  <a:moveTo>
                    <a:pt x="1529" y="1"/>
                  </a:moveTo>
                  <a:lnTo>
                    <a:pt x="755" y="20"/>
                  </a:lnTo>
                  <a:lnTo>
                    <a:pt x="368" y="40"/>
                  </a:lnTo>
                  <a:lnTo>
                    <a:pt x="1" y="78"/>
                  </a:lnTo>
                  <a:lnTo>
                    <a:pt x="890" y="98"/>
                  </a:lnTo>
                  <a:lnTo>
                    <a:pt x="1587" y="117"/>
                  </a:lnTo>
                  <a:lnTo>
                    <a:pt x="2070" y="156"/>
                  </a:lnTo>
                  <a:lnTo>
                    <a:pt x="2263" y="156"/>
                  </a:lnTo>
                  <a:lnTo>
                    <a:pt x="2786" y="136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3617" y="4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>
              <a:extLst>
                <a:ext uri="{FF2B5EF4-FFF2-40B4-BE49-F238E27FC236}">
                  <a16:creationId xmlns:a16="http://schemas.microsoft.com/office/drawing/2014/main" id="{9A46AC98-5C10-3CF3-8B0E-2954AE74BCA4}"/>
                </a:ext>
              </a:extLst>
            </p:cNvPr>
            <p:cNvSpPr/>
            <p:nvPr/>
          </p:nvSpPr>
          <p:spPr>
            <a:xfrm>
              <a:off x="1235582" y="2161793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fill="none" extrusionOk="0">
                  <a:moveTo>
                    <a:pt x="2863" y="1"/>
                  </a:moveTo>
                  <a:lnTo>
                    <a:pt x="2863" y="1"/>
                  </a:lnTo>
                  <a:lnTo>
                    <a:pt x="2670" y="1"/>
                  </a:lnTo>
                  <a:lnTo>
                    <a:pt x="2670" y="1"/>
                  </a:lnTo>
                  <a:lnTo>
                    <a:pt x="2379" y="1"/>
                  </a:lnTo>
                  <a:lnTo>
                    <a:pt x="2379" y="1"/>
                  </a:lnTo>
                  <a:lnTo>
                    <a:pt x="1993" y="1"/>
                  </a:lnTo>
                  <a:lnTo>
                    <a:pt x="1993" y="1"/>
                  </a:lnTo>
                  <a:lnTo>
                    <a:pt x="1529" y="1"/>
                  </a:lnTo>
                  <a:lnTo>
                    <a:pt x="1529" y="1"/>
                  </a:lnTo>
                  <a:lnTo>
                    <a:pt x="755" y="20"/>
                  </a:lnTo>
                  <a:lnTo>
                    <a:pt x="368" y="40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890" y="98"/>
                  </a:lnTo>
                  <a:lnTo>
                    <a:pt x="1587" y="117"/>
                  </a:lnTo>
                  <a:lnTo>
                    <a:pt x="2070" y="156"/>
                  </a:lnTo>
                  <a:lnTo>
                    <a:pt x="2070" y="156"/>
                  </a:lnTo>
                  <a:lnTo>
                    <a:pt x="2263" y="156"/>
                  </a:lnTo>
                  <a:lnTo>
                    <a:pt x="2263" y="156"/>
                  </a:lnTo>
                  <a:lnTo>
                    <a:pt x="2786" y="136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4004" y="78"/>
                  </a:lnTo>
                  <a:lnTo>
                    <a:pt x="3617" y="40"/>
                  </a:lnTo>
                  <a:lnTo>
                    <a:pt x="3250" y="1"/>
                  </a:lnTo>
                  <a:lnTo>
                    <a:pt x="286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>
              <a:extLst>
                <a:ext uri="{FF2B5EF4-FFF2-40B4-BE49-F238E27FC236}">
                  <a16:creationId xmlns:a16="http://schemas.microsoft.com/office/drawing/2014/main" id="{BB778B12-1954-9FFE-571A-8ACA908620B3}"/>
                </a:ext>
              </a:extLst>
            </p:cNvPr>
            <p:cNvSpPr/>
            <p:nvPr/>
          </p:nvSpPr>
          <p:spPr>
            <a:xfrm>
              <a:off x="1299197" y="2012873"/>
              <a:ext cx="186014" cy="4038"/>
            </a:xfrm>
            <a:custGeom>
              <a:avLst/>
              <a:gdLst/>
              <a:ahLst/>
              <a:cxnLst/>
              <a:rect l="l" t="t" r="r" b="b"/>
              <a:pathLst>
                <a:path w="4468" h="97" extrusionOk="0">
                  <a:moveTo>
                    <a:pt x="1702" y="0"/>
                  </a:moveTo>
                  <a:lnTo>
                    <a:pt x="851" y="2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534" y="97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>
              <a:extLst>
                <a:ext uri="{FF2B5EF4-FFF2-40B4-BE49-F238E27FC236}">
                  <a16:creationId xmlns:a16="http://schemas.microsoft.com/office/drawing/2014/main" id="{ED881E8A-79E6-089A-F671-78F6EEB27B8A}"/>
                </a:ext>
              </a:extLst>
            </p:cNvPr>
            <p:cNvSpPr/>
            <p:nvPr/>
          </p:nvSpPr>
          <p:spPr>
            <a:xfrm>
              <a:off x="1299197" y="2012873"/>
              <a:ext cx="186014" cy="4038"/>
            </a:xfrm>
            <a:custGeom>
              <a:avLst/>
              <a:gdLst/>
              <a:ahLst/>
              <a:cxnLst/>
              <a:rect l="l" t="t" r="r" b="b"/>
              <a:pathLst>
                <a:path w="4468" h="97" fill="none" extrusionOk="0">
                  <a:moveTo>
                    <a:pt x="3211" y="0"/>
                  </a:moveTo>
                  <a:lnTo>
                    <a:pt x="3211" y="0"/>
                  </a:lnTo>
                  <a:lnTo>
                    <a:pt x="2998" y="0"/>
                  </a:lnTo>
                  <a:lnTo>
                    <a:pt x="2998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224" y="0"/>
                  </a:lnTo>
                  <a:lnTo>
                    <a:pt x="2224" y="0"/>
                  </a:lnTo>
                  <a:lnTo>
                    <a:pt x="1702" y="0"/>
                  </a:lnTo>
                  <a:lnTo>
                    <a:pt x="1702" y="0"/>
                  </a:lnTo>
                  <a:lnTo>
                    <a:pt x="851" y="2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321" y="78"/>
                  </a:lnTo>
                  <a:lnTo>
                    <a:pt x="2534" y="97"/>
                  </a:lnTo>
                  <a:lnTo>
                    <a:pt x="2534" y="97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>
              <a:extLst>
                <a:ext uri="{FF2B5EF4-FFF2-40B4-BE49-F238E27FC236}">
                  <a16:creationId xmlns:a16="http://schemas.microsoft.com/office/drawing/2014/main" id="{B95D6EB9-4FE3-AF64-3D5A-B409FA10E0AB}"/>
                </a:ext>
              </a:extLst>
            </p:cNvPr>
            <p:cNvSpPr/>
            <p:nvPr/>
          </p:nvSpPr>
          <p:spPr>
            <a:xfrm>
              <a:off x="1547162" y="2272119"/>
              <a:ext cx="186014" cy="3247"/>
            </a:xfrm>
            <a:custGeom>
              <a:avLst/>
              <a:gdLst/>
              <a:ahLst/>
              <a:cxnLst/>
              <a:rect l="l" t="t" r="r" b="b"/>
              <a:pathLst>
                <a:path w="4468" h="78" extrusionOk="0">
                  <a:moveTo>
                    <a:pt x="852" y="0"/>
                  </a:moveTo>
                  <a:lnTo>
                    <a:pt x="426" y="20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534" y="78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>
              <a:extLst>
                <a:ext uri="{FF2B5EF4-FFF2-40B4-BE49-F238E27FC236}">
                  <a16:creationId xmlns:a16="http://schemas.microsoft.com/office/drawing/2014/main" id="{6209C2D3-66CF-5115-4180-9A11B52ACEB8}"/>
                </a:ext>
              </a:extLst>
            </p:cNvPr>
            <p:cNvSpPr/>
            <p:nvPr/>
          </p:nvSpPr>
          <p:spPr>
            <a:xfrm>
              <a:off x="1547162" y="2272119"/>
              <a:ext cx="186014" cy="3247"/>
            </a:xfrm>
            <a:custGeom>
              <a:avLst/>
              <a:gdLst/>
              <a:ahLst/>
              <a:cxnLst/>
              <a:rect l="l" t="t" r="r" b="b"/>
              <a:pathLst>
                <a:path w="4468" h="78" fill="none" extrusionOk="0">
                  <a:moveTo>
                    <a:pt x="3211" y="0"/>
                  </a:moveTo>
                  <a:lnTo>
                    <a:pt x="3211" y="0"/>
                  </a:lnTo>
                  <a:lnTo>
                    <a:pt x="2998" y="0"/>
                  </a:lnTo>
                  <a:lnTo>
                    <a:pt x="2998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225" y="0"/>
                  </a:lnTo>
                  <a:lnTo>
                    <a:pt x="2225" y="0"/>
                  </a:lnTo>
                  <a:lnTo>
                    <a:pt x="1703" y="0"/>
                  </a:lnTo>
                  <a:lnTo>
                    <a:pt x="1703" y="0"/>
                  </a:lnTo>
                  <a:lnTo>
                    <a:pt x="852" y="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321" y="78"/>
                  </a:lnTo>
                  <a:lnTo>
                    <a:pt x="2534" y="78"/>
                  </a:lnTo>
                  <a:lnTo>
                    <a:pt x="2534" y="78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>
              <a:extLst>
                <a:ext uri="{FF2B5EF4-FFF2-40B4-BE49-F238E27FC236}">
                  <a16:creationId xmlns:a16="http://schemas.microsoft.com/office/drawing/2014/main" id="{2712D536-1EF6-BC8A-1C62-550BC71D5739}"/>
                </a:ext>
              </a:extLst>
            </p:cNvPr>
            <p:cNvSpPr/>
            <p:nvPr/>
          </p:nvSpPr>
          <p:spPr>
            <a:xfrm>
              <a:off x="-657211" y="2870297"/>
              <a:ext cx="334142" cy="6495"/>
            </a:xfrm>
            <a:custGeom>
              <a:avLst/>
              <a:gdLst/>
              <a:ahLst/>
              <a:cxnLst/>
              <a:rect l="l" t="t" r="r" b="b"/>
              <a:pathLst>
                <a:path w="8026" h="156" extrusionOk="0">
                  <a:moveTo>
                    <a:pt x="3056" y="1"/>
                  </a:moveTo>
                  <a:lnTo>
                    <a:pt x="1528" y="20"/>
                  </a:lnTo>
                  <a:lnTo>
                    <a:pt x="755" y="39"/>
                  </a:lnTo>
                  <a:lnTo>
                    <a:pt x="1" y="97"/>
                  </a:lnTo>
                  <a:lnTo>
                    <a:pt x="1780" y="97"/>
                  </a:lnTo>
                  <a:lnTo>
                    <a:pt x="3172" y="117"/>
                  </a:lnTo>
                  <a:lnTo>
                    <a:pt x="4158" y="155"/>
                  </a:lnTo>
                  <a:lnTo>
                    <a:pt x="4545" y="155"/>
                  </a:lnTo>
                  <a:lnTo>
                    <a:pt x="5551" y="136"/>
                  </a:lnTo>
                  <a:lnTo>
                    <a:pt x="6711" y="117"/>
                  </a:lnTo>
                  <a:lnTo>
                    <a:pt x="8026" y="78"/>
                  </a:lnTo>
                  <a:lnTo>
                    <a:pt x="7233" y="39"/>
                  </a:lnTo>
                  <a:lnTo>
                    <a:pt x="6498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>
              <a:extLst>
                <a:ext uri="{FF2B5EF4-FFF2-40B4-BE49-F238E27FC236}">
                  <a16:creationId xmlns:a16="http://schemas.microsoft.com/office/drawing/2014/main" id="{808546B4-B0DC-D405-842D-927A7EB9A178}"/>
                </a:ext>
              </a:extLst>
            </p:cNvPr>
            <p:cNvSpPr/>
            <p:nvPr/>
          </p:nvSpPr>
          <p:spPr>
            <a:xfrm>
              <a:off x="-657211" y="2870297"/>
              <a:ext cx="334142" cy="6495"/>
            </a:xfrm>
            <a:custGeom>
              <a:avLst/>
              <a:gdLst/>
              <a:ahLst/>
              <a:cxnLst/>
              <a:rect l="l" t="t" r="r" b="b"/>
              <a:pathLst>
                <a:path w="8026" h="156" fill="none" extrusionOk="0">
                  <a:moveTo>
                    <a:pt x="5744" y="1"/>
                  </a:moveTo>
                  <a:lnTo>
                    <a:pt x="5744" y="1"/>
                  </a:lnTo>
                  <a:lnTo>
                    <a:pt x="5357" y="1"/>
                  </a:lnTo>
                  <a:lnTo>
                    <a:pt x="5357" y="1"/>
                  </a:lnTo>
                  <a:lnTo>
                    <a:pt x="4777" y="1"/>
                  </a:lnTo>
                  <a:lnTo>
                    <a:pt x="4777" y="1"/>
                  </a:lnTo>
                  <a:lnTo>
                    <a:pt x="3984" y="1"/>
                  </a:lnTo>
                  <a:lnTo>
                    <a:pt x="3984" y="1"/>
                  </a:lnTo>
                  <a:lnTo>
                    <a:pt x="3056" y="1"/>
                  </a:lnTo>
                  <a:lnTo>
                    <a:pt x="3056" y="1"/>
                  </a:lnTo>
                  <a:lnTo>
                    <a:pt x="1528" y="20"/>
                  </a:lnTo>
                  <a:lnTo>
                    <a:pt x="755" y="39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97"/>
                  </a:lnTo>
                  <a:lnTo>
                    <a:pt x="3172" y="117"/>
                  </a:lnTo>
                  <a:lnTo>
                    <a:pt x="4158" y="155"/>
                  </a:lnTo>
                  <a:lnTo>
                    <a:pt x="4158" y="155"/>
                  </a:lnTo>
                  <a:lnTo>
                    <a:pt x="4545" y="155"/>
                  </a:lnTo>
                  <a:lnTo>
                    <a:pt x="4545" y="155"/>
                  </a:lnTo>
                  <a:lnTo>
                    <a:pt x="5551" y="136"/>
                  </a:lnTo>
                  <a:lnTo>
                    <a:pt x="6711" y="117"/>
                  </a:lnTo>
                  <a:lnTo>
                    <a:pt x="8026" y="78"/>
                  </a:lnTo>
                  <a:lnTo>
                    <a:pt x="8026" y="78"/>
                  </a:lnTo>
                  <a:lnTo>
                    <a:pt x="7233" y="39"/>
                  </a:lnTo>
                  <a:lnTo>
                    <a:pt x="6498" y="1"/>
                  </a:lnTo>
                  <a:lnTo>
                    <a:pt x="5744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596;p34">
            <a:extLst>
              <a:ext uri="{FF2B5EF4-FFF2-40B4-BE49-F238E27FC236}">
                <a16:creationId xmlns:a16="http://schemas.microsoft.com/office/drawing/2014/main" id="{75C99D2F-8C11-EE80-4774-71F4A592ABD9}"/>
              </a:ext>
            </a:extLst>
          </p:cNvPr>
          <p:cNvGrpSpPr/>
          <p:nvPr/>
        </p:nvGrpSpPr>
        <p:grpSpPr>
          <a:xfrm flipH="1">
            <a:off x="-308844" y="3521477"/>
            <a:ext cx="9488518" cy="1637775"/>
            <a:chOff x="2183625" y="7258225"/>
            <a:chExt cx="6534342" cy="1637775"/>
          </a:xfrm>
        </p:grpSpPr>
        <p:sp>
          <p:nvSpPr>
            <p:cNvPr id="597" name="Google Shape;597;p34">
              <a:extLst>
                <a:ext uri="{FF2B5EF4-FFF2-40B4-BE49-F238E27FC236}">
                  <a16:creationId xmlns:a16="http://schemas.microsoft.com/office/drawing/2014/main" id="{5E6ADC61-8910-2F69-E689-CB1EECD2756C}"/>
                </a:ext>
              </a:extLst>
            </p:cNvPr>
            <p:cNvSpPr/>
            <p:nvPr/>
          </p:nvSpPr>
          <p:spPr>
            <a:xfrm>
              <a:off x="2230550" y="7258225"/>
              <a:ext cx="2452775" cy="1385475"/>
            </a:xfrm>
            <a:custGeom>
              <a:avLst/>
              <a:gdLst/>
              <a:ahLst/>
              <a:cxnLst/>
              <a:rect l="l" t="t" r="r" b="b"/>
              <a:pathLst>
                <a:path w="98111" h="55419" extrusionOk="0">
                  <a:moveTo>
                    <a:pt x="74692" y="0"/>
                  </a:moveTo>
                  <a:lnTo>
                    <a:pt x="73466" y="26"/>
                  </a:lnTo>
                  <a:lnTo>
                    <a:pt x="72214" y="52"/>
                  </a:lnTo>
                  <a:lnTo>
                    <a:pt x="69763" y="157"/>
                  </a:lnTo>
                  <a:lnTo>
                    <a:pt x="67337" y="339"/>
                  </a:lnTo>
                  <a:lnTo>
                    <a:pt x="64912" y="574"/>
                  </a:lnTo>
                  <a:lnTo>
                    <a:pt x="62513" y="835"/>
                  </a:lnTo>
                  <a:lnTo>
                    <a:pt x="60166" y="1174"/>
                  </a:lnTo>
                  <a:lnTo>
                    <a:pt x="57818" y="1539"/>
                  </a:lnTo>
                  <a:lnTo>
                    <a:pt x="55523" y="1956"/>
                  </a:lnTo>
                  <a:lnTo>
                    <a:pt x="53255" y="2425"/>
                  </a:lnTo>
                  <a:lnTo>
                    <a:pt x="51012" y="2921"/>
                  </a:lnTo>
                  <a:lnTo>
                    <a:pt x="48821" y="3442"/>
                  </a:lnTo>
                  <a:lnTo>
                    <a:pt x="46657" y="4016"/>
                  </a:lnTo>
                  <a:lnTo>
                    <a:pt x="44518" y="4616"/>
                  </a:lnTo>
                  <a:lnTo>
                    <a:pt x="42432" y="5242"/>
                  </a:lnTo>
                  <a:lnTo>
                    <a:pt x="40371" y="5894"/>
                  </a:lnTo>
                  <a:lnTo>
                    <a:pt x="38363" y="6572"/>
                  </a:lnTo>
                  <a:lnTo>
                    <a:pt x="36381" y="7250"/>
                  </a:lnTo>
                  <a:lnTo>
                    <a:pt x="34451" y="7980"/>
                  </a:lnTo>
                  <a:lnTo>
                    <a:pt x="32574" y="8684"/>
                  </a:lnTo>
                  <a:lnTo>
                    <a:pt x="30748" y="9415"/>
                  </a:lnTo>
                  <a:lnTo>
                    <a:pt x="28975" y="10171"/>
                  </a:lnTo>
                  <a:lnTo>
                    <a:pt x="27227" y="10927"/>
                  </a:lnTo>
                  <a:lnTo>
                    <a:pt x="25558" y="11657"/>
                  </a:lnTo>
                  <a:lnTo>
                    <a:pt x="23942" y="12414"/>
                  </a:lnTo>
                  <a:lnTo>
                    <a:pt x="22351" y="13170"/>
                  </a:lnTo>
                  <a:lnTo>
                    <a:pt x="20838" y="13900"/>
                  </a:lnTo>
                  <a:lnTo>
                    <a:pt x="19378" y="14657"/>
                  </a:lnTo>
                  <a:lnTo>
                    <a:pt x="17969" y="15361"/>
                  </a:lnTo>
                  <a:lnTo>
                    <a:pt x="16639" y="16091"/>
                  </a:lnTo>
                  <a:lnTo>
                    <a:pt x="15361" y="16769"/>
                  </a:lnTo>
                  <a:lnTo>
                    <a:pt x="12988" y="18099"/>
                  </a:lnTo>
                  <a:lnTo>
                    <a:pt x="11789" y="19194"/>
                  </a:lnTo>
                  <a:lnTo>
                    <a:pt x="10589" y="20290"/>
                  </a:lnTo>
                  <a:lnTo>
                    <a:pt x="9441" y="21411"/>
                  </a:lnTo>
                  <a:lnTo>
                    <a:pt x="8294" y="22506"/>
                  </a:lnTo>
                  <a:lnTo>
                    <a:pt x="7173" y="23628"/>
                  </a:lnTo>
                  <a:lnTo>
                    <a:pt x="6103" y="24749"/>
                  </a:lnTo>
                  <a:lnTo>
                    <a:pt x="5034" y="25897"/>
                  </a:lnTo>
                  <a:lnTo>
                    <a:pt x="3991" y="27018"/>
                  </a:lnTo>
                  <a:lnTo>
                    <a:pt x="1" y="55418"/>
                  </a:lnTo>
                  <a:lnTo>
                    <a:pt x="2400" y="55366"/>
                  </a:lnTo>
                  <a:lnTo>
                    <a:pt x="4930" y="55288"/>
                  </a:lnTo>
                  <a:lnTo>
                    <a:pt x="7564" y="55184"/>
                  </a:lnTo>
                  <a:lnTo>
                    <a:pt x="10276" y="55053"/>
                  </a:lnTo>
                  <a:lnTo>
                    <a:pt x="13093" y="54923"/>
                  </a:lnTo>
                  <a:lnTo>
                    <a:pt x="16013" y="54740"/>
                  </a:lnTo>
                  <a:lnTo>
                    <a:pt x="18986" y="54506"/>
                  </a:lnTo>
                  <a:lnTo>
                    <a:pt x="22038" y="54271"/>
                  </a:lnTo>
                  <a:lnTo>
                    <a:pt x="25141" y="53984"/>
                  </a:lnTo>
                  <a:lnTo>
                    <a:pt x="28297" y="53645"/>
                  </a:lnTo>
                  <a:lnTo>
                    <a:pt x="31478" y="53280"/>
                  </a:lnTo>
                  <a:lnTo>
                    <a:pt x="34686" y="52863"/>
                  </a:lnTo>
                  <a:lnTo>
                    <a:pt x="37920" y="52393"/>
                  </a:lnTo>
                  <a:lnTo>
                    <a:pt x="41180" y="51898"/>
                  </a:lnTo>
                  <a:lnTo>
                    <a:pt x="44414" y="51324"/>
                  </a:lnTo>
                  <a:lnTo>
                    <a:pt x="47674" y="50724"/>
                  </a:lnTo>
                  <a:lnTo>
                    <a:pt x="50881" y="50046"/>
                  </a:lnTo>
                  <a:lnTo>
                    <a:pt x="52498" y="49681"/>
                  </a:lnTo>
                  <a:lnTo>
                    <a:pt x="54089" y="49316"/>
                  </a:lnTo>
                  <a:lnTo>
                    <a:pt x="55680" y="48925"/>
                  </a:lnTo>
                  <a:lnTo>
                    <a:pt x="57245" y="48533"/>
                  </a:lnTo>
                  <a:lnTo>
                    <a:pt x="58809" y="48116"/>
                  </a:lnTo>
                  <a:lnTo>
                    <a:pt x="60374" y="47673"/>
                  </a:lnTo>
                  <a:lnTo>
                    <a:pt x="61913" y="47229"/>
                  </a:lnTo>
                  <a:lnTo>
                    <a:pt x="63425" y="46760"/>
                  </a:lnTo>
                  <a:lnTo>
                    <a:pt x="64938" y="46265"/>
                  </a:lnTo>
                  <a:lnTo>
                    <a:pt x="66425" y="45769"/>
                  </a:lnTo>
                  <a:lnTo>
                    <a:pt x="67885" y="45247"/>
                  </a:lnTo>
                  <a:lnTo>
                    <a:pt x="69345" y="44726"/>
                  </a:lnTo>
                  <a:lnTo>
                    <a:pt x="70780" y="44152"/>
                  </a:lnTo>
                  <a:lnTo>
                    <a:pt x="72188" y="43578"/>
                  </a:lnTo>
                  <a:lnTo>
                    <a:pt x="73596" y="43005"/>
                  </a:lnTo>
                  <a:lnTo>
                    <a:pt x="74952" y="42379"/>
                  </a:lnTo>
                  <a:lnTo>
                    <a:pt x="76282" y="41753"/>
                  </a:lnTo>
                  <a:lnTo>
                    <a:pt x="77613" y="41101"/>
                  </a:lnTo>
                  <a:lnTo>
                    <a:pt x="78890" y="40449"/>
                  </a:lnTo>
                  <a:lnTo>
                    <a:pt x="80142" y="39745"/>
                  </a:lnTo>
                  <a:lnTo>
                    <a:pt x="81368" y="39041"/>
                  </a:lnTo>
                  <a:lnTo>
                    <a:pt x="82568" y="38310"/>
                  </a:lnTo>
                  <a:lnTo>
                    <a:pt x="83741" y="37554"/>
                  </a:lnTo>
                  <a:lnTo>
                    <a:pt x="84889" y="36772"/>
                  </a:lnTo>
                  <a:lnTo>
                    <a:pt x="85984" y="35989"/>
                  </a:lnTo>
                  <a:lnTo>
                    <a:pt x="87027" y="35155"/>
                  </a:lnTo>
                  <a:lnTo>
                    <a:pt x="88070" y="34320"/>
                  </a:lnTo>
                  <a:lnTo>
                    <a:pt x="89061" y="33460"/>
                  </a:lnTo>
                  <a:lnTo>
                    <a:pt x="90000" y="32573"/>
                  </a:lnTo>
                  <a:lnTo>
                    <a:pt x="90913" y="31660"/>
                  </a:lnTo>
                  <a:lnTo>
                    <a:pt x="91747" y="30800"/>
                  </a:lnTo>
                  <a:lnTo>
                    <a:pt x="92504" y="29939"/>
                  </a:lnTo>
                  <a:lnTo>
                    <a:pt x="93208" y="29104"/>
                  </a:lnTo>
                  <a:lnTo>
                    <a:pt x="93860" y="28296"/>
                  </a:lnTo>
                  <a:lnTo>
                    <a:pt x="94486" y="27461"/>
                  </a:lnTo>
                  <a:lnTo>
                    <a:pt x="95033" y="26679"/>
                  </a:lnTo>
                  <a:lnTo>
                    <a:pt x="95529" y="25897"/>
                  </a:lnTo>
                  <a:lnTo>
                    <a:pt x="95998" y="25114"/>
                  </a:lnTo>
                  <a:lnTo>
                    <a:pt x="96416" y="24358"/>
                  </a:lnTo>
                  <a:lnTo>
                    <a:pt x="96781" y="23602"/>
                  </a:lnTo>
                  <a:lnTo>
                    <a:pt x="97094" y="22872"/>
                  </a:lnTo>
                  <a:lnTo>
                    <a:pt x="97355" y="22167"/>
                  </a:lnTo>
                  <a:lnTo>
                    <a:pt x="97589" y="21463"/>
                  </a:lnTo>
                  <a:lnTo>
                    <a:pt x="97772" y="20759"/>
                  </a:lnTo>
                  <a:lnTo>
                    <a:pt x="97928" y="20081"/>
                  </a:lnTo>
                  <a:lnTo>
                    <a:pt x="98033" y="19403"/>
                  </a:lnTo>
                  <a:lnTo>
                    <a:pt x="98085" y="18751"/>
                  </a:lnTo>
                  <a:lnTo>
                    <a:pt x="98111" y="18099"/>
                  </a:lnTo>
                  <a:lnTo>
                    <a:pt x="98111" y="17473"/>
                  </a:lnTo>
                  <a:lnTo>
                    <a:pt x="98059" y="16847"/>
                  </a:lnTo>
                  <a:lnTo>
                    <a:pt x="97980" y="16247"/>
                  </a:lnTo>
                  <a:lnTo>
                    <a:pt x="97850" y="15648"/>
                  </a:lnTo>
                  <a:lnTo>
                    <a:pt x="97694" y="15048"/>
                  </a:lnTo>
                  <a:lnTo>
                    <a:pt x="97511" y="14500"/>
                  </a:lnTo>
                  <a:lnTo>
                    <a:pt x="97302" y="13926"/>
                  </a:lnTo>
                  <a:lnTo>
                    <a:pt x="97042" y="13379"/>
                  </a:lnTo>
                  <a:lnTo>
                    <a:pt x="96781" y="12831"/>
                  </a:lnTo>
                  <a:lnTo>
                    <a:pt x="96468" y="12309"/>
                  </a:lnTo>
                  <a:lnTo>
                    <a:pt x="96129" y="11788"/>
                  </a:lnTo>
                  <a:lnTo>
                    <a:pt x="95764" y="11292"/>
                  </a:lnTo>
                  <a:lnTo>
                    <a:pt x="95399" y="10797"/>
                  </a:lnTo>
                  <a:lnTo>
                    <a:pt x="94981" y="10301"/>
                  </a:lnTo>
                  <a:lnTo>
                    <a:pt x="94538" y="9832"/>
                  </a:lnTo>
                  <a:lnTo>
                    <a:pt x="94095" y="9362"/>
                  </a:lnTo>
                  <a:lnTo>
                    <a:pt x="93599" y="8919"/>
                  </a:lnTo>
                  <a:lnTo>
                    <a:pt x="93104" y="8476"/>
                  </a:lnTo>
                  <a:lnTo>
                    <a:pt x="92582" y="8059"/>
                  </a:lnTo>
                  <a:lnTo>
                    <a:pt x="92060" y="7641"/>
                  </a:lnTo>
                  <a:lnTo>
                    <a:pt x="91487" y="7224"/>
                  </a:lnTo>
                  <a:lnTo>
                    <a:pt x="90913" y="6833"/>
                  </a:lnTo>
                  <a:lnTo>
                    <a:pt x="90339" y="6442"/>
                  </a:lnTo>
                  <a:lnTo>
                    <a:pt x="89739" y="6050"/>
                  </a:lnTo>
                  <a:lnTo>
                    <a:pt x="88488" y="5320"/>
                  </a:lnTo>
                  <a:lnTo>
                    <a:pt x="87184" y="4616"/>
                  </a:lnTo>
                  <a:lnTo>
                    <a:pt x="85854" y="3964"/>
                  </a:lnTo>
                  <a:lnTo>
                    <a:pt x="84471" y="3364"/>
                  </a:lnTo>
                  <a:lnTo>
                    <a:pt x="83089" y="2764"/>
                  </a:lnTo>
                  <a:lnTo>
                    <a:pt x="81681" y="2217"/>
                  </a:lnTo>
                  <a:lnTo>
                    <a:pt x="80273" y="1721"/>
                  </a:lnTo>
                  <a:lnTo>
                    <a:pt x="78864" y="1226"/>
                  </a:lnTo>
                  <a:lnTo>
                    <a:pt x="77456" y="782"/>
                  </a:lnTo>
                  <a:lnTo>
                    <a:pt x="76074" y="365"/>
                  </a:lnTo>
                  <a:lnTo>
                    <a:pt x="746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>
              <a:extLst>
                <a:ext uri="{FF2B5EF4-FFF2-40B4-BE49-F238E27FC236}">
                  <a16:creationId xmlns:a16="http://schemas.microsoft.com/office/drawing/2014/main" id="{F3C6359A-0CF0-583A-154C-86F9E842A28B}"/>
                </a:ext>
              </a:extLst>
            </p:cNvPr>
            <p:cNvSpPr/>
            <p:nvPr/>
          </p:nvSpPr>
          <p:spPr>
            <a:xfrm>
              <a:off x="2183625" y="7507925"/>
              <a:ext cx="5472750" cy="1176850"/>
            </a:xfrm>
            <a:custGeom>
              <a:avLst/>
              <a:gdLst/>
              <a:ahLst/>
              <a:cxnLst/>
              <a:rect l="l" t="t" r="r" b="b"/>
              <a:pathLst>
                <a:path w="218910" h="47074" extrusionOk="0">
                  <a:moveTo>
                    <a:pt x="107368" y="0"/>
                  </a:moveTo>
                  <a:lnTo>
                    <a:pt x="105856" y="26"/>
                  </a:lnTo>
                  <a:lnTo>
                    <a:pt x="104369" y="105"/>
                  </a:lnTo>
                  <a:lnTo>
                    <a:pt x="102857" y="183"/>
                  </a:lnTo>
                  <a:lnTo>
                    <a:pt x="101370" y="261"/>
                  </a:lnTo>
                  <a:lnTo>
                    <a:pt x="99857" y="392"/>
                  </a:lnTo>
                  <a:lnTo>
                    <a:pt x="98371" y="548"/>
                  </a:lnTo>
                  <a:lnTo>
                    <a:pt x="96858" y="705"/>
                  </a:lnTo>
                  <a:lnTo>
                    <a:pt x="95372" y="887"/>
                  </a:lnTo>
                  <a:lnTo>
                    <a:pt x="93885" y="1096"/>
                  </a:lnTo>
                  <a:lnTo>
                    <a:pt x="92373" y="1330"/>
                  </a:lnTo>
                  <a:lnTo>
                    <a:pt x="90886" y="1565"/>
                  </a:lnTo>
                  <a:lnTo>
                    <a:pt x="87861" y="2113"/>
                  </a:lnTo>
                  <a:lnTo>
                    <a:pt x="84836" y="2713"/>
                  </a:lnTo>
                  <a:lnTo>
                    <a:pt x="81811" y="3365"/>
                  </a:lnTo>
                  <a:lnTo>
                    <a:pt x="78733" y="4069"/>
                  </a:lnTo>
                  <a:lnTo>
                    <a:pt x="75656" y="4799"/>
                  </a:lnTo>
                  <a:lnTo>
                    <a:pt x="72526" y="5581"/>
                  </a:lnTo>
                  <a:lnTo>
                    <a:pt x="69371" y="6364"/>
                  </a:lnTo>
                  <a:lnTo>
                    <a:pt x="62929" y="8033"/>
                  </a:lnTo>
                  <a:lnTo>
                    <a:pt x="56305" y="9728"/>
                  </a:lnTo>
                  <a:lnTo>
                    <a:pt x="52915" y="10589"/>
                  </a:lnTo>
                  <a:lnTo>
                    <a:pt x="49472" y="11397"/>
                  </a:lnTo>
                  <a:lnTo>
                    <a:pt x="45952" y="12232"/>
                  </a:lnTo>
                  <a:lnTo>
                    <a:pt x="42379" y="13014"/>
                  </a:lnTo>
                  <a:lnTo>
                    <a:pt x="38728" y="13770"/>
                  </a:lnTo>
                  <a:lnTo>
                    <a:pt x="34972" y="14474"/>
                  </a:lnTo>
                  <a:lnTo>
                    <a:pt x="33095" y="14839"/>
                  </a:lnTo>
                  <a:lnTo>
                    <a:pt x="31165" y="15152"/>
                  </a:lnTo>
                  <a:lnTo>
                    <a:pt x="29235" y="15465"/>
                  </a:lnTo>
                  <a:lnTo>
                    <a:pt x="27279" y="15778"/>
                  </a:lnTo>
                  <a:lnTo>
                    <a:pt x="25297" y="16065"/>
                  </a:lnTo>
                  <a:lnTo>
                    <a:pt x="23289" y="16352"/>
                  </a:lnTo>
                  <a:lnTo>
                    <a:pt x="21255" y="16613"/>
                  </a:lnTo>
                  <a:lnTo>
                    <a:pt x="19194" y="16848"/>
                  </a:lnTo>
                  <a:lnTo>
                    <a:pt x="17134" y="17056"/>
                  </a:lnTo>
                  <a:lnTo>
                    <a:pt x="15022" y="17265"/>
                  </a:lnTo>
                  <a:lnTo>
                    <a:pt x="12883" y="17447"/>
                  </a:lnTo>
                  <a:lnTo>
                    <a:pt x="10745" y="17630"/>
                  </a:lnTo>
                  <a:lnTo>
                    <a:pt x="8554" y="17760"/>
                  </a:lnTo>
                  <a:lnTo>
                    <a:pt x="6363" y="17891"/>
                  </a:lnTo>
                  <a:lnTo>
                    <a:pt x="4121" y="17995"/>
                  </a:lnTo>
                  <a:lnTo>
                    <a:pt x="1852" y="18073"/>
                  </a:lnTo>
                  <a:lnTo>
                    <a:pt x="1747" y="18099"/>
                  </a:lnTo>
                  <a:lnTo>
                    <a:pt x="1643" y="18152"/>
                  </a:lnTo>
                  <a:lnTo>
                    <a:pt x="1513" y="18256"/>
                  </a:lnTo>
                  <a:lnTo>
                    <a:pt x="1408" y="18412"/>
                  </a:lnTo>
                  <a:lnTo>
                    <a:pt x="1330" y="18595"/>
                  </a:lnTo>
                  <a:lnTo>
                    <a:pt x="1226" y="18803"/>
                  </a:lnTo>
                  <a:lnTo>
                    <a:pt x="1043" y="19325"/>
                  </a:lnTo>
                  <a:lnTo>
                    <a:pt x="887" y="20003"/>
                  </a:lnTo>
                  <a:lnTo>
                    <a:pt x="756" y="20759"/>
                  </a:lnTo>
                  <a:lnTo>
                    <a:pt x="626" y="21646"/>
                  </a:lnTo>
                  <a:lnTo>
                    <a:pt x="522" y="22637"/>
                  </a:lnTo>
                  <a:lnTo>
                    <a:pt x="417" y="23680"/>
                  </a:lnTo>
                  <a:lnTo>
                    <a:pt x="339" y="24828"/>
                  </a:lnTo>
                  <a:lnTo>
                    <a:pt x="183" y="27279"/>
                  </a:lnTo>
                  <a:lnTo>
                    <a:pt x="104" y="29887"/>
                  </a:lnTo>
                  <a:lnTo>
                    <a:pt x="26" y="32599"/>
                  </a:lnTo>
                  <a:lnTo>
                    <a:pt x="0" y="35312"/>
                  </a:lnTo>
                  <a:lnTo>
                    <a:pt x="0" y="37920"/>
                  </a:lnTo>
                  <a:lnTo>
                    <a:pt x="52" y="42562"/>
                  </a:lnTo>
                  <a:lnTo>
                    <a:pt x="104" y="45822"/>
                  </a:lnTo>
                  <a:lnTo>
                    <a:pt x="130" y="47073"/>
                  </a:lnTo>
                  <a:lnTo>
                    <a:pt x="218909" y="47073"/>
                  </a:lnTo>
                  <a:lnTo>
                    <a:pt x="218674" y="2608"/>
                  </a:lnTo>
                  <a:lnTo>
                    <a:pt x="215336" y="3182"/>
                  </a:lnTo>
                  <a:lnTo>
                    <a:pt x="212076" y="3730"/>
                  </a:lnTo>
                  <a:lnTo>
                    <a:pt x="208947" y="4251"/>
                  </a:lnTo>
                  <a:lnTo>
                    <a:pt x="205896" y="4721"/>
                  </a:lnTo>
                  <a:lnTo>
                    <a:pt x="202949" y="5138"/>
                  </a:lnTo>
                  <a:lnTo>
                    <a:pt x="200106" y="5555"/>
                  </a:lnTo>
                  <a:lnTo>
                    <a:pt x="197342" y="5920"/>
                  </a:lnTo>
                  <a:lnTo>
                    <a:pt x="194655" y="6233"/>
                  </a:lnTo>
                  <a:lnTo>
                    <a:pt x="192074" y="6546"/>
                  </a:lnTo>
                  <a:lnTo>
                    <a:pt x="189570" y="6807"/>
                  </a:lnTo>
                  <a:lnTo>
                    <a:pt x="187171" y="7068"/>
                  </a:lnTo>
                  <a:lnTo>
                    <a:pt x="184824" y="7276"/>
                  </a:lnTo>
                  <a:lnTo>
                    <a:pt x="182555" y="7459"/>
                  </a:lnTo>
                  <a:lnTo>
                    <a:pt x="180390" y="7616"/>
                  </a:lnTo>
                  <a:lnTo>
                    <a:pt x="178278" y="7720"/>
                  </a:lnTo>
                  <a:lnTo>
                    <a:pt x="176217" y="7824"/>
                  </a:lnTo>
                  <a:lnTo>
                    <a:pt x="174235" y="7902"/>
                  </a:lnTo>
                  <a:lnTo>
                    <a:pt x="172332" y="7955"/>
                  </a:lnTo>
                  <a:lnTo>
                    <a:pt x="170480" y="8007"/>
                  </a:lnTo>
                  <a:lnTo>
                    <a:pt x="166959" y="8007"/>
                  </a:lnTo>
                  <a:lnTo>
                    <a:pt x="165290" y="7955"/>
                  </a:lnTo>
                  <a:lnTo>
                    <a:pt x="163673" y="7902"/>
                  </a:lnTo>
                  <a:lnTo>
                    <a:pt x="162082" y="7850"/>
                  </a:lnTo>
                  <a:lnTo>
                    <a:pt x="160570" y="7746"/>
                  </a:lnTo>
                  <a:lnTo>
                    <a:pt x="159083" y="7642"/>
                  </a:lnTo>
                  <a:lnTo>
                    <a:pt x="157649" y="7537"/>
                  </a:lnTo>
                  <a:lnTo>
                    <a:pt x="156241" y="7381"/>
                  </a:lnTo>
                  <a:lnTo>
                    <a:pt x="154885" y="7250"/>
                  </a:lnTo>
                  <a:lnTo>
                    <a:pt x="153555" y="7068"/>
                  </a:lnTo>
                  <a:lnTo>
                    <a:pt x="152277" y="6911"/>
                  </a:lnTo>
                  <a:lnTo>
                    <a:pt x="150999" y="6729"/>
                  </a:lnTo>
                  <a:lnTo>
                    <a:pt x="148573" y="6312"/>
                  </a:lnTo>
                  <a:lnTo>
                    <a:pt x="146226" y="5868"/>
                  </a:lnTo>
                  <a:lnTo>
                    <a:pt x="143931" y="5399"/>
                  </a:lnTo>
                  <a:lnTo>
                    <a:pt x="141715" y="4929"/>
                  </a:lnTo>
                  <a:lnTo>
                    <a:pt x="137333" y="3912"/>
                  </a:lnTo>
                  <a:lnTo>
                    <a:pt x="135143" y="3417"/>
                  </a:lnTo>
                  <a:lnTo>
                    <a:pt x="132952" y="2921"/>
                  </a:lnTo>
                  <a:lnTo>
                    <a:pt x="130683" y="2426"/>
                  </a:lnTo>
                  <a:lnTo>
                    <a:pt x="128362" y="1982"/>
                  </a:lnTo>
                  <a:lnTo>
                    <a:pt x="125937" y="1539"/>
                  </a:lnTo>
                  <a:lnTo>
                    <a:pt x="123433" y="1148"/>
                  </a:lnTo>
                  <a:lnTo>
                    <a:pt x="122129" y="965"/>
                  </a:lnTo>
                  <a:lnTo>
                    <a:pt x="120773" y="809"/>
                  </a:lnTo>
                  <a:lnTo>
                    <a:pt x="119417" y="652"/>
                  </a:lnTo>
                  <a:lnTo>
                    <a:pt x="117982" y="496"/>
                  </a:lnTo>
                  <a:lnTo>
                    <a:pt x="116548" y="365"/>
                  </a:lnTo>
                  <a:lnTo>
                    <a:pt x="115036" y="261"/>
                  </a:lnTo>
                  <a:lnTo>
                    <a:pt x="113497" y="157"/>
                  </a:lnTo>
                  <a:lnTo>
                    <a:pt x="111906" y="79"/>
                  </a:lnTo>
                  <a:lnTo>
                    <a:pt x="110393" y="26"/>
                  </a:lnTo>
                  <a:lnTo>
                    <a:pt x="10888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>
              <a:extLst>
                <a:ext uri="{FF2B5EF4-FFF2-40B4-BE49-F238E27FC236}">
                  <a16:creationId xmlns:a16="http://schemas.microsoft.com/office/drawing/2014/main" id="{5F17E6AA-2286-82BC-9F89-619F379D9505}"/>
                </a:ext>
              </a:extLst>
            </p:cNvPr>
            <p:cNvSpPr/>
            <p:nvPr/>
          </p:nvSpPr>
          <p:spPr>
            <a:xfrm>
              <a:off x="2183625" y="7517050"/>
              <a:ext cx="3505050" cy="1167725"/>
            </a:xfrm>
            <a:custGeom>
              <a:avLst/>
              <a:gdLst/>
              <a:ahLst/>
              <a:cxnLst/>
              <a:rect l="l" t="t" r="r" b="b"/>
              <a:pathLst>
                <a:path w="140202" h="46709" extrusionOk="0">
                  <a:moveTo>
                    <a:pt x="100223" y="0"/>
                  </a:moveTo>
                  <a:lnTo>
                    <a:pt x="98919" y="131"/>
                  </a:lnTo>
                  <a:lnTo>
                    <a:pt x="97589" y="261"/>
                  </a:lnTo>
                  <a:lnTo>
                    <a:pt x="94981" y="600"/>
                  </a:lnTo>
                  <a:lnTo>
                    <a:pt x="92347" y="965"/>
                  </a:lnTo>
                  <a:lnTo>
                    <a:pt x="89687" y="1409"/>
                  </a:lnTo>
                  <a:lnTo>
                    <a:pt x="87053" y="1904"/>
                  </a:lnTo>
                  <a:lnTo>
                    <a:pt x="84392" y="2426"/>
                  </a:lnTo>
                  <a:lnTo>
                    <a:pt x="81706" y="3026"/>
                  </a:lnTo>
                  <a:lnTo>
                    <a:pt x="79020" y="3625"/>
                  </a:lnTo>
                  <a:lnTo>
                    <a:pt x="76308" y="4277"/>
                  </a:lnTo>
                  <a:lnTo>
                    <a:pt x="73570" y="4956"/>
                  </a:lnTo>
                  <a:lnTo>
                    <a:pt x="68015" y="6364"/>
                  </a:lnTo>
                  <a:lnTo>
                    <a:pt x="62355" y="7824"/>
                  </a:lnTo>
                  <a:lnTo>
                    <a:pt x="56514" y="9311"/>
                  </a:lnTo>
                  <a:lnTo>
                    <a:pt x="53541" y="10067"/>
                  </a:lnTo>
                  <a:lnTo>
                    <a:pt x="50516" y="10797"/>
                  </a:lnTo>
                  <a:lnTo>
                    <a:pt x="47464" y="11501"/>
                  </a:lnTo>
                  <a:lnTo>
                    <a:pt x="44335" y="12206"/>
                  </a:lnTo>
                  <a:lnTo>
                    <a:pt x="41153" y="12910"/>
                  </a:lnTo>
                  <a:lnTo>
                    <a:pt x="37919" y="13562"/>
                  </a:lnTo>
                  <a:lnTo>
                    <a:pt x="34633" y="14188"/>
                  </a:lnTo>
                  <a:lnTo>
                    <a:pt x="31295" y="14761"/>
                  </a:lnTo>
                  <a:lnTo>
                    <a:pt x="27879" y="15335"/>
                  </a:lnTo>
                  <a:lnTo>
                    <a:pt x="24384" y="15831"/>
                  </a:lnTo>
                  <a:lnTo>
                    <a:pt x="20811" y="16300"/>
                  </a:lnTo>
                  <a:lnTo>
                    <a:pt x="19012" y="16509"/>
                  </a:lnTo>
                  <a:lnTo>
                    <a:pt x="17186" y="16691"/>
                  </a:lnTo>
                  <a:lnTo>
                    <a:pt x="15335" y="16874"/>
                  </a:lnTo>
                  <a:lnTo>
                    <a:pt x="13483" y="17056"/>
                  </a:lnTo>
                  <a:lnTo>
                    <a:pt x="11605" y="17187"/>
                  </a:lnTo>
                  <a:lnTo>
                    <a:pt x="9702" y="17343"/>
                  </a:lnTo>
                  <a:lnTo>
                    <a:pt x="7772" y="17447"/>
                  </a:lnTo>
                  <a:lnTo>
                    <a:pt x="5816" y="17552"/>
                  </a:lnTo>
                  <a:lnTo>
                    <a:pt x="3860" y="17630"/>
                  </a:lnTo>
                  <a:lnTo>
                    <a:pt x="1852" y="17708"/>
                  </a:lnTo>
                  <a:lnTo>
                    <a:pt x="1747" y="17734"/>
                  </a:lnTo>
                  <a:lnTo>
                    <a:pt x="1643" y="17787"/>
                  </a:lnTo>
                  <a:lnTo>
                    <a:pt x="1513" y="17891"/>
                  </a:lnTo>
                  <a:lnTo>
                    <a:pt x="1408" y="18047"/>
                  </a:lnTo>
                  <a:lnTo>
                    <a:pt x="1330" y="18230"/>
                  </a:lnTo>
                  <a:lnTo>
                    <a:pt x="1226" y="18438"/>
                  </a:lnTo>
                  <a:lnTo>
                    <a:pt x="1043" y="18960"/>
                  </a:lnTo>
                  <a:lnTo>
                    <a:pt x="887" y="19638"/>
                  </a:lnTo>
                  <a:lnTo>
                    <a:pt x="756" y="20394"/>
                  </a:lnTo>
                  <a:lnTo>
                    <a:pt x="626" y="21281"/>
                  </a:lnTo>
                  <a:lnTo>
                    <a:pt x="522" y="22272"/>
                  </a:lnTo>
                  <a:lnTo>
                    <a:pt x="417" y="23315"/>
                  </a:lnTo>
                  <a:lnTo>
                    <a:pt x="339" y="24463"/>
                  </a:lnTo>
                  <a:lnTo>
                    <a:pt x="183" y="26914"/>
                  </a:lnTo>
                  <a:lnTo>
                    <a:pt x="104" y="29522"/>
                  </a:lnTo>
                  <a:lnTo>
                    <a:pt x="26" y="32234"/>
                  </a:lnTo>
                  <a:lnTo>
                    <a:pt x="0" y="34947"/>
                  </a:lnTo>
                  <a:lnTo>
                    <a:pt x="0" y="37555"/>
                  </a:lnTo>
                  <a:lnTo>
                    <a:pt x="52" y="42197"/>
                  </a:lnTo>
                  <a:lnTo>
                    <a:pt x="104" y="45457"/>
                  </a:lnTo>
                  <a:lnTo>
                    <a:pt x="130" y="46708"/>
                  </a:lnTo>
                  <a:lnTo>
                    <a:pt x="136525" y="46708"/>
                  </a:lnTo>
                  <a:lnTo>
                    <a:pt x="137072" y="46291"/>
                  </a:lnTo>
                  <a:lnTo>
                    <a:pt x="137594" y="45848"/>
                  </a:lnTo>
                  <a:lnTo>
                    <a:pt x="138063" y="45378"/>
                  </a:lnTo>
                  <a:lnTo>
                    <a:pt x="138507" y="44935"/>
                  </a:lnTo>
                  <a:lnTo>
                    <a:pt x="138898" y="44466"/>
                  </a:lnTo>
                  <a:lnTo>
                    <a:pt x="139237" y="43996"/>
                  </a:lnTo>
                  <a:lnTo>
                    <a:pt x="139550" y="43501"/>
                  </a:lnTo>
                  <a:lnTo>
                    <a:pt x="139785" y="43005"/>
                  </a:lnTo>
                  <a:lnTo>
                    <a:pt x="139967" y="42510"/>
                  </a:lnTo>
                  <a:lnTo>
                    <a:pt x="140124" y="42014"/>
                  </a:lnTo>
                  <a:lnTo>
                    <a:pt x="140202" y="41493"/>
                  </a:lnTo>
                  <a:lnTo>
                    <a:pt x="140202" y="41232"/>
                  </a:lnTo>
                  <a:lnTo>
                    <a:pt x="140202" y="40971"/>
                  </a:lnTo>
                  <a:lnTo>
                    <a:pt x="140176" y="40710"/>
                  </a:lnTo>
                  <a:lnTo>
                    <a:pt x="140150" y="40449"/>
                  </a:lnTo>
                  <a:lnTo>
                    <a:pt x="140098" y="40189"/>
                  </a:lnTo>
                  <a:lnTo>
                    <a:pt x="140045" y="39928"/>
                  </a:lnTo>
                  <a:lnTo>
                    <a:pt x="139941" y="39641"/>
                  </a:lnTo>
                  <a:lnTo>
                    <a:pt x="139837" y="39380"/>
                  </a:lnTo>
                  <a:lnTo>
                    <a:pt x="139733" y="39093"/>
                  </a:lnTo>
                  <a:lnTo>
                    <a:pt x="139576" y="38832"/>
                  </a:lnTo>
                  <a:lnTo>
                    <a:pt x="139420" y="38546"/>
                  </a:lnTo>
                  <a:lnTo>
                    <a:pt x="139237" y="38285"/>
                  </a:lnTo>
                  <a:lnTo>
                    <a:pt x="138820" y="37711"/>
                  </a:lnTo>
                  <a:lnTo>
                    <a:pt x="138324" y="37137"/>
                  </a:lnTo>
                  <a:lnTo>
                    <a:pt x="137751" y="36564"/>
                  </a:lnTo>
                  <a:lnTo>
                    <a:pt x="137099" y="35990"/>
                  </a:lnTo>
                  <a:lnTo>
                    <a:pt x="136342" y="35416"/>
                  </a:lnTo>
                  <a:lnTo>
                    <a:pt x="135482" y="34816"/>
                  </a:lnTo>
                  <a:lnTo>
                    <a:pt x="134543" y="34216"/>
                  </a:lnTo>
                  <a:lnTo>
                    <a:pt x="133526" y="33617"/>
                  </a:lnTo>
                  <a:lnTo>
                    <a:pt x="132378" y="33017"/>
                  </a:lnTo>
                  <a:lnTo>
                    <a:pt x="131152" y="32417"/>
                  </a:lnTo>
                  <a:lnTo>
                    <a:pt x="129796" y="31791"/>
                  </a:lnTo>
                  <a:lnTo>
                    <a:pt x="128362" y="31165"/>
                  </a:lnTo>
                  <a:lnTo>
                    <a:pt x="126797" y="30539"/>
                  </a:lnTo>
                  <a:lnTo>
                    <a:pt x="125128" y="29913"/>
                  </a:lnTo>
                  <a:lnTo>
                    <a:pt x="123329" y="29287"/>
                  </a:lnTo>
                  <a:lnTo>
                    <a:pt x="121425" y="28609"/>
                  </a:lnTo>
                  <a:lnTo>
                    <a:pt x="119625" y="27957"/>
                  </a:lnTo>
                  <a:lnTo>
                    <a:pt x="117930" y="27331"/>
                  </a:lnTo>
                  <a:lnTo>
                    <a:pt x="116339" y="26706"/>
                  </a:lnTo>
                  <a:lnTo>
                    <a:pt x="114879" y="26106"/>
                  </a:lnTo>
                  <a:lnTo>
                    <a:pt x="113523" y="25506"/>
                  </a:lnTo>
                  <a:lnTo>
                    <a:pt x="112245" y="24958"/>
                  </a:lnTo>
                  <a:lnTo>
                    <a:pt x="111098" y="24411"/>
                  </a:lnTo>
                  <a:lnTo>
                    <a:pt x="110028" y="23863"/>
                  </a:lnTo>
                  <a:lnTo>
                    <a:pt x="109037" y="23341"/>
                  </a:lnTo>
                  <a:lnTo>
                    <a:pt x="108177" y="22846"/>
                  </a:lnTo>
                  <a:lnTo>
                    <a:pt x="107368" y="22350"/>
                  </a:lnTo>
                  <a:lnTo>
                    <a:pt x="106664" y="21855"/>
                  </a:lnTo>
                  <a:lnTo>
                    <a:pt x="106038" y="21412"/>
                  </a:lnTo>
                  <a:lnTo>
                    <a:pt x="105491" y="20942"/>
                  </a:lnTo>
                  <a:lnTo>
                    <a:pt x="105021" y="20499"/>
                  </a:lnTo>
                  <a:lnTo>
                    <a:pt x="104630" y="20081"/>
                  </a:lnTo>
                  <a:lnTo>
                    <a:pt x="104291" y="19664"/>
                  </a:lnTo>
                  <a:lnTo>
                    <a:pt x="104030" y="19273"/>
                  </a:lnTo>
                  <a:lnTo>
                    <a:pt x="103848" y="18882"/>
                  </a:lnTo>
                  <a:lnTo>
                    <a:pt x="103717" y="18491"/>
                  </a:lnTo>
                  <a:lnTo>
                    <a:pt x="103639" y="18126"/>
                  </a:lnTo>
                  <a:lnTo>
                    <a:pt x="103639" y="17760"/>
                  </a:lnTo>
                  <a:lnTo>
                    <a:pt x="103665" y="17421"/>
                  </a:lnTo>
                  <a:lnTo>
                    <a:pt x="103769" y="17056"/>
                  </a:lnTo>
                  <a:lnTo>
                    <a:pt x="103900" y="16743"/>
                  </a:lnTo>
                  <a:lnTo>
                    <a:pt x="104082" y="16404"/>
                  </a:lnTo>
                  <a:lnTo>
                    <a:pt x="104291" y="16091"/>
                  </a:lnTo>
                  <a:lnTo>
                    <a:pt x="104552" y="15778"/>
                  </a:lnTo>
                  <a:lnTo>
                    <a:pt x="104865" y="15492"/>
                  </a:lnTo>
                  <a:lnTo>
                    <a:pt x="105204" y="15179"/>
                  </a:lnTo>
                  <a:lnTo>
                    <a:pt x="105569" y="14892"/>
                  </a:lnTo>
                  <a:lnTo>
                    <a:pt x="105960" y="14605"/>
                  </a:lnTo>
                  <a:lnTo>
                    <a:pt x="106377" y="14344"/>
                  </a:lnTo>
                  <a:lnTo>
                    <a:pt x="107264" y="13796"/>
                  </a:lnTo>
                  <a:lnTo>
                    <a:pt x="108229" y="13275"/>
                  </a:lnTo>
                  <a:lnTo>
                    <a:pt x="109246" y="12779"/>
                  </a:lnTo>
                  <a:lnTo>
                    <a:pt x="111280" y="11788"/>
                  </a:lnTo>
                  <a:lnTo>
                    <a:pt x="112271" y="11293"/>
                  </a:lnTo>
                  <a:lnTo>
                    <a:pt x="113236" y="10823"/>
                  </a:lnTo>
                  <a:lnTo>
                    <a:pt x="114097" y="10328"/>
                  </a:lnTo>
                  <a:lnTo>
                    <a:pt x="114514" y="10093"/>
                  </a:lnTo>
                  <a:lnTo>
                    <a:pt x="114879" y="9832"/>
                  </a:lnTo>
                  <a:lnTo>
                    <a:pt x="115218" y="9598"/>
                  </a:lnTo>
                  <a:lnTo>
                    <a:pt x="115531" y="9337"/>
                  </a:lnTo>
                  <a:lnTo>
                    <a:pt x="115818" y="9076"/>
                  </a:lnTo>
                  <a:lnTo>
                    <a:pt x="116053" y="8841"/>
                  </a:lnTo>
                  <a:lnTo>
                    <a:pt x="116261" y="8581"/>
                  </a:lnTo>
                  <a:lnTo>
                    <a:pt x="116418" y="8294"/>
                  </a:lnTo>
                  <a:lnTo>
                    <a:pt x="116522" y="8033"/>
                  </a:lnTo>
                  <a:lnTo>
                    <a:pt x="116600" y="7772"/>
                  </a:lnTo>
                  <a:lnTo>
                    <a:pt x="116600" y="7485"/>
                  </a:lnTo>
                  <a:lnTo>
                    <a:pt x="116548" y="7198"/>
                  </a:lnTo>
                  <a:lnTo>
                    <a:pt x="116444" y="6911"/>
                  </a:lnTo>
                  <a:lnTo>
                    <a:pt x="116287" y="6599"/>
                  </a:lnTo>
                  <a:lnTo>
                    <a:pt x="115974" y="6207"/>
                  </a:lnTo>
                  <a:lnTo>
                    <a:pt x="115635" y="5816"/>
                  </a:lnTo>
                  <a:lnTo>
                    <a:pt x="115270" y="5451"/>
                  </a:lnTo>
                  <a:lnTo>
                    <a:pt x="114827" y="5086"/>
                  </a:lnTo>
                  <a:lnTo>
                    <a:pt x="114384" y="4747"/>
                  </a:lnTo>
                  <a:lnTo>
                    <a:pt x="113888" y="4408"/>
                  </a:lnTo>
                  <a:lnTo>
                    <a:pt x="113340" y="4095"/>
                  </a:lnTo>
                  <a:lnTo>
                    <a:pt x="112793" y="3782"/>
                  </a:lnTo>
                  <a:lnTo>
                    <a:pt x="112219" y="3495"/>
                  </a:lnTo>
                  <a:lnTo>
                    <a:pt x="111619" y="3208"/>
                  </a:lnTo>
                  <a:lnTo>
                    <a:pt x="110993" y="2947"/>
                  </a:lnTo>
                  <a:lnTo>
                    <a:pt x="110367" y="2687"/>
                  </a:lnTo>
                  <a:lnTo>
                    <a:pt x="109089" y="2217"/>
                  </a:lnTo>
                  <a:lnTo>
                    <a:pt x="107785" y="1800"/>
                  </a:lnTo>
                  <a:lnTo>
                    <a:pt x="106508" y="1409"/>
                  </a:lnTo>
                  <a:lnTo>
                    <a:pt x="105282" y="1070"/>
                  </a:lnTo>
                  <a:lnTo>
                    <a:pt x="104108" y="783"/>
                  </a:lnTo>
                  <a:lnTo>
                    <a:pt x="103039" y="548"/>
                  </a:lnTo>
                  <a:lnTo>
                    <a:pt x="101266" y="183"/>
                  </a:lnTo>
                  <a:lnTo>
                    <a:pt x="10022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>
              <a:extLst>
                <a:ext uri="{FF2B5EF4-FFF2-40B4-BE49-F238E27FC236}">
                  <a16:creationId xmlns:a16="http://schemas.microsoft.com/office/drawing/2014/main" id="{7F73703C-15E8-F9F1-4F72-F773721C1747}"/>
                </a:ext>
              </a:extLst>
            </p:cNvPr>
            <p:cNvSpPr/>
            <p:nvPr/>
          </p:nvSpPr>
          <p:spPr>
            <a:xfrm>
              <a:off x="4608975" y="7451850"/>
              <a:ext cx="3893000" cy="1060800"/>
            </a:xfrm>
            <a:custGeom>
              <a:avLst/>
              <a:gdLst/>
              <a:ahLst/>
              <a:cxnLst/>
              <a:rect l="l" t="t" r="r" b="b"/>
              <a:pathLst>
                <a:path w="155720" h="42432" extrusionOk="0">
                  <a:moveTo>
                    <a:pt x="128258" y="1"/>
                  </a:moveTo>
                  <a:lnTo>
                    <a:pt x="126720" y="27"/>
                  </a:lnTo>
                  <a:lnTo>
                    <a:pt x="125155" y="79"/>
                  </a:lnTo>
                  <a:lnTo>
                    <a:pt x="123512" y="183"/>
                  </a:lnTo>
                  <a:lnTo>
                    <a:pt x="121843" y="314"/>
                  </a:lnTo>
                  <a:lnTo>
                    <a:pt x="120122" y="496"/>
                  </a:lnTo>
                  <a:lnTo>
                    <a:pt x="118348" y="731"/>
                  </a:lnTo>
                  <a:lnTo>
                    <a:pt x="116523" y="992"/>
                  </a:lnTo>
                  <a:lnTo>
                    <a:pt x="114645" y="1331"/>
                  </a:lnTo>
                  <a:lnTo>
                    <a:pt x="112741" y="1696"/>
                  </a:lnTo>
                  <a:lnTo>
                    <a:pt x="110759" y="2139"/>
                  </a:lnTo>
                  <a:lnTo>
                    <a:pt x="108751" y="2608"/>
                  </a:lnTo>
                  <a:lnTo>
                    <a:pt x="106665" y="3156"/>
                  </a:lnTo>
                  <a:lnTo>
                    <a:pt x="104552" y="3756"/>
                  </a:lnTo>
                  <a:lnTo>
                    <a:pt x="102362" y="4408"/>
                  </a:lnTo>
                  <a:lnTo>
                    <a:pt x="100145" y="5138"/>
                  </a:lnTo>
                  <a:lnTo>
                    <a:pt x="97876" y="5921"/>
                  </a:lnTo>
                  <a:lnTo>
                    <a:pt x="95529" y="6755"/>
                  </a:lnTo>
                  <a:lnTo>
                    <a:pt x="93156" y="7668"/>
                  </a:lnTo>
                  <a:lnTo>
                    <a:pt x="90704" y="8659"/>
                  </a:lnTo>
                  <a:lnTo>
                    <a:pt x="88201" y="9728"/>
                  </a:lnTo>
                  <a:lnTo>
                    <a:pt x="85671" y="10850"/>
                  </a:lnTo>
                  <a:lnTo>
                    <a:pt x="83063" y="12049"/>
                  </a:lnTo>
                  <a:lnTo>
                    <a:pt x="80403" y="13327"/>
                  </a:lnTo>
                  <a:lnTo>
                    <a:pt x="77691" y="14683"/>
                  </a:lnTo>
                  <a:lnTo>
                    <a:pt x="74900" y="16144"/>
                  </a:lnTo>
                  <a:lnTo>
                    <a:pt x="72866" y="17213"/>
                  </a:lnTo>
                  <a:lnTo>
                    <a:pt x="70806" y="18204"/>
                  </a:lnTo>
                  <a:lnTo>
                    <a:pt x="68798" y="19169"/>
                  </a:lnTo>
                  <a:lnTo>
                    <a:pt x="66790" y="20082"/>
                  </a:lnTo>
                  <a:lnTo>
                    <a:pt x="64834" y="20942"/>
                  </a:lnTo>
                  <a:lnTo>
                    <a:pt x="62878" y="21751"/>
                  </a:lnTo>
                  <a:lnTo>
                    <a:pt x="60948" y="22507"/>
                  </a:lnTo>
                  <a:lnTo>
                    <a:pt x="59018" y="23211"/>
                  </a:lnTo>
                  <a:lnTo>
                    <a:pt x="57140" y="23863"/>
                  </a:lnTo>
                  <a:lnTo>
                    <a:pt x="55289" y="24489"/>
                  </a:lnTo>
                  <a:lnTo>
                    <a:pt x="53437" y="25063"/>
                  </a:lnTo>
                  <a:lnTo>
                    <a:pt x="51612" y="25584"/>
                  </a:lnTo>
                  <a:lnTo>
                    <a:pt x="49838" y="26080"/>
                  </a:lnTo>
                  <a:lnTo>
                    <a:pt x="48065" y="26549"/>
                  </a:lnTo>
                  <a:lnTo>
                    <a:pt x="46317" y="26940"/>
                  </a:lnTo>
                  <a:lnTo>
                    <a:pt x="44596" y="27332"/>
                  </a:lnTo>
                  <a:lnTo>
                    <a:pt x="42901" y="27671"/>
                  </a:lnTo>
                  <a:lnTo>
                    <a:pt x="41232" y="27957"/>
                  </a:lnTo>
                  <a:lnTo>
                    <a:pt x="39615" y="28244"/>
                  </a:lnTo>
                  <a:lnTo>
                    <a:pt x="37998" y="28479"/>
                  </a:lnTo>
                  <a:lnTo>
                    <a:pt x="36407" y="28688"/>
                  </a:lnTo>
                  <a:lnTo>
                    <a:pt x="34843" y="28844"/>
                  </a:lnTo>
                  <a:lnTo>
                    <a:pt x="33330" y="29001"/>
                  </a:lnTo>
                  <a:lnTo>
                    <a:pt x="31817" y="29105"/>
                  </a:lnTo>
                  <a:lnTo>
                    <a:pt x="30357" y="29209"/>
                  </a:lnTo>
                  <a:lnTo>
                    <a:pt x="28923" y="29261"/>
                  </a:lnTo>
                  <a:lnTo>
                    <a:pt x="27514" y="29314"/>
                  </a:lnTo>
                  <a:lnTo>
                    <a:pt x="24776" y="29314"/>
                  </a:lnTo>
                  <a:lnTo>
                    <a:pt x="23446" y="29288"/>
                  </a:lnTo>
                  <a:lnTo>
                    <a:pt x="22168" y="29261"/>
                  </a:lnTo>
                  <a:lnTo>
                    <a:pt x="20916" y="29183"/>
                  </a:lnTo>
                  <a:lnTo>
                    <a:pt x="19691" y="29105"/>
                  </a:lnTo>
                  <a:lnTo>
                    <a:pt x="18517" y="29001"/>
                  </a:lnTo>
                  <a:lnTo>
                    <a:pt x="17343" y="28896"/>
                  </a:lnTo>
                  <a:lnTo>
                    <a:pt x="16222" y="28766"/>
                  </a:lnTo>
                  <a:lnTo>
                    <a:pt x="15127" y="28636"/>
                  </a:lnTo>
                  <a:lnTo>
                    <a:pt x="14084" y="28479"/>
                  </a:lnTo>
                  <a:lnTo>
                    <a:pt x="12075" y="28166"/>
                  </a:lnTo>
                  <a:lnTo>
                    <a:pt x="10224" y="27801"/>
                  </a:lnTo>
                  <a:lnTo>
                    <a:pt x="8503" y="27436"/>
                  </a:lnTo>
                  <a:lnTo>
                    <a:pt x="6912" y="27045"/>
                  </a:lnTo>
                  <a:lnTo>
                    <a:pt x="5503" y="26680"/>
                  </a:lnTo>
                  <a:lnTo>
                    <a:pt x="4252" y="26288"/>
                  </a:lnTo>
                  <a:lnTo>
                    <a:pt x="3130" y="25949"/>
                  </a:lnTo>
                  <a:lnTo>
                    <a:pt x="2191" y="25610"/>
                  </a:lnTo>
                  <a:lnTo>
                    <a:pt x="1409" y="25323"/>
                  </a:lnTo>
                  <a:lnTo>
                    <a:pt x="366" y="24880"/>
                  </a:lnTo>
                  <a:lnTo>
                    <a:pt x="1" y="24724"/>
                  </a:lnTo>
                  <a:lnTo>
                    <a:pt x="1" y="42431"/>
                  </a:lnTo>
                  <a:lnTo>
                    <a:pt x="155720" y="42431"/>
                  </a:lnTo>
                  <a:lnTo>
                    <a:pt x="155720" y="9102"/>
                  </a:lnTo>
                  <a:lnTo>
                    <a:pt x="155459" y="8841"/>
                  </a:lnTo>
                  <a:lnTo>
                    <a:pt x="155146" y="8528"/>
                  </a:lnTo>
                  <a:lnTo>
                    <a:pt x="154677" y="8111"/>
                  </a:lnTo>
                  <a:lnTo>
                    <a:pt x="154103" y="7616"/>
                  </a:lnTo>
                  <a:lnTo>
                    <a:pt x="153373" y="7042"/>
                  </a:lnTo>
                  <a:lnTo>
                    <a:pt x="152512" y="6442"/>
                  </a:lnTo>
                  <a:lnTo>
                    <a:pt x="151495" y="5764"/>
                  </a:lnTo>
                  <a:lnTo>
                    <a:pt x="150921" y="5425"/>
                  </a:lnTo>
                  <a:lnTo>
                    <a:pt x="150321" y="5086"/>
                  </a:lnTo>
                  <a:lnTo>
                    <a:pt x="149669" y="4721"/>
                  </a:lnTo>
                  <a:lnTo>
                    <a:pt x="148991" y="4382"/>
                  </a:lnTo>
                  <a:lnTo>
                    <a:pt x="148287" y="4017"/>
                  </a:lnTo>
                  <a:lnTo>
                    <a:pt x="147531" y="3678"/>
                  </a:lnTo>
                  <a:lnTo>
                    <a:pt x="146722" y="3339"/>
                  </a:lnTo>
                  <a:lnTo>
                    <a:pt x="145888" y="3000"/>
                  </a:lnTo>
                  <a:lnTo>
                    <a:pt x="145027" y="2661"/>
                  </a:lnTo>
                  <a:lnTo>
                    <a:pt x="144088" y="2348"/>
                  </a:lnTo>
                  <a:lnTo>
                    <a:pt x="143150" y="2061"/>
                  </a:lnTo>
                  <a:lnTo>
                    <a:pt x="142133" y="1748"/>
                  </a:lnTo>
                  <a:lnTo>
                    <a:pt x="141089" y="1487"/>
                  </a:lnTo>
                  <a:lnTo>
                    <a:pt x="140020" y="1226"/>
                  </a:lnTo>
                  <a:lnTo>
                    <a:pt x="138873" y="992"/>
                  </a:lnTo>
                  <a:lnTo>
                    <a:pt x="137699" y="783"/>
                  </a:lnTo>
                  <a:lnTo>
                    <a:pt x="136499" y="574"/>
                  </a:lnTo>
                  <a:lnTo>
                    <a:pt x="135222" y="418"/>
                  </a:lnTo>
                  <a:lnTo>
                    <a:pt x="133918" y="261"/>
                  </a:lnTo>
                  <a:lnTo>
                    <a:pt x="132588" y="157"/>
                  </a:lnTo>
                  <a:lnTo>
                    <a:pt x="131179" y="79"/>
                  </a:lnTo>
                  <a:lnTo>
                    <a:pt x="129745" y="27"/>
                  </a:lnTo>
                  <a:lnTo>
                    <a:pt x="12825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>
              <a:extLst>
                <a:ext uri="{FF2B5EF4-FFF2-40B4-BE49-F238E27FC236}">
                  <a16:creationId xmlns:a16="http://schemas.microsoft.com/office/drawing/2014/main" id="{192BCA24-3780-4D4C-525F-2E77F9B095D3}"/>
                </a:ext>
              </a:extLst>
            </p:cNvPr>
            <p:cNvSpPr/>
            <p:nvPr/>
          </p:nvSpPr>
          <p:spPr>
            <a:xfrm>
              <a:off x="7461400" y="7471400"/>
              <a:ext cx="1040575" cy="1041250"/>
            </a:xfrm>
            <a:custGeom>
              <a:avLst/>
              <a:gdLst/>
              <a:ahLst/>
              <a:cxnLst/>
              <a:rect l="l" t="t" r="r" b="b"/>
              <a:pathLst>
                <a:path w="41623" h="41650" extrusionOk="0">
                  <a:moveTo>
                    <a:pt x="22402" y="1"/>
                  </a:moveTo>
                  <a:lnTo>
                    <a:pt x="20942" y="27"/>
                  </a:lnTo>
                  <a:lnTo>
                    <a:pt x="19429" y="79"/>
                  </a:lnTo>
                  <a:lnTo>
                    <a:pt x="17891" y="183"/>
                  </a:lnTo>
                  <a:lnTo>
                    <a:pt x="16352" y="340"/>
                  </a:lnTo>
                  <a:lnTo>
                    <a:pt x="15596" y="444"/>
                  </a:lnTo>
                  <a:lnTo>
                    <a:pt x="14839" y="575"/>
                  </a:lnTo>
                  <a:lnTo>
                    <a:pt x="14083" y="705"/>
                  </a:lnTo>
                  <a:lnTo>
                    <a:pt x="13301" y="862"/>
                  </a:lnTo>
                  <a:lnTo>
                    <a:pt x="12571" y="1018"/>
                  </a:lnTo>
                  <a:lnTo>
                    <a:pt x="11814" y="1201"/>
                  </a:lnTo>
                  <a:lnTo>
                    <a:pt x="11084" y="1409"/>
                  </a:lnTo>
                  <a:lnTo>
                    <a:pt x="10354" y="1644"/>
                  </a:lnTo>
                  <a:lnTo>
                    <a:pt x="9624" y="1879"/>
                  </a:lnTo>
                  <a:lnTo>
                    <a:pt x="8919" y="2139"/>
                  </a:lnTo>
                  <a:lnTo>
                    <a:pt x="8215" y="2426"/>
                  </a:lnTo>
                  <a:lnTo>
                    <a:pt x="7537" y="2739"/>
                  </a:lnTo>
                  <a:lnTo>
                    <a:pt x="6885" y="3078"/>
                  </a:lnTo>
                  <a:lnTo>
                    <a:pt x="6233" y="3443"/>
                  </a:lnTo>
                  <a:lnTo>
                    <a:pt x="5607" y="3835"/>
                  </a:lnTo>
                  <a:lnTo>
                    <a:pt x="4981" y="4226"/>
                  </a:lnTo>
                  <a:lnTo>
                    <a:pt x="4382" y="4669"/>
                  </a:lnTo>
                  <a:lnTo>
                    <a:pt x="3834" y="5139"/>
                  </a:lnTo>
                  <a:lnTo>
                    <a:pt x="3286" y="5608"/>
                  </a:lnTo>
                  <a:lnTo>
                    <a:pt x="2765" y="6130"/>
                  </a:lnTo>
                  <a:lnTo>
                    <a:pt x="2243" y="6677"/>
                  </a:lnTo>
                  <a:lnTo>
                    <a:pt x="1774" y="7251"/>
                  </a:lnTo>
                  <a:lnTo>
                    <a:pt x="1435" y="7746"/>
                  </a:lnTo>
                  <a:lnTo>
                    <a:pt x="1122" y="8216"/>
                  </a:lnTo>
                  <a:lnTo>
                    <a:pt x="861" y="8711"/>
                  </a:lnTo>
                  <a:lnTo>
                    <a:pt x="626" y="9207"/>
                  </a:lnTo>
                  <a:lnTo>
                    <a:pt x="418" y="9702"/>
                  </a:lnTo>
                  <a:lnTo>
                    <a:pt x="287" y="10224"/>
                  </a:lnTo>
                  <a:lnTo>
                    <a:pt x="157" y="10719"/>
                  </a:lnTo>
                  <a:lnTo>
                    <a:pt x="79" y="11215"/>
                  </a:lnTo>
                  <a:lnTo>
                    <a:pt x="26" y="11737"/>
                  </a:lnTo>
                  <a:lnTo>
                    <a:pt x="0" y="12258"/>
                  </a:lnTo>
                  <a:lnTo>
                    <a:pt x="0" y="12780"/>
                  </a:lnTo>
                  <a:lnTo>
                    <a:pt x="53" y="13275"/>
                  </a:lnTo>
                  <a:lnTo>
                    <a:pt x="105" y="13797"/>
                  </a:lnTo>
                  <a:lnTo>
                    <a:pt x="209" y="14345"/>
                  </a:lnTo>
                  <a:lnTo>
                    <a:pt x="313" y="14866"/>
                  </a:lnTo>
                  <a:lnTo>
                    <a:pt x="444" y="15388"/>
                  </a:lnTo>
                  <a:lnTo>
                    <a:pt x="600" y="15935"/>
                  </a:lnTo>
                  <a:lnTo>
                    <a:pt x="783" y="16457"/>
                  </a:lnTo>
                  <a:lnTo>
                    <a:pt x="1174" y="17526"/>
                  </a:lnTo>
                  <a:lnTo>
                    <a:pt x="1643" y="18621"/>
                  </a:lnTo>
                  <a:lnTo>
                    <a:pt x="2165" y="19717"/>
                  </a:lnTo>
                  <a:lnTo>
                    <a:pt x="2713" y="20812"/>
                  </a:lnTo>
                  <a:lnTo>
                    <a:pt x="3286" y="21907"/>
                  </a:lnTo>
                  <a:lnTo>
                    <a:pt x="4486" y="24124"/>
                  </a:lnTo>
                  <a:lnTo>
                    <a:pt x="5060" y="25220"/>
                  </a:lnTo>
                  <a:lnTo>
                    <a:pt x="5633" y="26341"/>
                  </a:lnTo>
                  <a:lnTo>
                    <a:pt x="6181" y="27462"/>
                  </a:lnTo>
                  <a:lnTo>
                    <a:pt x="6677" y="28558"/>
                  </a:lnTo>
                  <a:lnTo>
                    <a:pt x="7094" y="29679"/>
                  </a:lnTo>
                  <a:lnTo>
                    <a:pt x="7303" y="30227"/>
                  </a:lnTo>
                  <a:lnTo>
                    <a:pt x="7485" y="30800"/>
                  </a:lnTo>
                  <a:lnTo>
                    <a:pt x="7642" y="31348"/>
                  </a:lnTo>
                  <a:lnTo>
                    <a:pt x="7772" y="31896"/>
                  </a:lnTo>
                  <a:lnTo>
                    <a:pt x="7876" y="32443"/>
                  </a:lnTo>
                  <a:lnTo>
                    <a:pt x="7981" y="32991"/>
                  </a:lnTo>
                  <a:lnTo>
                    <a:pt x="8033" y="33565"/>
                  </a:lnTo>
                  <a:lnTo>
                    <a:pt x="8085" y="34113"/>
                  </a:lnTo>
                  <a:lnTo>
                    <a:pt x="8085" y="34660"/>
                  </a:lnTo>
                  <a:lnTo>
                    <a:pt x="8085" y="35208"/>
                  </a:lnTo>
                  <a:lnTo>
                    <a:pt x="8033" y="35756"/>
                  </a:lnTo>
                  <a:lnTo>
                    <a:pt x="7955" y="36303"/>
                  </a:lnTo>
                  <a:lnTo>
                    <a:pt x="7824" y="36825"/>
                  </a:lnTo>
                  <a:lnTo>
                    <a:pt x="7668" y="37372"/>
                  </a:lnTo>
                  <a:lnTo>
                    <a:pt x="7485" y="37920"/>
                  </a:lnTo>
                  <a:lnTo>
                    <a:pt x="7276" y="38468"/>
                  </a:lnTo>
                  <a:lnTo>
                    <a:pt x="6990" y="38989"/>
                  </a:lnTo>
                  <a:lnTo>
                    <a:pt x="6703" y="39537"/>
                  </a:lnTo>
                  <a:lnTo>
                    <a:pt x="6338" y="40059"/>
                  </a:lnTo>
                  <a:lnTo>
                    <a:pt x="5946" y="40580"/>
                  </a:lnTo>
                  <a:lnTo>
                    <a:pt x="5503" y="41128"/>
                  </a:lnTo>
                  <a:lnTo>
                    <a:pt x="5034" y="41649"/>
                  </a:lnTo>
                  <a:lnTo>
                    <a:pt x="41623" y="41649"/>
                  </a:lnTo>
                  <a:lnTo>
                    <a:pt x="41623" y="8320"/>
                  </a:lnTo>
                  <a:lnTo>
                    <a:pt x="41362" y="8059"/>
                  </a:lnTo>
                  <a:lnTo>
                    <a:pt x="41049" y="7746"/>
                  </a:lnTo>
                  <a:lnTo>
                    <a:pt x="40606" y="7355"/>
                  </a:lnTo>
                  <a:lnTo>
                    <a:pt x="40032" y="6860"/>
                  </a:lnTo>
                  <a:lnTo>
                    <a:pt x="39302" y="6286"/>
                  </a:lnTo>
                  <a:lnTo>
                    <a:pt x="38441" y="5686"/>
                  </a:lnTo>
                  <a:lnTo>
                    <a:pt x="37450" y="5008"/>
                  </a:lnTo>
                  <a:lnTo>
                    <a:pt x="36303" y="4330"/>
                  </a:lnTo>
                  <a:lnTo>
                    <a:pt x="35651" y="3991"/>
                  </a:lnTo>
                  <a:lnTo>
                    <a:pt x="34999" y="3652"/>
                  </a:lnTo>
                  <a:lnTo>
                    <a:pt x="34295" y="3287"/>
                  </a:lnTo>
                  <a:lnTo>
                    <a:pt x="33538" y="2948"/>
                  </a:lnTo>
                  <a:lnTo>
                    <a:pt x="32756" y="2609"/>
                  </a:lnTo>
                  <a:lnTo>
                    <a:pt x="31921" y="2270"/>
                  </a:lnTo>
                  <a:lnTo>
                    <a:pt x="31061" y="1957"/>
                  </a:lnTo>
                  <a:lnTo>
                    <a:pt x="30148" y="1618"/>
                  </a:lnTo>
                  <a:lnTo>
                    <a:pt x="29209" y="1331"/>
                  </a:lnTo>
                  <a:lnTo>
                    <a:pt x="28218" y="1018"/>
                  </a:lnTo>
                  <a:lnTo>
                    <a:pt x="27201" y="757"/>
                  </a:lnTo>
                  <a:lnTo>
                    <a:pt x="26132" y="496"/>
                  </a:lnTo>
                  <a:lnTo>
                    <a:pt x="25010" y="262"/>
                  </a:lnTo>
                  <a:lnTo>
                    <a:pt x="23863" y="27"/>
                  </a:lnTo>
                  <a:lnTo>
                    <a:pt x="2240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>
              <a:extLst>
                <a:ext uri="{FF2B5EF4-FFF2-40B4-BE49-F238E27FC236}">
                  <a16:creationId xmlns:a16="http://schemas.microsoft.com/office/drawing/2014/main" id="{DC670608-CFEE-2582-91FE-6D1E39C9AB3A}"/>
                </a:ext>
              </a:extLst>
            </p:cNvPr>
            <p:cNvSpPr/>
            <p:nvPr/>
          </p:nvSpPr>
          <p:spPr>
            <a:xfrm>
              <a:off x="3769225" y="7942150"/>
              <a:ext cx="4948742" cy="953850"/>
            </a:xfrm>
            <a:custGeom>
              <a:avLst/>
              <a:gdLst/>
              <a:ahLst/>
              <a:cxnLst/>
              <a:rect l="l" t="t" r="r" b="b"/>
              <a:pathLst>
                <a:path w="205193" h="38154" extrusionOk="0">
                  <a:moveTo>
                    <a:pt x="58053" y="0"/>
                  </a:moveTo>
                  <a:lnTo>
                    <a:pt x="56671" y="26"/>
                  </a:lnTo>
                  <a:lnTo>
                    <a:pt x="55289" y="78"/>
                  </a:lnTo>
                  <a:lnTo>
                    <a:pt x="53906" y="183"/>
                  </a:lnTo>
                  <a:lnTo>
                    <a:pt x="52550" y="287"/>
                  </a:lnTo>
                  <a:lnTo>
                    <a:pt x="51168" y="443"/>
                  </a:lnTo>
                  <a:lnTo>
                    <a:pt x="49812" y="600"/>
                  </a:lnTo>
                  <a:lnTo>
                    <a:pt x="48456" y="809"/>
                  </a:lnTo>
                  <a:lnTo>
                    <a:pt x="47126" y="1017"/>
                  </a:lnTo>
                  <a:lnTo>
                    <a:pt x="45770" y="1252"/>
                  </a:lnTo>
                  <a:lnTo>
                    <a:pt x="44440" y="1539"/>
                  </a:lnTo>
                  <a:lnTo>
                    <a:pt x="43136" y="1826"/>
                  </a:lnTo>
                  <a:lnTo>
                    <a:pt x="41806" y="2139"/>
                  </a:lnTo>
                  <a:lnTo>
                    <a:pt x="40502" y="2452"/>
                  </a:lnTo>
                  <a:lnTo>
                    <a:pt x="39224" y="2791"/>
                  </a:lnTo>
                  <a:lnTo>
                    <a:pt x="37946" y="3156"/>
                  </a:lnTo>
                  <a:lnTo>
                    <a:pt x="36668" y="3547"/>
                  </a:lnTo>
                  <a:lnTo>
                    <a:pt x="35416" y="3938"/>
                  </a:lnTo>
                  <a:lnTo>
                    <a:pt x="34191" y="4355"/>
                  </a:lnTo>
                  <a:lnTo>
                    <a:pt x="32965" y="4773"/>
                  </a:lnTo>
                  <a:lnTo>
                    <a:pt x="31739" y="5216"/>
                  </a:lnTo>
                  <a:lnTo>
                    <a:pt x="30540" y="5659"/>
                  </a:lnTo>
                  <a:lnTo>
                    <a:pt x="28192" y="6572"/>
                  </a:lnTo>
                  <a:lnTo>
                    <a:pt x="25923" y="7537"/>
                  </a:lnTo>
                  <a:lnTo>
                    <a:pt x="23707" y="8528"/>
                  </a:lnTo>
                  <a:lnTo>
                    <a:pt x="21568" y="9519"/>
                  </a:lnTo>
                  <a:lnTo>
                    <a:pt x="19534" y="10536"/>
                  </a:lnTo>
                  <a:lnTo>
                    <a:pt x="17578" y="11553"/>
                  </a:lnTo>
                  <a:lnTo>
                    <a:pt x="15700" y="12570"/>
                  </a:lnTo>
                  <a:lnTo>
                    <a:pt x="13927" y="13561"/>
                  </a:lnTo>
                  <a:lnTo>
                    <a:pt x="12258" y="14526"/>
                  </a:lnTo>
                  <a:lnTo>
                    <a:pt x="10693" y="15465"/>
                  </a:lnTo>
                  <a:lnTo>
                    <a:pt x="9233" y="16352"/>
                  </a:lnTo>
                  <a:lnTo>
                    <a:pt x="7903" y="17212"/>
                  </a:lnTo>
                  <a:lnTo>
                    <a:pt x="6677" y="17995"/>
                  </a:lnTo>
                  <a:lnTo>
                    <a:pt x="4617" y="19377"/>
                  </a:lnTo>
                  <a:lnTo>
                    <a:pt x="3104" y="20472"/>
                  </a:lnTo>
                  <a:lnTo>
                    <a:pt x="2165" y="21150"/>
                  </a:lnTo>
                  <a:lnTo>
                    <a:pt x="1852" y="21411"/>
                  </a:lnTo>
                  <a:lnTo>
                    <a:pt x="1" y="38154"/>
                  </a:lnTo>
                  <a:lnTo>
                    <a:pt x="205192" y="38154"/>
                  </a:lnTo>
                  <a:lnTo>
                    <a:pt x="197003" y="15335"/>
                  </a:lnTo>
                  <a:lnTo>
                    <a:pt x="196742" y="15204"/>
                  </a:lnTo>
                  <a:lnTo>
                    <a:pt x="196038" y="14865"/>
                  </a:lnTo>
                  <a:lnTo>
                    <a:pt x="194865" y="14344"/>
                  </a:lnTo>
                  <a:lnTo>
                    <a:pt x="194108" y="14031"/>
                  </a:lnTo>
                  <a:lnTo>
                    <a:pt x="193248" y="13666"/>
                  </a:lnTo>
                  <a:lnTo>
                    <a:pt x="192257" y="13301"/>
                  </a:lnTo>
                  <a:lnTo>
                    <a:pt x="191188" y="12935"/>
                  </a:lnTo>
                  <a:lnTo>
                    <a:pt x="189988" y="12544"/>
                  </a:lnTo>
                  <a:lnTo>
                    <a:pt x="188710" y="12153"/>
                  </a:lnTo>
                  <a:lnTo>
                    <a:pt x="187302" y="11762"/>
                  </a:lnTo>
                  <a:lnTo>
                    <a:pt x="185815" y="11371"/>
                  </a:lnTo>
                  <a:lnTo>
                    <a:pt x="184224" y="11006"/>
                  </a:lnTo>
                  <a:lnTo>
                    <a:pt x="182529" y="10667"/>
                  </a:lnTo>
                  <a:lnTo>
                    <a:pt x="180730" y="10327"/>
                  </a:lnTo>
                  <a:lnTo>
                    <a:pt x="178852" y="10041"/>
                  </a:lnTo>
                  <a:lnTo>
                    <a:pt x="176896" y="9780"/>
                  </a:lnTo>
                  <a:lnTo>
                    <a:pt x="174836" y="9545"/>
                  </a:lnTo>
                  <a:lnTo>
                    <a:pt x="172671" y="9389"/>
                  </a:lnTo>
                  <a:lnTo>
                    <a:pt x="170428" y="9258"/>
                  </a:lnTo>
                  <a:lnTo>
                    <a:pt x="169281" y="9232"/>
                  </a:lnTo>
                  <a:lnTo>
                    <a:pt x="168107" y="9206"/>
                  </a:lnTo>
                  <a:lnTo>
                    <a:pt x="165682" y="9206"/>
                  </a:lnTo>
                  <a:lnTo>
                    <a:pt x="164456" y="9258"/>
                  </a:lnTo>
                  <a:lnTo>
                    <a:pt x="163204" y="9284"/>
                  </a:lnTo>
                  <a:lnTo>
                    <a:pt x="161927" y="9363"/>
                  </a:lnTo>
                  <a:lnTo>
                    <a:pt x="160623" y="9441"/>
                  </a:lnTo>
                  <a:lnTo>
                    <a:pt x="159293" y="9545"/>
                  </a:lnTo>
                  <a:lnTo>
                    <a:pt x="157963" y="9676"/>
                  </a:lnTo>
                  <a:lnTo>
                    <a:pt x="156606" y="9832"/>
                  </a:lnTo>
                  <a:lnTo>
                    <a:pt x="155224" y="10015"/>
                  </a:lnTo>
                  <a:lnTo>
                    <a:pt x="153816" y="10197"/>
                  </a:lnTo>
                  <a:lnTo>
                    <a:pt x="152408" y="10432"/>
                  </a:lnTo>
                  <a:lnTo>
                    <a:pt x="150973" y="10667"/>
                  </a:lnTo>
                  <a:lnTo>
                    <a:pt x="149539" y="10953"/>
                  </a:lnTo>
                  <a:lnTo>
                    <a:pt x="148052" y="11240"/>
                  </a:lnTo>
                  <a:lnTo>
                    <a:pt x="146566" y="11579"/>
                  </a:lnTo>
                  <a:lnTo>
                    <a:pt x="145053" y="11918"/>
                  </a:lnTo>
                  <a:lnTo>
                    <a:pt x="143541" y="12310"/>
                  </a:lnTo>
                  <a:lnTo>
                    <a:pt x="141559" y="12805"/>
                  </a:lnTo>
                  <a:lnTo>
                    <a:pt x="139629" y="13248"/>
                  </a:lnTo>
                  <a:lnTo>
                    <a:pt x="137725" y="13640"/>
                  </a:lnTo>
                  <a:lnTo>
                    <a:pt x="135873" y="14005"/>
                  </a:lnTo>
                  <a:lnTo>
                    <a:pt x="134074" y="14292"/>
                  </a:lnTo>
                  <a:lnTo>
                    <a:pt x="132301" y="14578"/>
                  </a:lnTo>
                  <a:lnTo>
                    <a:pt x="130579" y="14787"/>
                  </a:lnTo>
                  <a:lnTo>
                    <a:pt x="128910" y="14970"/>
                  </a:lnTo>
                  <a:lnTo>
                    <a:pt x="127241" y="15100"/>
                  </a:lnTo>
                  <a:lnTo>
                    <a:pt x="125650" y="15204"/>
                  </a:lnTo>
                  <a:lnTo>
                    <a:pt x="124060" y="15283"/>
                  </a:lnTo>
                  <a:lnTo>
                    <a:pt x="122521" y="15309"/>
                  </a:lnTo>
                  <a:lnTo>
                    <a:pt x="121008" y="15309"/>
                  </a:lnTo>
                  <a:lnTo>
                    <a:pt x="119522" y="15283"/>
                  </a:lnTo>
                  <a:lnTo>
                    <a:pt x="118087" y="15204"/>
                  </a:lnTo>
                  <a:lnTo>
                    <a:pt x="116679" y="15100"/>
                  </a:lnTo>
                  <a:lnTo>
                    <a:pt x="115271" y="14996"/>
                  </a:lnTo>
                  <a:lnTo>
                    <a:pt x="113915" y="14839"/>
                  </a:lnTo>
                  <a:lnTo>
                    <a:pt x="112585" y="14657"/>
                  </a:lnTo>
                  <a:lnTo>
                    <a:pt x="111255" y="14448"/>
                  </a:lnTo>
                  <a:lnTo>
                    <a:pt x="109977" y="14213"/>
                  </a:lnTo>
                  <a:lnTo>
                    <a:pt x="108699" y="13953"/>
                  </a:lnTo>
                  <a:lnTo>
                    <a:pt x="107447" y="13692"/>
                  </a:lnTo>
                  <a:lnTo>
                    <a:pt x="106221" y="13379"/>
                  </a:lnTo>
                  <a:lnTo>
                    <a:pt x="105022" y="13066"/>
                  </a:lnTo>
                  <a:lnTo>
                    <a:pt x="103822" y="12753"/>
                  </a:lnTo>
                  <a:lnTo>
                    <a:pt x="102649" y="12388"/>
                  </a:lnTo>
                  <a:lnTo>
                    <a:pt x="101501" y="12049"/>
                  </a:lnTo>
                  <a:lnTo>
                    <a:pt x="100354" y="11658"/>
                  </a:lnTo>
                  <a:lnTo>
                    <a:pt x="99206" y="11266"/>
                  </a:lnTo>
                  <a:lnTo>
                    <a:pt x="96963" y="10458"/>
                  </a:lnTo>
                  <a:lnTo>
                    <a:pt x="94773" y="9623"/>
                  </a:lnTo>
                  <a:lnTo>
                    <a:pt x="92582" y="8763"/>
                  </a:lnTo>
                  <a:lnTo>
                    <a:pt x="88279" y="7015"/>
                  </a:lnTo>
                  <a:lnTo>
                    <a:pt x="86114" y="6129"/>
                  </a:lnTo>
                  <a:lnTo>
                    <a:pt x="83950" y="5268"/>
                  </a:lnTo>
                  <a:lnTo>
                    <a:pt x="81759" y="4460"/>
                  </a:lnTo>
                  <a:lnTo>
                    <a:pt x="79542" y="3677"/>
                  </a:lnTo>
                  <a:lnTo>
                    <a:pt x="78421" y="3286"/>
                  </a:lnTo>
                  <a:lnTo>
                    <a:pt x="77273" y="2921"/>
                  </a:lnTo>
                  <a:lnTo>
                    <a:pt x="76126" y="2582"/>
                  </a:lnTo>
                  <a:lnTo>
                    <a:pt x="74952" y="2243"/>
                  </a:lnTo>
                  <a:lnTo>
                    <a:pt x="73779" y="1930"/>
                  </a:lnTo>
                  <a:lnTo>
                    <a:pt x="72579" y="1643"/>
                  </a:lnTo>
                  <a:lnTo>
                    <a:pt x="71353" y="1356"/>
                  </a:lnTo>
                  <a:lnTo>
                    <a:pt x="70128" y="1122"/>
                  </a:lnTo>
                  <a:lnTo>
                    <a:pt x="68876" y="887"/>
                  </a:lnTo>
                  <a:lnTo>
                    <a:pt x="67598" y="678"/>
                  </a:lnTo>
                  <a:lnTo>
                    <a:pt x="66294" y="496"/>
                  </a:lnTo>
                  <a:lnTo>
                    <a:pt x="64990" y="339"/>
                  </a:lnTo>
                  <a:lnTo>
                    <a:pt x="63634" y="209"/>
                  </a:lnTo>
                  <a:lnTo>
                    <a:pt x="62278" y="104"/>
                  </a:lnTo>
                  <a:lnTo>
                    <a:pt x="60870" y="52"/>
                  </a:lnTo>
                  <a:lnTo>
                    <a:pt x="594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>
              <a:extLst>
                <a:ext uri="{FF2B5EF4-FFF2-40B4-BE49-F238E27FC236}">
                  <a16:creationId xmlns:a16="http://schemas.microsoft.com/office/drawing/2014/main" id="{E560145B-1C9B-CCD7-D842-5CEC88F6689B}"/>
                </a:ext>
              </a:extLst>
            </p:cNvPr>
            <p:cNvSpPr/>
            <p:nvPr/>
          </p:nvSpPr>
          <p:spPr>
            <a:xfrm>
              <a:off x="3769225" y="7946700"/>
              <a:ext cx="2830275" cy="949300"/>
            </a:xfrm>
            <a:custGeom>
              <a:avLst/>
              <a:gdLst/>
              <a:ahLst/>
              <a:cxnLst/>
              <a:rect l="l" t="t" r="r" b="b"/>
              <a:pathLst>
                <a:path w="113211" h="37972" extrusionOk="0">
                  <a:moveTo>
                    <a:pt x="53698" y="1"/>
                  </a:moveTo>
                  <a:lnTo>
                    <a:pt x="52420" y="131"/>
                  </a:lnTo>
                  <a:lnTo>
                    <a:pt x="51142" y="261"/>
                  </a:lnTo>
                  <a:lnTo>
                    <a:pt x="49864" y="418"/>
                  </a:lnTo>
                  <a:lnTo>
                    <a:pt x="48612" y="601"/>
                  </a:lnTo>
                  <a:lnTo>
                    <a:pt x="47335" y="809"/>
                  </a:lnTo>
                  <a:lnTo>
                    <a:pt x="46083" y="1018"/>
                  </a:lnTo>
                  <a:lnTo>
                    <a:pt x="44857" y="1279"/>
                  </a:lnTo>
                  <a:lnTo>
                    <a:pt x="43605" y="1539"/>
                  </a:lnTo>
                  <a:lnTo>
                    <a:pt x="42379" y="1800"/>
                  </a:lnTo>
                  <a:lnTo>
                    <a:pt x="41154" y="2113"/>
                  </a:lnTo>
                  <a:lnTo>
                    <a:pt x="39954" y="2426"/>
                  </a:lnTo>
                  <a:lnTo>
                    <a:pt x="38728" y="2765"/>
                  </a:lnTo>
                  <a:lnTo>
                    <a:pt x="37555" y="3104"/>
                  </a:lnTo>
                  <a:lnTo>
                    <a:pt x="36355" y="3469"/>
                  </a:lnTo>
                  <a:lnTo>
                    <a:pt x="35208" y="3834"/>
                  </a:lnTo>
                  <a:lnTo>
                    <a:pt x="34034" y="4226"/>
                  </a:lnTo>
                  <a:lnTo>
                    <a:pt x="31765" y="5034"/>
                  </a:lnTo>
                  <a:lnTo>
                    <a:pt x="29522" y="5869"/>
                  </a:lnTo>
                  <a:lnTo>
                    <a:pt x="27358" y="6755"/>
                  </a:lnTo>
                  <a:lnTo>
                    <a:pt x="25245" y="7642"/>
                  </a:lnTo>
                  <a:lnTo>
                    <a:pt x="23211" y="8581"/>
                  </a:lnTo>
                  <a:lnTo>
                    <a:pt x="21229" y="9520"/>
                  </a:lnTo>
                  <a:lnTo>
                    <a:pt x="19325" y="10458"/>
                  </a:lnTo>
                  <a:lnTo>
                    <a:pt x="17500" y="11423"/>
                  </a:lnTo>
                  <a:lnTo>
                    <a:pt x="15753" y="12362"/>
                  </a:lnTo>
                  <a:lnTo>
                    <a:pt x="14084" y="13275"/>
                  </a:lnTo>
                  <a:lnTo>
                    <a:pt x="12519" y="14188"/>
                  </a:lnTo>
                  <a:lnTo>
                    <a:pt x="11032" y="15074"/>
                  </a:lnTo>
                  <a:lnTo>
                    <a:pt x="9650" y="15909"/>
                  </a:lnTo>
                  <a:lnTo>
                    <a:pt x="8346" y="16717"/>
                  </a:lnTo>
                  <a:lnTo>
                    <a:pt x="7173" y="17500"/>
                  </a:lnTo>
                  <a:lnTo>
                    <a:pt x="6103" y="18204"/>
                  </a:lnTo>
                  <a:lnTo>
                    <a:pt x="4278" y="19456"/>
                  </a:lnTo>
                  <a:lnTo>
                    <a:pt x="2948" y="20395"/>
                  </a:lnTo>
                  <a:lnTo>
                    <a:pt x="1852" y="21229"/>
                  </a:lnTo>
                  <a:lnTo>
                    <a:pt x="1" y="37972"/>
                  </a:lnTo>
                  <a:lnTo>
                    <a:pt x="113211" y="37972"/>
                  </a:lnTo>
                  <a:lnTo>
                    <a:pt x="113106" y="37529"/>
                  </a:lnTo>
                  <a:lnTo>
                    <a:pt x="112976" y="37085"/>
                  </a:lnTo>
                  <a:lnTo>
                    <a:pt x="112819" y="36616"/>
                  </a:lnTo>
                  <a:lnTo>
                    <a:pt x="112637" y="36146"/>
                  </a:lnTo>
                  <a:lnTo>
                    <a:pt x="112428" y="35703"/>
                  </a:lnTo>
                  <a:lnTo>
                    <a:pt x="112194" y="35234"/>
                  </a:lnTo>
                  <a:lnTo>
                    <a:pt x="111907" y="34764"/>
                  </a:lnTo>
                  <a:lnTo>
                    <a:pt x="111620" y="34321"/>
                  </a:lnTo>
                  <a:lnTo>
                    <a:pt x="111281" y="33851"/>
                  </a:lnTo>
                  <a:lnTo>
                    <a:pt x="110890" y="33382"/>
                  </a:lnTo>
                  <a:lnTo>
                    <a:pt x="110472" y="32939"/>
                  </a:lnTo>
                  <a:lnTo>
                    <a:pt x="110029" y="32495"/>
                  </a:lnTo>
                  <a:lnTo>
                    <a:pt x="109533" y="32052"/>
                  </a:lnTo>
                  <a:lnTo>
                    <a:pt x="109012" y="31609"/>
                  </a:lnTo>
                  <a:lnTo>
                    <a:pt x="108438" y="31191"/>
                  </a:lnTo>
                  <a:lnTo>
                    <a:pt x="107812" y="30774"/>
                  </a:lnTo>
                  <a:lnTo>
                    <a:pt x="107160" y="30357"/>
                  </a:lnTo>
                  <a:lnTo>
                    <a:pt x="106456" y="29966"/>
                  </a:lnTo>
                  <a:lnTo>
                    <a:pt x="105700" y="29575"/>
                  </a:lnTo>
                  <a:lnTo>
                    <a:pt x="104891" y="29209"/>
                  </a:lnTo>
                  <a:lnTo>
                    <a:pt x="104031" y="28844"/>
                  </a:lnTo>
                  <a:lnTo>
                    <a:pt x="103092" y="28505"/>
                  </a:lnTo>
                  <a:lnTo>
                    <a:pt x="102127" y="28166"/>
                  </a:lnTo>
                  <a:lnTo>
                    <a:pt x="101110" y="27853"/>
                  </a:lnTo>
                  <a:lnTo>
                    <a:pt x="100041" y="27566"/>
                  </a:lnTo>
                  <a:lnTo>
                    <a:pt x="98893" y="27280"/>
                  </a:lnTo>
                  <a:lnTo>
                    <a:pt x="97693" y="27019"/>
                  </a:lnTo>
                  <a:lnTo>
                    <a:pt x="96416" y="26784"/>
                  </a:lnTo>
                  <a:lnTo>
                    <a:pt x="95086" y="26549"/>
                  </a:lnTo>
                  <a:lnTo>
                    <a:pt x="93703" y="26367"/>
                  </a:lnTo>
                  <a:lnTo>
                    <a:pt x="92243" y="26184"/>
                  </a:lnTo>
                  <a:lnTo>
                    <a:pt x="90730" y="26028"/>
                  </a:lnTo>
                  <a:lnTo>
                    <a:pt x="87992" y="25767"/>
                  </a:lnTo>
                  <a:lnTo>
                    <a:pt x="85436" y="25480"/>
                  </a:lnTo>
                  <a:lnTo>
                    <a:pt x="83037" y="25141"/>
                  </a:lnTo>
                  <a:lnTo>
                    <a:pt x="80794" y="24802"/>
                  </a:lnTo>
                  <a:lnTo>
                    <a:pt x="78682" y="24437"/>
                  </a:lnTo>
                  <a:lnTo>
                    <a:pt x="76752" y="24046"/>
                  </a:lnTo>
                  <a:lnTo>
                    <a:pt x="74952" y="23628"/>
                  </a:lnTo>
                  <a:lnTo>
                    <a:pt x="73309" y="23185"/>
                  </a:lnTo>
                  <a:lnTo>
                    <a:pt x="71797" y="22742"/>
                  </a:lnTo>
                  <a:lnTo>
                    <a:pt x="70415" y="22272"/>
                  </a:lnTo>
                  <a:lnTo>
                    <a:pt x="69763" y="22012"/>
                  </a:lnTo>
                  <a:lnTo>
                    <a:pt x="69163" y="21777"/>
                  </a:lnTo>
                  <a:lnTo>
                    <a:pt x="68589" y="21516"/>
                  </a:lnTo>
                  <a:lnTo>
                    <a:pt x="68041" y="21255"/>
                  </a:lnTo>
                  <a:lnTo>
                    <a:pt x="67520" y="21021"/>
                  </a:lnTo>
                  <a:lnTo>
                    <a:pt x="67050" y="20760"/>
                  </a:lnTo>
                  <a:lnTo>
                    <a:pt x="66607" y="20473"/>
                  </a:lnTo>
                  <a:lnTo>
                    <a:pt x="66190" y="20212"/>
                  </a:lnTo>
                  <a:lnTo>
                    <a:pt x="65799" y="19951"/>
                  </a:lnTo>
                  <a:lnTo>
                    <a:pt x="65434" y="19664"/>
                  </a:lnTo>
                  <a:lnTo>
                    <a:pt x="65094" y="19404"/>
                  </a:lnTo>
                  <a:lnTo>
                    <a:pt x="64782" y="19117"/>
                  </a:lnTo>
                  <a:lnTo>
                    <a:pt x="64521" y="18830"/>
                  </a:lnTo>
                  <a:lnTo>
                    <a:pt x="64260" y="18569"/>
                  </a:lnTo>
                  <a:lnTo>
                    <a:pt x="64051" y="18282"/>
                  </a:lnTo>
                  <a:lnTo>
                    <a:pt x="63843" y="17995"/>
                  </a:lnTo>
                  <a:lnTo>
                    <a:pt x="63660" y="17708"/>
                  </a:lnTo>
                  <a:lnTo>
                    <a:pt x="63530" y="17422"/>
                  </a:lnTo>
                  <a:lnTo>
                    <a:pt x="63399" y="17135"/>
                  </a:lnTo>
                  <a:lnTo>
                    <a:pt x="63321" y="16848"/>
                  </a:lnTo>
                  <a:lnTo>
                    <a:pt x="63243" y="16535"/>
                  </a:lnTo>
                  <a:lnTo>
                    <a:pt x="63191" y="16248"/>
                  </a:lnTo>
                  <a:lnTo>
                    <a:pt x="63191" y="15961"/>
                  </a:lnTo>
                  <a:lnTo>
                    <a:pt x="63191" y="15674"/>
                  </a:lnTo>
                  <a:lnTo>
                    <a:pt x="63191" y="15387"/>
                  </a:lnTo>
                  <a:lnTo>
                    <a:pt x="63243" y="15074"/>
                  </a:lnTo>
                  <a:lnTo>
                    <a:pt x="63321" y="14788"/>
                  </a:lnTo>
                  <a:lnTo>
                    <a:pt x="63399" y="14501"/>
                  </a:lnTo>
                  <a:lnTo>
                    <a:pt x="63504" y="14214"/>
                  </a:lnTo>
                  <a:lnTo>
                    <a:pt x="63634" y="13927"/>
                  </a:lnTo>
                  <a:lnTo>
                    <a:pt x="63791" y="13640"/>
                  </a:lnTo>
                  <a:lnTo>
                    <a:pt x="63973" y="13327"/>
                  </a:lnTo>
                  <a:lnTo>
                    <a:pt x="64156" y="13040"/>
                  </a:lnTo>
                  <a:lnTo>
                    <a:pt x="64364" y="12753"/>
                  </a:lnTo>
                  <a:lnTo>
                    <a:pt x="64834" y="12206"/>
                  </a:lnTo>
                  <a:lnTo>
                    <a:pt x="65381" y="11632"/>
                  </a:lnTo>
                  <a:lnTo>
                    <a:pt x="65981" y="11084"/>
                  </a:lnTo>
                  <a:lnTo>
                    <a:pt x="66633" y="10537"/>
                  </a:lnTo>
                  <a:lnTo>
                    <a:pt x="67363" y="10015"/>
                  </a:lnTo>
                  <a:lnTo>
                    <a:pt x="67728" y="9728"/>
                  </a:lnTo>
                  <a:lnTo>
                    <a:pt x="68041" y="9494"/>
                  </a:lnTo>
                  <a:lnTo>
                    <a:pt x="68328" y="9233"/>
                  </a:lnTo>
                  <a:lnTo>
                    <a:pt x="68589" y="8972"/>
                  </a:lnTo>
                  <a:lnTo>
                    <a:pt x="68824" y="8711"/>
                  </a:lnTo>
                  <a:lnTo>
                    <a:pt x="69006" y="8476"/>
                  </a:lnTo>
                  <a:lnTo>
                    <a:pt x="69163" y="8216"/>
                  </a:lnTo>
                  <a:lnTo>
                    <a:pt x="69267" y="7981"/>
                  </a:lnTo>
                  <a:lnTo>
                    <a:pt x="69371" y="7746"/>
                  </a:lnTo>
                  <a:lnTo>
                    <a:pt x="69424" y="7485"/>
                  </a:lnTo>
                  <a:lnTo>
                    <a:pt x="69450" y="7251"/>
                  </a:lnTo>
                  <a:lnTo>
                    <a:pt x="69476" y="7042"/>
                  </a:lnTo>
                  <a:lnTo>
                    <a:pt x="69450" y="6807"/>
                  </a:lnTo>
                  <a:lnTo>
                    <a:pt x="69398" y="6573"/>
                  </a:lnTo>
                  <a:lnTo>
                    <a:pt x="69319" y="6338"/>
                  </a:lnTo>
                  <a:lnTo>
                    <a:pt x="69241" y="6129"/>
                  </a:lnTo>
                  <a:lnTo>
                    <a:pt x="69111" y="5921"/>
                  </a:lnTo>
                  <a:lnTo>
                    <a:pt x="68980" y="5686"/>
                  </a:lnTo>
                  <a:lnTo>
                    <a:pt x="68798" y="5477"/>
                  </a:lnTo>
                  <a:lnTo>
                    <a:pt x="68615" y="5269"/>
                  </a:lnTo>
                  <a:lnTo>
                    <a:pt x="68198" y="4877"/>
                  </a:lnTo>
                  <a:lnTo>
                    <a:pt x="67702" y="4486"/>
                  </a:lnTo>
                  <a:lnTo>
                    <a:pt x="67155" y="4095"/>
                  </a:lnTo>
                  <a:lnTo>
                    <a:pt x="66529" y="3730"/>
                  </a:lnTo>
                  <a:lnTo>
                    <a:pt x="65851" y="3391"/>
                  </a:lnTo>
                  <a:lnTo>
                    <a:pt x="65147" y="3052"/>
                  </a:lnTo>
                  <a:lnTo>
                    <a:pt x="64390" y="2739"/>
                  </a:lnTo>
                  <a:lnTo>
                    <a:pt x="63608" y="2426"/>
                  </a:lnTo>
                  <a:lnTo>
                    <a:pt x="62826" y="2139"/>
                  </a:lnTo>
                  <a:lnTo>
                    <a:pt x="62017" y="1878"/>
                  </a:lnTo>
                  <a:lnTo>
                    <a:pt x="61183" y="1618"/>
                  </a:lnTo>
                  <a:lnTo>
                    <a:pt x="60374" y="1383"/>
                  </a:lnTo>
                  <a:lnTo>
                    <a:pt x="58757" y="940"/>
                  </a:lnTo>
                  <a:lnTo>
                    <a:pt x="57219" y="601"/>
                  </a:lnTo>
                  <a:lnTo>
                    <a:pt x="55836" y="314"/>
                  </a:lnTo>
                  <a:lnTo>
                    <a:pt x="54637" y="131"/>
                  </a:lnTo>
                  <a:lnTo>
                    <a:pt x="5369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" name="Google Shape;604;p34">
            <a:extLst>
              <a:ext uri="{FF2B5EF4-FFF2-40B4-BE49-F238E27FC236}">
                <a16:creationId xmlns:a16="http://schemas.microsoft.com/office/drawing/2014/main" id="{2B818404-7137-820B-40CB-065AD40ABF66}"/>
              </a:ext>
            </a:extLst>
          </p:cNvPr>
          <p:cNvSpPr/>
          <p:nvPr/>
        </p:nvSpPr>
        <p:spPr>
          <a:xfrm>
            <a:off x="-57425" y="4386150"/>
            <a:ext cx="9201795" cy="757334"/>
          </a:xfrm>
          <a:custGeom>
            <a:avLst/>
            <a:gdLst/>
            <a:ahLst/>
            <a:cxnLst/>
            <a:rect l="l" t="t" r="r" b="b"/>
            <a:pathLst>
              <a:path w="258550" h="34764" extrusionOk="0">
                <a:moveTo>
                  <a:pt x="56462" y="0"/>
                </a:moveTo>
                <a:lnTo>
                  <a:pt x="54271" y="52"/>
                </a:lnTo>
                <a:lnTo>
                  <a:pt x="52132" y="130"/>
                </a:lnTo>
                <a:lnTo>
                  <a:pt x="50020" y="287"/>
                </a:lnTo>
                <a:lnTo>
                  <a:pt x="47934" y="496"/>
                </a:lnTo>
                <a:lnTo>
                  <a:pt x="45926" y="730"/>
                </a:lnTo>
                <a:lnTo>
                  <a:pt x="43943" y="1017"/>
                </a:lnTo>
                <a:lnTo>
                  <a:pt x="41988" y="1356"/>
                </a:lnTo>
                <a:lnTo>
                  <a:pt x="40084" y="1721"/>
                </a:lnTo>
                <a:lnTo>
                  <a:pt x="38232" y="2138"/>
                </a:lnTo>
                <a:lnTo>
                  <a:pt x="36407" y="2608"/>
                </a:lnTo>
                <a:lnTo>
                  <a:pt x="34633" y="3077"/>
                </a:lnTo>
                <a:lnTo>
                  <a:pt x="32912" y="3599"/>
                </a:lnTo>
                <a:lnTo>
                  <a:pt x="31217" y="4147"/>
                </a:lnTo>
                <a:lnTo>
                  <a:pt x="29574" y="4720"/>
                </a:lnTo>
                <a:lnTo>
                  <a:pt x="27957" y="5320"/>
                </a:lnTo>
                <a:lnTo>
                  <a:pt x="26392" y="5946"/>
                </a:lnTo>
                <a:lnTo>
                  <a:pt x="24880" y="6572"/>
                </a:lnTo>
                <a:lnTo>
                  <a:pt x="23419" y="7224"/>
                </a:lnTo>
                <a:lnTo>
                  <a:pt x="21985" y="7902"/>
                </a:lnTo>
                <a:lnTo>
                  <a:pt x="20603" y="8606"/>
                </a:lnTo>
                <a:lnTo>
                  <a:pt x="19273" y="9284"/>
                </a:lnTo>
                <a:lnTo>
                  <a:pt x="17969" y="9988"/>
                </a:lnTo>
                <a:lnTo>
                  <a:pt x="16717" y="10692"/>
                </a:lnTo>
                <a:lnTo>
                  <a:pt x="15517" y="11423"/>
                </a:lnTo>
                <a:lnTo>
                  <a:pt x="14344" y="12127"/>
                </a:lnTo>
                <a:lnTo>
                  <a:pt x="13248" y="12831"/>
                </a:lnTo>
                <a:lnTo>
                  <a:pt x="12179" y="13561"/>
                </a:lnTo>
                <a:lnTo>
                  <a:pt x="11136" y="14239"/>
                </a:lnTo>
                <a:lnTo>
                  <a:pt x="10171" y="14943"/>
                </a:lnTo>
                <a:lnTo>
                  <a:pt x="9232" y="15621"/>
                </a:lnTo>
                <a:lnTo>
                  <a:pt x="8345" y="16300"/>
                </a:lnTo>
                <a:lnTo>
                  <a:pt x="6702" y="17577"/>
                </a:lnTo>
                <a:lnTo>
                  <a:pt x="5268" y="18803"/>
                </a:lnTo>
                <a:lnTo>
                  <a:pt x="4016" y="19898"/>
                </a:lnTo>
                <a:lnTo>
                  <a:pt x="2947" y="20889"/>
                </a:lnTo>
                <a:lnTo>
                  <a:pt x="2060" y="21750"/>
                </a:lnTo>
                <a:lnTo>
                  <a:pt x="1382" y="22454"/>
                </a:lnTo>
                <a:lnTo>
                  <a:pt x="887" y="22976"/>
                </a:lnTo>
                <a:lnTo>
                  <a:pt x="496" y="23419"/>
                </a:lnTo>
                <a:lnTo>
                  <a:pt x="0" y="34764"/>
                </a:lnTo>
                <a:lnTo>
                  <a:pt x="258549" y="34764"/>
                </a:lnTo>
                <a:lnTo>
                  <a:pt x="258549" y="10536"/>
                </a:lnTo>
                <a:lnTo>
                  <a:pt x="257245" y="10223"/>
                </a:lnTo>
                <a:lnTo>
                  <a:pt x="255968" y="9910"/>
                </a:lnTo>
                <a:lnTo>
                  <a:pt x="254690" y="9649"/>
                </a:lnTo>
                <a:lnTo>
                  <a:pt x="253438" y="9415"/>
                </a:lnTo>
                <a:lnTo>
                  <a:pt x="252212" y="9180"/>
                </a:lnTo>
                <a:lnTo>
                  <a:pt x="250986" y="8997"/>
                </a:lnTo>
                <a:lnTo>
                  <a:pt x="249787" y="8841"/>
                </a:lnTo>
                <a:lnTo>
                  <a:pt x="248587" y="8710"/>
                </a:lnTo>
                <a:lnTo>
                  <a:pt x="247414" y="8606"/>
                </a:lnTo>
                <a:lnTo>
                  <a:pt x="246240" y="8528"/>
                </a:lnTo>
                <a:lnTo>
                  <a:pt x="245093" y="8450"/>
                </a:lnTo>
                <a:lnTo>
                  <a:pt x="243971" y="8424"/>
                </a:lnTo>
                <a:lnTo>
                  <a:pt x="242824" y="8398"/>
                </a:lnTo>
                <a:lnTo>
                  <a:pt x="241702" y="8398"/>
                </a:lnTo>
                <a:lnTo>
                  <a:pt x="240607" y="8424"/>
                </a:lnTo>
                <a:lnTo>
                  <a:pt x="239485" y="8476"/>
                </a:lnTo>
                <a:lnTo>
                  <a:pt x="238390" y="8554"/>
                </a:lnTo>
                <a:lnTo>
                  <a:pt x="237295" y="8632"/>
                </a:lnTo>
                <a:lnTo>
                  <a:pt x="236226" y="8737"/>
                </a:lnTo>
                <a:lnTo>
                  <a:pt x="235130" y="8841"/>
                </a:lnTo>
                <a:lnTo>
                  <a:pt x="234061" y="8971"/>
                </a:lnTo>
                <a:lnTo>
                  <a:pt x="232992" y="9128"/>
                </a:lnTo>
                <a:lnTo>
                  <a:pt x="230827" y="9467"/>
                </a:lnTo>
                <a:lnTo>
                  <a:pt x="228689" y="9858"/>
                </a:lnTo>
                <a:lnTo>
                  <a:pt x="226550" y="10301"/>
                </a:lnTo>
                <a:lnTo>
                  <a:pt x="224386" y="10797"/>
                </a:lnTo>
                <a:lnTo>
                  <a:pt x="222195" y="11318"/>
                </a:lnTo>
                <a:lnTo>
                  <a:pt x="219978" y="11866"/>
                </a:lnTo>
                <a:lnTo>
                  <a:pt x="217735" y="12440"/>
                </a:lnTo>
                <a:lnTo>
                  <a:pt x="213145" y="13666"/>
                </a:lnTo>
                <a:lnTo>
                  <a:pt x="208321" y="14891"/>
                </a:lnTo>
                <a:lnTo>
                  <a:pt x="205817" y="15517"/>
                </a:lnTo>
                <a:lnTo>
                  <a:pt x="203235" y="16143"/>
                </a:lnTo>
                <a:lnTo>
                  <a:pt x="200575" y="16717"/>
                </a:lnTo>
                <a:lnTo>
                  <a:pt x="197837" y="17291"/>
                </a:lnTo>
                <a:lnTo>
                  <a:pt x="194994" y="17838"/>
                </a:lnTo>
                <a:lnTo>
                  <a:pt x="192047" y="18360"/>
                </a:lnTo>
                <a:lnTo>
                  <a:pt x="189022" y="18829"/>
                </a:lnTo>
                <a:lnTo>
                  <a:pt x="187457" y="19064"/>
                </a:lnTo>
                <a:lnTo>
                  <a:pt x="185867" y="19273"/>
                </a:lnTo>
                <a:lnTo>
                  <a:pt x="184250" y="19481"/>
                </a:lnTo>
                <a:lnTo>
                  <a:pt x="182581" y="19664"/>
                </a:lnTo>
                <a:lnTo>
                  <a:pt x="180912" y="19820"/>
                </a:lnTo>
                <a:lnTo>
                  <a:pt x="179190" y="19977"/>
                </a:lnTo>
                <a:lnTo>
                  <a:pt x="176817" y="20159"/>
                </a:lnTo>
                <a:lnTo>
                  <a:pt x="174366" y="20316"/>
                </a:lnTo>
                <a:lnTo>
                  <a:pt x="171888" y="20394"/>
                </a:lnTo>
                <a:lnTo>
                  <a:pt x="169332" y="20472"/>
                </a:lnTo>
                <a:lnTo>
                  <a:pt x="166724" y="20472"/>
                </a:lnTo>
                <a:lnTo>
                  <a:pt x="164064" y="20446"/>
                </a:lnTo>
                <a:lnTo>
                  <a:pt x="161378" y="20394"/>
                </a:lnTo>
                <a:lnTo>
                  <a:pt x="158666" y="20290"/>
                </a:lnTo>
                <a:lnTo>
                  <a:pt x="155902" y="20159"/>
                </a:lnTo>
                <a:lnTo>
                  <a:pt x="153137" y="19977"/>
                </a:lnTo>
                <a:lnTo>
                  <a:pt x="150321" y="19768"/>
                </a:lnTo>
                <a:lnTo>
                  <a:pt x="147504" y="19507"/>
                </a:lnTo>
                <a:lnTo>
                  <a:pt x="144661" y="19220"/>
                </a:lnTo>
                <a:lnTo>
                  <a:pt x="141819" y="18907"/>
                </a:lnTo>
                <a:lnTo>
                  <a:pt x="138950" y="18542"/>
                </a:lnTo>
                <a:lnTo>
                  <a:pt x="136107" y="18151"/>
                </a:lnTo>
                <a:lnTo>
                  <a:pt x="133265" y="17734"/>
                </a:lnTo>
                <a:lnTo>
                  <a:pt x="130422" y="17264"/>
                </a:lnTo>
                <a:lnTo>
                  <a:pt x="127606" y="16769"/>
                </a:lnTo>
                <a:lnTo>
                  <a:pt x="124789" y="16247"/>
                </a:lnTo>
                <a:lnTo>
                  <a:pt x="121999" y="15700"/>
                </a:lnTo>
                <a:lnTo>
                  <a:pt x="119260" y="15100"/>
                </a:lnTo>
                <a:lnTo>
                  <a:pt x="116522" y="14500"/>
                </a:lnTo>
                <a:lnTo>
                  <a:pt x="113836" y="13848"/>
                </a:lnTo>
                <a:lnTo>
                  <a:pt x="111176" y="13170"/>
                </a:lnTo>
                <a:lnTo>
                  <a:pt x="108568" y="12466"/>
                </a:lnTo>
                <a:lnTo>
                  <a:pt x="106012" y="11736"/>
                </a:lnTo>
                <a:lnTo>
                  <a:pt x="103535" y="10979"/>
                </a:lnTo>
                <a:lnTo>
                  <a:pt x="101083" y="10197"/>
                </a:lnTo>
                <a:lnTo>
                  <a:pt x="98710" y="9362"/>
                </a:lnTo>
                <a:lnTo>
                  <a:pt x="96389" y="8528"/>
                </a:lnTo>
                <a:lnTo>
                  <a:pt x="94146" y="7667"/>
                </a:lnTo>
                <a:lnTo>
                  <a:pt x="92764" y="7120"/>
                </a:lnTo>
                <a:lnTo>
                  <a:pt x="91356" y="6598"/>
                </a:lnTo>
                <a:lnTo>
                  <a:pt x="89999" y="6076"/>
                </a:lnTo>
                <a:lnTo>
                  <a:pt x="88617" y="5607"/>
                </a:lnTo>
                <a:lnTo>
                  <a:pt x="87261" y="5138"/>
                </a:lnTo>
                <a:lnTo>
                  <a:pt x="85905" y="4720"/>
                </a:lnTo>
                <a:lnTo>
                  <a:pt x="84575" y="4303"/>
                </a:lnTo>
                <a:lnTo>
                  <a:pt x="83245" y="3912"/>
                </a:lnTo>
                <a:lnTo>
                  <a:pt x="81915" y="3521"/>
                </a:lnTo>
                <a:lnTo>
                  <a:pt x="80611" y="3182"/>
                </a:lnTo>
                <a:lnTo>
                  <a:pt x="79307" y="2843"/>
                </a:lnTo>
                <a:lnTo>
                  <a:pt x="78029" y="2530"/>
                </a:lnTo>
                <a:lnTo>
                  <a:pt x="76725" y="2243"/>
                </a:lnTo>
                <a:lnTo>
                  <a:pt x="75473" y="1982"/>
                </a:lnTo>
                <a:lnTo>
                  <a:pt x="74195" y="1721"/>
                </a:lnTo>
                <a:lnTo>
                  <a:pt x="72944" y="1487"/>
                </a:lnTo>
                <a:lnTo>
                  <a:pt x="71718" y="1278"/>
                </a:lnTo>
                <a:lnTo>
                  <a:pt x="70466" y="1069"/>
                </a:lnTo>
                <a:lnTo>
                  <a:pt x="69266" y="887"/>
                </a:lnTo>
                <a:lnTo>
                  <a:pt x="68041" y="730"/>
                </a:lnTo>
                <a:lnTo>
                  <a:pt x="66841" y="574"/>
                </a:lnTo>
                <a:lnTo>
                  <a:pt x="65641" y="443"/>
                </a:lnTo>
                <a:lnTo>
                  <a:pt x="63294" y="235"/>
                </a:lnTo>
                <a:lnTo>
                  <a:pt x="60973" y="104"/>
                </a:lnTo>
                <a:lnTo>
                  <a:pt x="58704" y="26"/>
                </a:lnTo>
                <a:lnTo>
                  <a:pt x="5646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" name="Google Shape;605;p34">
            <a:extLst>
              <a:ext uri="{FF2B5EF4-FFF2-40B4-BE49-F238E27FC236}">
                <a16:creationId xmlns:a16="http://schemas.microsoft.com/office/drawing/2014/main" id="{EC24BB10-365C-BC77-5DDC-F1F406D97C9F}"/>
              </a:ext>
            </a:extLst>
          </p:cNvPr>
          <p:cNvGrpSpPr/>
          <p:nvPr/>
        </p:nvGrpSpPr>
        <p:grpSpPr>
          <a:xfrm>
            <a:off x="5237353" y="4436549"/>
            <a:ext cx="1135465" cy="430862"/>
            <a:chOff x="5250250" y="4451325"/>
            <a:chExt cx="963728" cy="365695"/>
          </a:xfrm>
        </p:grpSpPr>
        <p:sp>
          <p:nvSpPr>
            <p:cNvPr id="606" name="Google Shape;606;p34">
              <a:extLst>
                <a:ext uri="{FF2B5EF4-FFF2-40B4-BE49-F238E27FC236}">
                  <a16:creationId xmlns:a16="http://schemas.microsoft.com/office/drawing/2014/main" id="{D6ED2A81-9684-B061-BB37-09AFEBBC12A5}"/>
                </a:ext>
              </a:extLst>
            </p:cNvPr>
            <p:cNvSpPr/>
            <p:nvPr/>
          </p:nvSpPr>
          <p:spPr>
            <a:xfrm>
              <a:off x="5753860" y="4451325"/>
              <a:ext cx="460119" cy="365695"/>
            </a:xfrm>
            <a:custGeom>
              <a:avLst/>
              <a:gdLst/>
              <a:ahLst/>
              <a:cxnLst/>
              <a:rect l="l" t="t" r="r" b="b"/>
              <a:pathLst>
                <a:path w="12962" h="10302" extrusionOk="0">
                  <a:moveTo>
                    <a:pt x="11058" y="0"/>
                  </a:moveTo>
                  <a:lnTo>
                    <a:pt x="10875" y="53"/>
                  </a:lnTo>
                  <a:lnTo>
                    <a:pt x="10719" y="131"/>
                  </a:lnTo>
                  <a:lnTo>
                    <a:pt x="10693" y="131"/>
                  </a:lnTo>
                  <a:lnTo>
                    <a:pt x="10667" y="79"/>
                  </a:lnTo>
                  <a:lnTo>
                    <a:pt x="10640" y="53"/>
                  </a:lnTo>
                  <a:lnTo>
                    <a:pt x="10614" y="27"/>
                  </a:lnTo>
                  <a:lnTo>
                    <a:pt x="10588" y="79"/>
                  </a:lnTo>
                  <a:lnTo>
                    <a:pt x="10562" y="157"/>
                  </a:lnTo>
                  <a:lnTo>
                    <a:pt x="10562" y="261"/>
                  </a:lnTo>
                  <a:lnTo>
                    <a:pt x="10510" y="392"/>
                  </a:lnTo>
                  <a:lnTo>
                    <a:pt x="10406" y="600"/>
                  </a:lnTo>
                  <a:lnTo>
                    <a:pt x="10380" y="705"/>
                  </a:lnTo>
                  <a:lnTo>
                    <a:pt x="10354" y="809"/>
                  </a:lnTo>
                  <a:lnTo>
                    <a:pt x="10328" y="1148"/>
                  </a:lnTo>
                  <a:lnTo>
                    <a:pt x="10275" y="1461"/>
                  </a:lnTo>
                  <a:lnTo>
                    <a:pt x="10145" y="1982"/>
                  </a:lnTo>
                  <a:lnTo>
                    <a:pt x="10041" y="2243"/>
                  </a:lnTo>
                  <a:lnTo>
                    <a:pt x="9936" y="2478"/>
                  </a:lnTo>
                  <a:lnTo>
                    <a:pt x="9806" y="2713"/>
                  </a:lnTo>
                  <a:lnTo>
                    <a:pt x="9676" y="2869"/>
                  </a:lnTo>
                  <a:lnTo>
                    <a:pt x="9519" y="3000"/>
                  </a:lnTo>
                  <a:lnTo>
                    <a:pt x="9310" y="3130"/>
                  </a:lnTo>
                  <a:lnTo>
                    <a:pt x="9076" y="3208"/>
                  </a:lnTo>
                  <a:lnTo>
                    <a:pt x="8815" y="3260"/>
                  </a:lnTo>
                  <a:lnTo>
                    <a:pt x="8711" y="3260"/>
                  </a:lnTo>
                  <a:lnTo>
                    <a:pt x="8580" y="3234"/>
                  </a:lnTo>
                  <a:lnTo>
                    <a:pt x="8450" y="3208"/>
                  </a:lnTo>
                  <a:lnTo>
                    <a:pt x="8346" y="3156"/>
                  </a:lnTo>
                  <a:lnTo>
                    <a:pt x="8215" y="3052"/>
                  </a:lnTo>
                  <a:lnTo>
                    <a:pt x="8111" y="2947"/>
                  </a:lnTo>
                  <a:lnTo>
                    <a:pt x="8006" y="2843"/>
                  </a:lnTo>
                  <a:lnTo>
                    <a:pt x="7928" y="2661"/>
                  </a:lnTo>
                  <a:lnTo>
                    <a:pt x="7641" y="2113"/>
                  </a:lnTo>
                  <a:lnTo>
                    <a:pt x="7511" y="1956"/>
                  </a:lnTo>
                  <a:lnTo>
                    <a:pt x="7407" y="1826"/>
                  </a:lnTo>
                  <a:lnTo>
                    <a:pt x="7276" y="1748"/>
                  </a:lnTo>
                  <a:lnTo>
                    <a:pt x="7146" y="1696"/>
                  </a:lnTo>
                  <a:lnTo>
                    <a:pt x="6989" y="1670"/>
                  </a:lnTo>
                  <a:lnTo>
                    <a:pt x="6807" y="1670"/>
                  </a:lnTo>
                  <a:lnTo>
                    <a:pt x="6703" y="1643"/>
                  </a:lnTo>
                  <a:lnTo>
                    <a:pt x="6598" y="1617"/>
                  </a:lnTo>
                  <a:lnTo>
                    <a:pt x="6494" y="1565"/>
                  </a:lnTo>
                  <a:lnTo>
                    <a:pt x="6416" y="1513"/>
                  </a:lnTo>
                  <a:lnTo>
                    <a:pt x="6259" y="1330"/>
                  </a:lnTo>
                  <a:lnTo>
                    <a:pt x="6103" y="1122"/>
                  </a:lnTo>
                  <a:lnTo>
                    <a:pt x="5764" y="679"/>
                  </a:lnTo>
                  <a:lnTo>
                    <a:pt x="5581" y="470"/>
                  </a:lnTo>
                  <a:lnTo>
                    <a:pt x="5372" y="287"/>
                  </a:lnTo>
                  <a:lnTo>
                    <a:pt x="5164" y="183"/>
                  </a:lnTo>
                  <a:lnTo>
                    <a:pt x="4903" y="105"/>
                  </a:lnTo>
                  <a:lnTo>
                    <a:pt x="4642" y="105"/>
                  </a:lnTo>
                  <a:lnTo>
                    <a:pt x="4355" y="131"/>
                  </a:lnTo>
                  <a:lnTo>
                    <a:pt x="4095" y="235"/>
                  </a:lnTo>
                  <a:lnTo>
                    <a:pt x="3834" y="392"/>
                  </a:lnTo>
                  <a:lnTo>
                    <a:pt x="3573" y="574"/>
                  </a:lnTo>
                  <a:lnTo>
                    <a:pt x="3364" y="835"/>
                  </a:lnTo>
                  <a:lnTo>
                    <a:pt x="3051" y="1304"/>
                  </a:lnTo>
                  <a:lnTo>
                    <a:pt x="2817" y="1591"/>
                  </a:lnTo>
                  <a:lnTo>
                    <a:pt x="2686" y="1696"/>
                  </a:lnTo>
                  <a:lnTo>
                    <a:pt x="2582" y="1774"/>
                  </a:lnTo>
                  <a:lnTo>
                    <a:pt x="2321" y="1904"/>
                  </a:lnTo>
                  <a:lnTo>
                    <a:pt x="1904" y="2035"/>
                  </a:lnTo>
                  <a:lnTo>
                    <a:pt x="1669" y="2165"/>
                  </a:lnTo>
                  <a:lnTo>
                    <a:pt x="1435" y="2295"/>
                  </a:lnTo>
                  <a:lnTo>
                    <a:pt x="1174" y="2452"/>
                  </a:lnTo>
                  <a:lnTo>
                    <a:pt x="939" y="2661"/>
                  </a:lnTo>
                  <a:lnTo>
                    <a:pt x="704" y="2895"/>
                  </a:lnTo>
                  <a:lnTo>
                    <a:pt x="522" y="3182"/>
                  </a:lnTo>
                  <a:lnTo>
                    <a:pt x="365" y="3495"/>
                  </a:lnTo>
                  <a:lnTo>
                    <a:pt x="235" y="3834"/>
                  </a:lnTo>
                  <a:lnTo>
                    <a:pt x="183" y="4173"/>
                  </a:lnTo>
                  <a:lnTo>
                    <a:pt x="131" y="4538"/>
                  </a:lnTo>
                  <a:lnTo>
                    <a:pt x="131" y="4877"/>
                  </a:lnTo>
                  <a:lnTo>
                    <a:pt x="131" y="5190"/>
                  </a:lnTo>
                  <a:lnTo>
                    <a:pt x="183" y="5686"/>
                  </a:lnTo>
                  <a:lnTo>
                    <a:pt x="235" y="5660"/>
                  </a:lnTo>
                  <a:lnTo>
                    <a:pt x="287" y="5607"/>
                  </a:lnTo>
                  <a:lnTo>
                    <a:pt x="339" y="5529"/>
                  </a:lnTo>
                  <a:lnTo>
                    <a:pt x="391" y="5425"/>
                  </a:lnTo>
                  <a:lnTo>
                    <a:pt x="391" y="5295"/>
                  </a:lnTo>
                  <a:lnTo>
                    <a:pt x="365" y="5138"/>
                  </a:lnTo>
                  <a:lnTo>
                    <a:pt x="313" y="4929"/>
                  </a:lnTo>
                  <a:lnTo>
                    <a:pt x="339" y="4747"/>
                  </a:lnTo>
                  <a:lnTo>
                    <a:pt x="443" y="4356"/>
                  </a:lnTo>
                  <a:lnTo>
                    <a:pt x="496" y="4147"/>
                  </a:lnTo>
                  <a:lnTo>
                    <a:pt x="574" y="3964"/>
                  </a:lnTo>
                  <a:lnTo>
                    <a:pt x="626" y="3834"/>
                  </a:lnTo>
                  <a:lnTo>
                    <a:pt x="678" y="3808"/>
                  </a:lnTo>
                  <a:lnTo>
                    <a:pt x="730" y="3808"/>
                  </a:lnTo>
                  <a:lnTo>
                    <a:pt x="756" y="3886"/>
                  </a:lnTo>
                  <a:lnTo>
                    <a:pt x="809" y="4069"/>
                  </a:lnTo>
                  <a:lnTo>
                    <a:pt x="809" y="4330"/>
                  </a:lnTo>
                  <a:lnTo>
                    <a:pt x="809" y="4643"/>
                  </a:lnTo>
                  <a:lnTo>
                    <a:pt x="809" y="5295"/>
                  </a:lnTo>
                  <a:lnTo>
                    <a:pt x="783" y="5738"/>
                  </a:lnTo>
                  <a:lnTo>
                    <a:pt x="756" y="5894"/>
                  </a:lnTo>
                  <a:lnTo>
                    <a:pt x="704" y="6025"/>
                  </a:lnTo>
                  <a:lnTo>
                    <a:pt x="548" y="6364"/>
                  </a:lnTo>
                  <a:lnTo>
                    <a:pt x="339" y="6677"/>
                  </a:lnTo>
                  <a:lnTo>
                    <a:pt x="131" y="6938"/>
                  </a:lnTo>
                  <a:lnTo>
                    <a:pt x="52" y="7042"/>
                  </a:lnTo>
                  <a:lnTo>
                    <a:pt x="0" y="7146"/>
                  </a:lnTo>
                  <a:lnTo>
                    <a:pt x="0" y="7198"/>
                  </a:lnTo>
                  <a:lnTo>
                    <a:pt x="26" y="7277"/>
                  </a:lnTo>
                  <a:lnTo>
                    <a:pt x="104" y="7407"/>
                  </a:lnTo>
                  <a:lnTo>
                    <a:pt x="131" y="7511"/>
                  </a:lnTo>
                  <a:lnTo>
                    <a:pt x="157" y="7616"/>
                  </a:lnTo>
                  <a:lnTo>
                    <a:pt x="235" y="8685"/>
                  </a:lnTo>
                  <a:lnTo>
                    <a:pt x="287" y="9311"/>
                  </a:lnTo>
                  <a:lnTo>
                    <a:pt x="287" y="9650"/>
                  </a:lnTo>
                  <a:lnTo>
                    <a:pt x="287" y="9754"/>
                  </a:lnTo>
                  <a:lnTo>
                    <a:pt x="313" y="9858"/>
                  </a:lnTo>
                  <a:lnTo>
                    <a:pt x="365" y="9911"/>
                  </a:lnTo>
                  <a:lnTo>
                    <a:pt x="470" y="9937"/>
                  </a:lnTo>
                  <a:lnTo>
                    <a:pt x="496" y="9963"/>
                  </a:lnTo>
                  <a:lnTo>
                    <a:pt x="522" y="10015"/>
                  </a:lnTo>
                  <a:lnTo>
                    <a:pt x="548" y="10093"/>
                  </a:lnTo>
                  <a:lnTo>
                    <a:pt x="522" y="10197"/>
                  </a:lnTo>
                  <a:lnTo>
                    <a:pt x="1278" y="10223"/>
                  </a:lnTo>
                  <a:lnTo>
                    <a:pt x="1278" y="10197"/>
                  </a:lnTo>
                  <a:lnTo>
                    <a:pt x="1226" y="10093"/>
                  </a:lnTo>
                  <a:lnTo>
                    <a:pt x="1148" y="9989"/>
                  </a:lnTo>
                  <a:lnTo>
                    <a:pt x="965" y="9884"/>
                  </a:lnTo>
                  <a:lnTo>
                    <a:pt x="887" y="9832"/>
                  </a:lnTo>
                  <a:lnTo>
                    <a:pt x="835" y="9754"/>
                  </a:lnTo>
                  <a:lnTo>
                    <a:pt x="783" y="9702"/>
                  </a:lnTo>
                  <a:lnTo>
                    <a:pt x="756" y="9624"/>
                  </a:lnTo>
                  <a:lnTo>
                    <a:pt x="730" y="9415"/>
                  </a:lnTo>
                  <a:lnTo>
                    <a:pt x="704" y="9180"/>
                  </a:lnTo>
                  <a:lnTo>
                    <a:pt x="626" y="8398"/>
                  </a:lnTo>
                  <a:lnTo>
                    <a:pt x="574" y="7955"/>
                  </a:lnTo>
                  <a:lnTo>
                    <a:pt x="574" y="7772"/>
                  </a:lnTo>
                  <a:lnTo>
                    <a:pt x="600" y="7642"/>
                  </a:lnTo>
                  <a:lnTo>
                    <a:pt x="652" y="7303"/>
                  </a:lnTo>
                  <a:lnTo>
                    <a:pt x="835" y="7172"/>
                  </a:lnTo>
                  <a:lnTo>
                    <a:pt x="1174" y="6885"/>
                  </a:lnTo>
                  <a:lnTo>
                    <a:pt x="1382" y="6703"/>
                  </a:lnTo>
                  <a:lnTo>
                    <a:pt x="1565" y="6494"/>
                  </a:lnTo>
                  <a:lnTo>
                    <a:pt x="1695" y="6259"/>
                  </a:lnTo>
                  <a:lnTo>
                    <a:pt x="1747" y="6155"/>
                  </a:lnTo>
                  <a:lnTo>
                    <a:pt x="1774" y="6025"/>
                  </a:lnTo>
                  <a:lnTo>
                    <a:pt x="1800" y="6025"/>
                  </a:lnTo>
                  <a:lnTo>
                    <a:pt x="1826" y="6051"/>
                  </a:lnTo>
                  <a:lnTo>
                    <a:pt x="1852" y="6103"/>
                  </a:lnTo>
                  <a:lnTo>
                    <a:pt x="1852" y="6207"/>
                  </a:lnTo>
                  <a:lnTo>
                    <a:pt x="1852" y="6807"/>
                  </a:lnTo>
                  <a:lnTo>
                    <a:pt x="1826" y="6964"/>
                  </a:lnTo>
                  <a:lnTo>
                    <a:pt x="1774" y="7120"/>
                  </a:lnTo>
                  <a:lnTo>
                    <a:pt x="1669" y="7277"/>
                  </a:lnTo>
                  <a:lnTo>
                    <a:pt x="1565" y="7407"/>
                  </a:lnTo>
                  <a:lnTo>
                    <a:pt x="1539" y="7459"/>
                  </a:lnTo>
                  <a:lnTo>
                    <a:pt x="1539" y="7511"/>
                  </a:lnTo>
                  <a:lnTo>
                    <a:pt x="1565" y="7642"/>
                  </a:lnTo>
                  <a:lnTo>
                    <a:pt x="1669" y="7798"/>
                  </a:lnTo>
                  <a:lnTo>
                    <a:pt x="1852" y="8111"/>
                  </a:lnTo>
                  <a:lnTo>
                    <a:pt x="2060" y="8554"/>
                  </a:lnTo>
                  <a:lnTo>
                    <a:pt x="2269" y="9024"/>
                  </a:lnTo>
                  <a:lnTo>
                    <a:pt x="2399" y="9311"/>
                  </a:lnTo>
                  <a:lnTo>
                    <a:pt x="2478" y="9598"/>
                  </a:lnTo>
                  <a:lnTo>
                    <a:pt x="2504" y="9780"/>
                  </a:lnTo>
                  <a:lnTo>
                    <a:pt x="2504" y="9832"/>
                  </a:lnTo>
                  <a:lnTo>
                    <a:pt x="2556" y="9832"/>
                  </a:lnTo>
                  <a:lnTo>
                    <a:pt x="2582" y="9858"/>
                  </a:lnTo>
                  <a:lnTo>
                    <a:pt x="2660" y="9911"/>
                  </a:lnTo>
                  <a:lnTo>
                    <a:pt x="2712" y="9989"/>
                  </a:lnTo>
                  <a:lnTo>
                    <a:pt x="2738" y="10067"/>
                  </a:lnTo>
                  <a:lnTo>
                    <a:pt x="2738" y="10145"/>
                  </a:lnTo>
                  <a:lnTo>
                    <a:pt x="2712" y="10250"/>
                  </a:lnTo>
                  <a:lnTo>
                    <a:pt x="3547" y="10250"/>
                  </a:lnTo>
                  <a:lnTo>
                    <a:pt x="3338" y="10015"/>
                  </a:lnTo>
                  <a:lnTo>
                    <a:pt x="3156" y="9780"/>
                  </a:lnTo>
                  <a:lnTo>
                    <a:pt x="2999" y="9545"/>
                  </a:lnTo>
                  <a:lnTo>
                    <a:pt x="2686" y="8920"/>
                  </a:lnTo>
                  <a:lnTo>
                    <a:pt x="2530" y="8581"/>
                  </a:lnTo>
                  <a:lnTo>
                    <a:pt x="2426" y="8294"/>
                  </a:lnTo>
                  <a:lnTo>
                    <a:pt x="2347" y="8033"/>
                  </a:lnTo>
                  <a:lnTo>
                    <a:pt x="2243" y="7746"/>
                  </a:lnTo>
                  <a:lnTo>
                    <a:pt x="2217" y="7589"/>
                  </a:lnTo>
                  <a:lnTo>
                    <a:pt x="2217" y="7433"/>
                  </a:lnTo>
                  <a:lnTo>
                    <a:pt x="2243" y="7277"/>
                  </a:lnTo>
                  <a:lnTo>
                    <a:pt x="2295" y="7120"/>
                  </a:lnTo>
                  <a:lnTo>
                    <a:pt x="2452" y="6781"/>
                  </a:lnTo>
                  <a:lnTo>
                    <a:pt x="2634" y="6494"/>
                  </a:lnTo>
                  <a:lnTo>
                    <a:pt x="2843" y="6233"/>
                  </a:lnTo>
                  <a:lnTo>
                    <a:pt x="3025" y="5999"/>
                  </a:lnTo>
                  <a:lnTo>
                    <a:pt x="3208" y="5816"/>
                  </a:lnTo>
                  <a:lnTo>
                    <a:pt x="3338" y="5634"/>
                  </a:lnTo>
                  <a:lnTo>
                    <a:pt x="3443" y="5451"/>
                  </a:lnTo>
                  <a:lnTo>
                    <a:pt x="3521" y="5268"/>
                  </a:lnTo>
                  <a:lnTo>
                    <a:pt x="3703" y="5321"/>
                  </a:lnTo>
                  <a:lnTo>
                    <a:pt x="4199" y="5425"/>
                  </a:lnTo>
                  <a:lnTo>
                    <a:pt x="4564" y="5477"/>
                  </a:lnTo>
                  <a:lnTo>
                    <a:pt x="5007" y="5503"/>
                  </a:lnTo>
                  <a:lnTo>
                    <a:pt x="5529" y="5529"/>
                  </a:lnTo>
                  <a:lnTo>
                    <a:pt x="6103" y="5503"/>
                  </a:lnTo>
                  <a:lnTo>
                    <a:pt x="6207" y="6286"/>
                  </a:lnTo>
                  <a:lnTo>
                    <a:pt x="6207" y="6468"/>
                  </a:lnTo>
                  <a:lnTo>
                    <a:pt x="6181" y="6651"/>
                  </a:lnTo>
                  <a:lnTo>
                    <a:pt x="6129" y="7016"/>
                  </a:lnTo>
                  <a:lnTo>
                    <a:pt x="6024" y="7329"/>
                  </a:lnTo>
                  <a:lnTo>
                    <a:pt x="5946" y="7589"/>
                  </a:lnTo>
                  <a:lnTo>
                    <a:pt x="5868" y="7746"/>
                  </a:lnTo>
                  <a:lnTo>
                    <a:pt x="5842" y="7850"/>
                  </a:lnTo>
                  <a:lnTo>
                    <a:pt x="5868" y="7929"/>
                  </a:lnTo>
                  <a:lnTo>
                    <a:pt x="5946" y="8059"/>
                  </a:lnTo>
                  <a:lnTo>
                    <a:pt x="5998" y="8241"/>
                  </a:lnTo>
                  <a:lnTo>
                    <a:pt x="6024" y="8450"/>
                  </a:lnTo>
                  <a:lnTo>
                    <a:pt x="5998" y="9128"/>
                  </a:lnTo>
                  <a:lnTo>
                    <a:pt x="5972" y="9493"/>
                  </a:lnTo>
                  <a:lnTo>
                    <a:pt x="5972" y="9754"/>
                  </a:lnTo>
                  <a:lnTo>
                    <a:pt x="6024" y="9884"/>
                  </a:lnTo>
                  <a:lnTo>
                    <a:pt x="6051" y="9911"/>
                  </a:lnTo>
                  <a:lnTo>
                    <a:pt x="6103" y="9937"/>
                  </a:lnTo>
                  <a:lnTo>
                    <a:pt x="6129" y="9937"/>
                  </a:lnTo>
                  <a:lnTo>
                    <a:pt x="6155" y="9963"/>
                  </a:lnTo>
                  <a:lnTo>
                    <a:pt x="6181" y="10067"/>
                  </a:lnTo>
                  <a:lnTo>
                    <a:pt x="6181" y="10171"/>
                  </a:lnTo>
                  <a:lnTo>
                    <a:pt x="6129" y="10302"/>
                  </a:lnTo>
                  <a:lnTo>
                    <a:pt x="6963" y="10302"/>
                  </a:lnTo>
                  <a:lnTo>
                    <a:pt x="6911" y="10250"/>
                  </a:lnTo>
                  <a:lnTo>
                    <a:pt x="6755" y="10093"/>
                  </a:lnTo>
                  <a:lnTo>
                    <a:pt x="6598" y="9858"/>
                  </a:lnTo>
                  <a:lnTo>
                    <a:pt x="6546" y="9754"/>
                  </a:lnTo>
                  <a:lnTo>
                    <a:pt x="6546" y="9624"/>
                  </a:lnTo>
                  <a:lnTo>
                    <a:pt x="6520" y="9285"/>
                  </a:lnTo>
                  <a:lnTo>
                    <a:pt x="6520" y="8815"/>
                  </a:lnTo>
                  <a:lnTo>
                    <a:pt x="6546" y="8320"/>
                  </a:lnTo>
                  <a:lnTo>
                    <a:pt x="6572" y="8111"/>
                  </a:lnTo>
                  <a:lnTo>
                    <a:pt x="6624" y="7955"/>
                  </a:lnTo>
                  <a:lnTo>
                    <a:pt x="6781" y="7537"/>
                  </a:lnTo>
                  <a:lnTo>
                    <a:pt x="6937" y="6990"/>
                  </a:lnTo>
                  <a:lnTo>
                    <a:pt x="7015" y="6703"/>
                  </a:lnTo>
                  <a:lnTo>
                    <a:pt x="7094" y="6390"/>
                  </a:lnTo>
                  <a:lnTo>
                    <a:pt x="7146" y="6077"/>
                  </a:lnTo>
                  <a:lnTo>
                    <a:pt x="7146" y="5764"/>
                  </a:lnTo>
                  <a:lnTo>
                    <a:pt x="7224" y="5868"/>
                  </a:lnTo>
                  <a:lnTo>
                    <a:pt x="7459" y="6155"/>
                  </a:lnTo>
                  <a:lnTo>
                    <a:pt x="7641" y="6312"/>
                  </a:lnTo>
                  <a:lnTo>
                    <a:pt x="7850" y="6520"/>
                  </a:lnTo>
                  <a:lnTo>
                    <a:pt x="8111" y="6729"/>
                  </a:lnTo>
                  <a:lnTo>
                    <a:pt x="8398" y="6911"/>
                  </a:lnTo>
                  <a:lnTo>
                    <a:pt x="8398" y="7042"/>
                  </a:lnTo>
                  <a:lnTo>
                    <a:pt x="8398" y="7172"/>
                  </a:lnTo>
                  <a:lnTo>
                    <a:pt x="8346" y="7381"/>
                  </a:lnTo>
                  <a:lnTo>
                    <a:pt x="8267" y="7642"/>
                  </a:lnTo>
                  <a:lnTo>
                    <a:pt x="8137" y="7981"/>
                  </a:lnTo>
                  <a:lnTo>
                    <a:pt x="7954" y="8398"/>
                  </a:lnTo>
                  <a:lnTo>
                    <a:pt x="7667" y="8867"/>
                  </a:lnTo>
                  <a:lnTo>
                    <a:pt x="7667" y="8893"/>
                  </a:lnTo>
                  <a:lnTo>
                    <a:pt x="7641" y="8920"/>
                  </a:lnTo>
                  <a:lnTo>
                    <a:pt x="7641" y="8972"/>
                  </a:lnTo>
                  <a:lnTo>
                    <a:pt x="7720" y="9024"/>
                  </a:lnTo>
                  <a:lnTo>
                    <a:pt x="7772" y="9076"/>
                  </a:lnTo>
                  <a:lnTo>
                    <a:pt x="7772" y="9128"/>
                  </a:lnTo>
                  <a:lnTo>
                    <a:pt x="7694" y="9259"/>
                  </a:lnTo>
                  <a:lnTo>
                    <a:pt x="7563" y="9441"/>
                  </a:lnTo>
                  <a:lnTo>
                    <a:pt x="7511" y="9519"/>
                  </a:lnTo>
                  <a:lnTo>
                    <a:pt x="7485" y="9598"/>
                  </a:lnTo>
                  <a:lnTo>
                    <a:pt x="7485" y="9676"/>
                  </a:lnTo>
                  <a:lnTo>
                    <a:pt x="7511" y="9754"/>
                  </a:lnTo>
                  <a:lnTo>
                    <a:pt x="7537" y="9780"/>
                  </a:lnTo>
                  <a:lnTo>
                    <a:pt x="7589" y="9832"/>
                  </a:lnTo>
                  <a:lnTo>
                    <a:pt x="7746" y="9937"/>
                  </a:lnTo>
                  <a:lnTo>
                    <a:pt x="7798" y="9989"/>
                  </a:lnTo>
                  <a:lnTo>
                    <a:pt x="7876" y="10067"/>
                  </a:lnTo>
                  <a:lnTo>
                    <a:pt x="7954" y="10145"/>
                  </a:lnTo>
                  <a:lnTo>
                    <a:pt x="8006" y="10171"/>
                  </a:lnTo>
                  <a:lnTo>
                    <a:pt x="8059" y="10171"/>
                  </a:lnTo>
                  <a:lnTo>
                    <a:pt x="8111" y="10119"/>
                  </a:lnTo>
                  <a:lnTo>
                    <a:pt x="8137" y="10041"/>
                  </a:lnTo>
                  <a:lnTo>
                    <a:pt x="8163" y="9963"/>
                  </a:lnTo>
                  <a:lnTo>
                    <a:pt x="8189" y="9858"/>
                  </a:lnTo>
                  <a:lnTo>
                    <a:pt x="8163" y="9780"/>
                  </a:lnTo>
                  <a:lnTo>
                    <a:pt x="8111" y="9519"/>
                  </a:lnTo>
                  <a:lnTo>
                    <a:pt x="8137" y="9415"/>
                  </a:lnTo>
                  <a:lnTo>
                    <a:pt x="8189" y="9363"/>
                  </a:lnTo>
                  <a:lnTo>
                    <a:pt x="8267" y="9311"/>
                  </a:lnTo>
                  <a:lnTo>
                    <a:pt x="8319" y="9232"/>
                  </a:lnTo>
                  <a:lnTo>
                    <a:pt x="8372" y="9128"/>
                  </a:lnTo>
                  <a:lnTo>
                    <a:pt x="8450" y="8867"/>
                  </a:lnTo>
                  <a:lnTo>
                    <a:pt x="8580" y="8137"/>
                  </a:lnTo>
                  <a:lnTo>
                    <a:pt x="8606" y="7955"/>
                  </a:lnTo>
                  <a:lnTo>
                    <a:pt x="8685" y="7798"/>
                  </a:lnTo>
                  <a:lnTo>
                    <a:pt x="8737" y="7616"/>
                  </a:lnTo>
                  <a:lnTo>
                    <a:pt x="8841" y="7459"/>
                  </a:lnTo>
                  <a:lnTo>
                    <a:pt x="9050" y="7224"/>
                  </a:lnTo>
                  <a:lnTo>
                    <a:pt x="9128" y="7146"/>
                  </a:lnTo>
                  <a:lnTo>
                    <a:pt x="9180" y="7042"/>
                  </a:lnTo>
                  <a:lnTo>
                    <a:pt x="9180" y="6938"/>
                  </a:lnTo>
                  <a:lnTo>
                    <a:pt x="9180" y="6833"/>
                  </a:lnTo>
                  <a:lnTo>
                    <a:pt x="9102" y="6729"/>
                  </a:lnTo>
                  <a:lnTo>
                    <a:pt x="8997" y="6572"/>
                  </a:lnTo>
                  <a:lnTo>
                    <a:pt x="8424" y="5999"/>
                  </a:lnTo>
                  <a:lnTo>
                    <a:pt x="8293" y="5868"/>
                  </a:lnTo>
                  <a:lnTo>
                    <a:pt x="8189" y="5712"/>
                  </a:lnTo>
                  <a:lnTo>
                    <a:pt x="8111" y="5555"/>
                  </a:lnTo>
                  <a:lnTo>
                    <a:pt x="8033" y="5399"/>
                  </a:lnTo>
                  <a:lnTo>
                    <a:pt x="7954" y="5138"/>
                  </a:lnTo>
                  <a:lnTo>
                    <a:pt x="7928" y="4982"/>
                  </a:lnTo>
                  <a:lnTo>
                    <a:pt x="7928" y="4955"/>
                  </a:lnTo>
                  <a:lnTo>
                    <a:pt x="7980" y="4929"/>
                  </a:lnTo>
                  <a:lnTo>
                    <a:pt x="8841" y="4929"/>
                  </a:lnTo>
                  <a:lnTo>
                    <a:pt x="9102" y="4903"/>
                  </a:lnTo>
                  <a:lnTo>
                    <a:pt x="9415" y="4825"/>
                  </a:lnTo>
                  <a:lnTo>
                    <a:pt x="9728" y="4721"/>
                  </a:lnTo>
                  <a:lnTo>
                    <a:pt x="9884" y="4643"/>
                  </a:lnTo>
                  <a:lnTo>
                    <a:pt x="10041" y="4538"/>
                  </a:lnTo>
                  <a:lnTo>
                    <a:pt x="10171" y="4408"/>
                  </a:lnTo>
                  <a:lnTo>
                    <a:pt x="10328" y="4277"/>
                  </a:lnTo>
                  <a:lnTo>
                    <a:pt x="10588" y="3991"/>
                  </a:lnTo>
                  <a:lnTo>
                    <a:pt x="10771" y="3678"/>
                  </a:lnTo>
                  <a:lnTo>
                    <a:pt x="10927" y="3365"/>
                  </a:lnTo>
                  <a:lnTo>
                    <a:pt x="11032" y="3078"/>
                  </a:lnTo>
                  <a:lnTo>
                    <a:pt x="11136" y="2791"/>
                  </a:lnTo>
                  <a:lnTo>
                    <a:pt x="11188" y="2556"/>
                  </a:lnTo>
                  <a:lnTo>
                    <a:pt x="11319" y="2113"/>
                  </a:lnTo>
                  <a:lnTo>
                    <a:pt x="11423" y="1800"/>
                  </a:lnTo>
                  <a:lnTo>
                    <a:pt x="11553" y="1565"/>
                  </a:lnTo>
                  <a:lnTo>
                    <a:pt x="11684" y="1409"/>
                  </a:lnTo>
                  <a:lnTo>
                    <a:pt x="11736" y="1357"/>
                  </a:lnTo>
                  <a:lnTo>
                    <a:pt x="11762" y="1357"/>
                  </a:lnTo>
                  <a:lnTo>
                    <a:pt x="11840" y="1304"/>
                  </a:lnTo>
                  <a:lnTo>
                    <a:pt x="11918" y="1226"/>
                  </a:lnTo>
                  <a:lnTo>
                    <a:pt x="11997" y="1122"/>
                  </a:lnTo>
                  <a:lnTo>
                    <a:pt x="12075" y="1044"/>
                  </a:lnTo>
                  <a:lnTo>
                    <a:pt x="12179" y="991"/>
                  </a:lnTo>
                  <a:lnTo>
                    <a:pt x="12805" y="991"/>
                  </a:lnTo>
                  <a:lnTo>
                    <a:pt x="12883" y="965"/>
                  </a:lnTo>
                  <a:lnTo>
                    <a:pt x="12935" y="913"/>
                  </a:lnTo>
                  <a:lnTo>
                    <a:pt x="12935" y="861"/>
                  </a:lnTo>
                  <a:lnTo>
                    <a:pt x="12909" y="835"/>
                  </a:lnTo>
                  <a:lnTo>
                    <a:pt x="12883" y="809"/>
                  </a:lnTo>
                  <a:lnTo>
                    <a:pt x="12857" y="809"/>
                  </a:lnTo>
                  <a:lnTo>
                    <a:pt x="12857" y="731"/>
                  </a:lnTo>
                  <a:lnTo>
                    <a:pt x="12857" y="705"/>
                  </a:lnTo>
                  <a:lnTo>
                    <a:pt x="12883" y="705"/>
                  </a:lnTo>
                  <a:lnTo>
                    <a:pt x="12935" y="679"/>
                  </a:lnTo>
                  <a:lnTo>
                    <a:pt x="12962" y="679"/>
                  </a:lnTo>
                  <a:lnTo>
                    <a:pt x="12962" y="652"/>
                  </a:lnTo>
                  <a:lnTo>
                    <a:pt x="12962" y="548"/>
                  </a:lnTo>
                  <a:lnTo>
                    <a:pt x="12883" y="392"/>
                  </a:lnTo>
                  <a:lnTo>
                    <a:pt x="12753" y="261"/>
                  </a:lnTo>
                  <a:lnTo>
                    <a:pt x="12649" y="209"/>
                  </a:lnTo>
                  <a:lnTo>
                    <a:pt x="12570" y="183"/>
                  </a:lnTo>
                  <a:lnTo>
                    <a:pt x="12440" y="157"/>
                  </a:lnTo>
                  <a:lnTo>
                    <a:pt x="12336" y="131"/>
                  </a:lnTo>
                  <a:lnTo>
                    <a:pt x="11658" y="131"/>
                  </a:lnTo>
                  <a:lnTo>
                    <a:pt x="11579" y="105"/>
                  </a:lnTo>
                  <a:lnTo>
                    <a:pt x="11553" y="79"/>
                  </a:lnTo>
                  <a:lnTo>
                    <a:pt x="11501" y="53"/>
                  </a:lnTo>
                  <a:lnTo>
                    <a:pt x="11449" y="27"/>
                  </a:lnTo>
                  <a:lnTo>
                    <a:pt x="1126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4">
              <a:extLst>
                <a:ext uri="{FF2B5EF4-FFF2-40B4-BE49-F238E27FC236}">
                  <a16:creationId xmlns:a16="http://schemas.microsoft.com/office/drawing/2014/main" id="{884CC74A-AB36-F27F-F175-B8FA36EC7025}"/>
                </a:ext>
              </a:extLst>
            </p:cNvPr>
            <p:cNvSpPr/>
            <p:nvPr/>
          </p:nvSpPr>
          <p:spPr>
            <a:xfrm>
              <a:off x="5250250" y="4517067"/>
              <a:ext cx="369387" cy="270349"/>
            </a:xfrm>
            <a:custGeom>
              <a:avLst/>
              <a:gdLst/>
              <a:ahLst/>
              <a:cxnLst/>
              <a:rect l="l" t="t" r="r" b="b"/>
              <a:pathLst>
                <a:path w="10406" h="7616" extrusionOk="0">
                  <a:moveTo>
                    <a:pt x="4016" y="0"/>
                  </a:moveTo>
                  <a:lnTo>
                    <a:pt x="3860" y="26"/>
                  </a:lnTo>
                  <a:lnTo>
                    <a:pt x="3677" y="78"/>
                  </a:lnTo>
                  <a:lnTo>
                    <a:pt x="3495" y="183"/>
                  </a:lnTo>
                  <a:lnTo>
                    <a:pt x="3312" y="313"/>
                  </a:lnTo>
                  <a:lnTo>
                    <a:pt x="3130" y="469"/>
                  </a:lnTo>
                  <a:lnTo>
                    <a:pt x="2973" y="652"/>
                  </a:lnTo>
                  <a:lnTo>
                    <a:pt x="2686" y="965"/>
                  </a:lnTo>
                  <a:lnTo>
                    <a:pt x="2478" y="1174"/>
                  </a:lnTo>
                  <a:lnTo>
                    <a:pt x="2295" y="1278"/>
                  </a:lnTo>
                  <a:lnTo>
                    <a:pt x="2086" y="1330"/>
                  </a:lnTo>
                  <a:lnTo>
                    <a:pt x="1773" y="1408"/>
                  </a:lnTo>
                  <a:lnTo>
                    <a:pt x="1382" y="1565"/>
                  </a:lnTo>
                  <a:lnTo>
                    <a:pt x="1174" y="1669"/>
                  </a:lnTo>
                  <a:lnTo>
                    <a:pt x="991" y="1800"/>
                  </a:lnTo>
                  <a:lnTo>
                    <a:pt x="782" y="1956"/>
                  </a:lnTo>
                  <a:lnTo>
                    <a:pt x="626" y="2139"/>
                  </a:lnTo>
                  <a:lnTo>
                    <a:pt x="469" y="2347"/>
                  </a:lnTo>
                  <a:lnTo>
                    <a:pt x="339" y="2556"/>
                  </a:lnTo>
                  <a:lnTo>
                    <a:pt x="235" y="2791"/>
                  </a:lnTo>
                  <a:lnTo>
                    <a:pt x="157" y="2999"/>
                  </a:lnTo>
                  <a:lnTo>
                    <a:pt x="78" y="3208"/>
                  </a:lnTo>
                  <a:lnTo>
                    <a:pt x="26" y="3416"/>
                  </a:lnTo>
                  <a:lnTo>
                    <a:pt x="0" y="3599"/>
                  </a:lnTo>
                  <a:lnTo>
                    <a:pt x="0" y="3755"/>
                  </a:lnTo>
                  <a:lnTo>
                    <a:pt x="78" y="3729"/>
                  </a:lnTo>
                  <a:lnTo>
                    <a:pt x="130" y="3677"/>
                  </a:lnTo>
                  <a:lnTo>
                    <a:pt x="183" y="3625"/>
                  </a:lnTo>
                  <a:lnTo>
                    <a:pt x="235" y="3573"/>
                  </a:lnTo>
                  <a:lnTo>
                    <a:pt x="287" y="3469"/>
                  </a:lnTo>
                  <a:lnTo>
                    <a:pt x="287" y="3338"/>
                  </a:lnTo>
                  <a:lnTo>
                    <a:pt x="235" y="3182"/>
                  </a:lnTo>
                  <a:lnTo>
                    <a:pt x="443" y="2869"/>
                  </a:lnTo>
                  <a:lnTo>
                    <a:pt x="600" y="2686"/>
                  </a:lnTo>
                  <a:lnTo>
                    <a:pt x="678" y="2608"/>
                  </a:lnTo>
                  <a:lnTo>
                    <a:pt x="730" y="2582"/>
                  </a:lnTo>
                  <a:lnTo>
                    <a:pt x="756" y="2608"/>
                  </a:lnTo>
                  <a:lnTo>
                    <a:pt x="782" y="2660"/>
                  </a:lnTo>
                  <a:lnTo>
                    <a:pt x="809" y="2791"/>
                  </a:lnTo>
                  <a:lnTo>
                    <a:pt x="782" y="3208"/>
                  </a:lnTo>
                  <a:lnTo>
                    <a:pt x="678" y="3990"/>
                  </a:lnTo>
                  <a:lnTo>
                    <a:pt x="652" y="4068"/>
                  </a:lnTo>
                  <a:lnTo>
                    <a:pt x="600" y="4173"/>
                  </a:lnTo>
                  <a:lnTo>
                    <a:pt x="469" y="4407"/>
                  </a:lnTo>
                  <a:lnTo>
                    <a:pt x="287" y="4616"/>
                  </a:lnTo>
                  <a:lnTo>
                    <a:pt x="104" y="4799"/>
                  </a:lnTo>
                  <a:lnTo>
                    <a:pt x="52" y="4851"/>
                  </a:lnTo>
                  <a:lnTo>
                    <a:pt x="0" y="4929"/>
                  </a:lnTo>
                  <a:lnTo>
                    <a:pt x="0" y="4981"/>
                  </a:lnTo>
                  <a:lnTo>
                    <a:pt x="26" y="5007"/>
                  </a:lnTo>
                  <a:lnTo>
                    <a:pt x="78" y="5138"/>
                  </a:lnTo>
                  <a:lnTo>
                    <a:pt x="78" y="5190"/>
                  </a:lnTo>
                  <a:lnTo>
                    <a:pt x="104" y="5268"/>
                  </a:lnTo>
                  <a:lnTo>
                    <a:pt x="104" y="6050"/>
                  </a:lnTo>
                  <a:lnTo>
                    <a:pt x="78" y="6729"/>
                  </a:lnTo>
                  <a:lnTo>
                    <a:pt x="78" y="6807"/>
                  </a:lnTo>
                  <a:lnTo>
                    <a:pt x="104" y="6859"/>
                  </a:lnTo>
                  <a:lnTo>
                    <a:pt x="130" y="6911"/>
                  </a:lnTo>
                  <a:lnTo>
                    <a:pt x="209" y="6937"/>
                  </a:lnTo>
                  <a:lnTo>
                    <a:pt x="235" y="6963"/>
                  </a:lnTo>
                  <a:lnTo>
                    <a:pt x="261" y="6989"/>
                  </a:lnTo>
                  <a:lnTo>
                    <a:pt x="261" y="7068"/>
                  </a:lnTo>
                  <a:lnTo>
                    <a:pt x="235" y="7146"/>
                  </a:lnTo>
                  <a:lnTo>
                    <a:pt x="835" y="7198"/>
                  </a:lnTo>
                  <a:lnTo>
                    <a:pt x="782" y="7094"/>
                  </a:lnTo>
                  <a:lnTo>
                    <a:pt x="730" y="7015"/>
                  </a:lnTo>
                  <a:lnTo>
                    <a:pt x="600" y="6937"/>
                  </a:lnTo>
                  <a:lnTo>
                    <a:pt x="548" y="6885"/>
                  </a:lnTo>
                  <a:lnTo>
                    <a:pt x="496" y="6833"/>
                  </a:lnTo>
                  <a:lnTo>
                    <a:pt x="443" y="6729"/>
                  </a:lnTo>
                  <a:lnTo>
                    <a:pt x="443" y="6598"/>
                  </a:lnTo>
                  <a:lnTo>
                    <a:pt x="443" y="6416"/>
                  </a:lnTo>
                  <a:lnTo>
                    <a:pt x="417" y="5842"/>
                  </a:lnTo>
                  <a:lnTo>
                    <a:pt x="417" y="5529"/>
                  </a:lnTo>
                  <a:lnTo>
                    <a:pt x="443" y="5320"/>
                  </a:lnTo>
                  <a:lnTo>
                    <a:pt x="496" y="5086"/>
                  </a:lnTo>
                  <a:lnTo>
                    <a:pt x="626" y="5007"/>
                  </a:lnTo>
                  <a:lnTo>
                    <a:pt x="939" y="4825"/>
                  </a:lnTo>
                  <a:lnTo>
                    <a:pt x="1095" y="4694"/>
                  </a:lnTo>
                  <a:lnTo>
                    <a:pt x="1252" y="4564"/>
                  </a:lnTo>
                  <a:lnTo>
                    <a:pt x="1356" y="4407"/>
                  </a:lnTo>
                  <a:lnTo>
                    <a:pt x="1434" y="4251"/>
                  </a:lnTo>
                  <a:lnTo>
                    <a:pt x="1487" y="4251"/>
                  </a:lnTo>
                  <a:lnTo>
                    <a:pt x="1487" y="4303"/>
                  </a:lnTo>
                  <a:lnTo>
                    <a:pt x="1487" y="4381"/>
                  </a:lnTo>
                  <a:lnTo>
                    <a:pt x="1460" y="4799"/>
                  </a:lnTo>
                  <a:lnTo>
                    <a:pt x="1434" y="4903"/>
                  </a:lnTo>
                  <a:lnTo>
                    <a:pt x="1382" y="5007"/>
                  </a:lnTo>
                  <a:lnTo>
                    <a:pt x="1278" y="5112"/>
                  </a:lnTo>
                  <a:lnTo>
                    <a:pt x="1200" y="5216"/>
                  </a:lnTo>
                  <a:lnTo>
                    <a:pt x="1174" y="5294"/>
                  </a:lnTo>
                  <a:lnTo>
                    <a:pt x="1200" y="5372"/>
                  </a:lnTo>
                  <a:lnTo>
                    <a:pt x="1252" y="5503"/>
                  </a:lnTo>
                  <a:lnTo>
                    <a:pt x="1513" y="6077"/>
                  </a:lnTo>
                  <a:lnTo>
                    <a:pt x="1669" y="6389"/>
                  </a:lnTo>
                  <a:lnTo>
                    <a:pt x="1747" y="6624"/>
                  </a:lnTo>
                  <a:lnTo>
                    <a:pt x="1773" y="6833"/>
                  </a:lnTo>
                  <a:lnTo>
                    <a:pt x="1800" y="6963"/>
                  </a:lnTo>
                  <a:lnTo>
                    <a:pt x="1800" y="6989"/>
                  </a:lnTo>
                  <a:lnTo>
                    <a:pt x="1826" y="6989"/>
                  </a:lnTo>
                  <a:lnTo>
                    <a:pt x="1852" y="7015"/>
                  </a:lnTo>
                  <a:lnTo>
                    <a:pt x="1904" y="7068"/>
                  </a:lnTo>
                  <a:lnTo>
                    <a:pt x="1930" y="7120"/>
                  </a:lnTo>
                  <a:lnTo>
                    <a:pt x="1956" y="7172"/>
                  </a:lnTo>
                  <a:lnTo>
                    <a:pt x="1930" y="7302"/>
                  </a:lnTo>
                  <a:lnTo>
                    <a:pt x="2582" y="7354"/>
                  </a:lnTo>
                  <a:lnTo>
                    <a:pt x="2582" y="7354"/>
                  </a:lnTo>
                  <a:lnTo>
                    <a:pt x="2425" y="7172"/>
                  </a:lnTo>
                  <a:lnTo>
                    <a:pt x="2295" y="6989"/>
                  </a:lnTo>
                  <a:lnTo>
                    <a:pt x="2191" y="6807"/>
                  </a:lnTo>
                  <a:lnTo>
                    <a:pt x="1982" y="6363"/>
                  </a:lnTo>
                  <a:lnTo>
                    <a:pt x="1826" y="5894"/>
                  </a:lnTo>
                  <a:lnTo>
                    <a:pt x="1773" y="5685"/>
                  </a:lnTo>
                  <a:lnTo>
                    <a:pt x="1695" y="5477"/>
                  </a:lnTo>
                  <a:lnTo>
                    <a:pt x="1695" y="5372"/>
                  </a:lnTo>
                  <a:lnTo>
                    <a:pt x="1695" y="5268"/>
                  </a:lnTo>
                  <a:lnTo>
                    <a:pt x="1721" y="5164"/>
                  </a:lnTo>
                  <a:lnTo>
                    <a:pt x="1773" y="5059"/>
                  </a:lnTo>
                  <a:lnTo>
                    <a:pt x="1930" y="4825"/>
                  </a:lnTo>
                  <a:lnTo>
                    <a:pt x="2086" y="4642"/>
                  </a:lnTo>
                  <a:lnTo>
                    <a:pt x="2243" y="4460"/>
                  </a:lnTo>
                  <a:lnTo>
                    <a:pt x="2399" y="4303"/>
                  </a:lnTo>
                  <a:lnTo>
                    <a:pt x="2556" y="4173"/>
                  </a:lnTo>
                  <a:lnTo>
                    <a:pt x="2686" y="4068"/>
                  </a:lnTo>
                  <a:lnTo>
                    <a:pt x="2764" y="3938"/>
                  </a:lnTo>
                  <a:lnTo>
                    <a:pt x="2843" y="3808"/>
                  </a:lnTo>
                  <a:lnTo>
                    <a:pt x="2973" y="3860"/>
                  </a:lnTo>
                  <a:lnTo>
                    <a:pt x="3338" y="3964"/>
                  </a:lnTo>
                  <a:lnTo>
                    <a:pt x="3625" y="4016"/>
                  </a:lnTo>
                  <a:lnTo>
                    <a:pt x="3964" y="4068"/>
                  </a:lnTo>
                  <a:lnTo>
                    <a:pt x="4355" y="4121"/>
                  </a:lnTo>
                  <a:lnTo>
                    <a:pt x="4825" y="4147"/>
                  </a:lnTo>
                  <a:lnTo>
                    <a:pt x="4851" y="4720"/>
                  </a:lnTo>
                  <a:lnTo>
                    <a:pt x="4825" y="4955"/>
                  </a:lnTo>
                  <a:lnTo>
                    <a:pt x="4746" y="5216"/>
                  </a:lnTo>
                  <a:lnTo>
                    <a:pt x="4668" y="5451"/>
                  </a:lnTo>
                  <a:lnTo>
                    <a:pt x="4564" y="5607"/>
                  </a:lnTo>
                  <a:lnTo>
                    <a:pt x="4512" y="5711"/>
                  </a:lnTo>
                  <a:lnTo>
                    <a:pt x="4486" y="5790"/>
                  </a:lnTo>
                  <a:lnTo>
                    <a:pt x="4512" y="5868"/>
                  </a:lnTo>
                  <a:lnTo>
                    <a:pt x="4538" y="5946"/>
                  </a:lnTo>
                  <a:lnTo>
                    <a:pt x="4590" y="6077"/>
                  </a:lnTo>
                  <a:lnTo>
                    <a:pt x="4590" y="6233"/>
                  </a:lnTo>
                  <a:lnTo>
                    <a:pt x="4538" y="6702"/>
                  </a:lnTo>
                  <a:lnTo>
                    <a:pt x="4486" y="6963"/>
                  </a:lnTo>
                  <a:lnTo>
                    <a:pt x="4486" y="7146"/>
                  </a:lnTo>
                  <a:lnTo>
                    <a:pt x="4512" y="7250"/>
                  </a:lnTo>
                  <a:lnTo>
                    <a:pt x="4538" y="7276"/>
                  </a:lnTo>
                  <a:lnTo>
                    <a:pt x="4564" y="7276"/>
                  </a:lnTo>
                  <a:lnTo>
                    <a:pt x="4616" y="7328"/>
                  </a:lnTo>
                  <a:lnTo>
                    <a:pt x="4616" y="7380"/>
                  </a:lnTo>
                  <a:lnTo>
                    <a:pt x="4616" y="7459"/>
                  </a:lnTo>
                  <a:lnTo>
                    <a:pt x="4564" y="7537"/>
                  </a:lnTo>
                  <a:lnTo>
                    <a:pt x="5216" y="7615"/>
                  </a:lnTo>
                  <a:lnTo>
                    <a:pt x="5059" y="7433"/>
                  </a:lnTo>
                  <a:lnTo>
                    <a:pt x="4955" y="7276"/>
                  </a:lnTo>
                  <a:lnTo>
                    <a:pt x="4929" y="7198"/>
                  </a:lnTo>
                  <a:lnTo>
                    <a:pt x="4929" y="7094"/>
                  </a:lnTo>
                  <a:lnTo>
                    <a:pt x="4955" y="6520"/>
                  </a:lnTo>
                  <a:lnTo>
                    <a:pt x="5007" y="6181"/>
                  </a:lnTo>
                  <a:lnTo>
                    <a:pt x="5033" y="6024"/>
                  </a:lnTo>
                  <a:lnTo>
                    <a:pt x="5086" y="5920"/>
                  </a:lnTo>
                  <a:lnTo>
                    <a:pt x="5216" y="5633"/>
                  </a:lnTo>
                  <a:lnTo>
                    <a:pt x="5372" y="5268"/>
                  </a:lnTo>
                  <a:lnTo>
                    <a:pt x="5529" y="4825"/>
                  </a:lnTo>
                  <a:lnTo>
                    <a:pt x="5581" y="4616"/>
                  </a:lnTo>
                  <a:lnTo>
                    <a:pt x="5607" y="4407"/>
                  </a:lnTo>
                  <a:lnTo>
                    <a:pt x="5659" y="4486"/>
                  </a:lnTo>
                  <a:lnTo>
                    <a:pt x="5842" y="4694"/>
                  </a:lnTo>
                  <a:lnTo>
                    <a:pt x="6103" y="4981"/>
                  </a:lnTo>
                  <a:lnTo>
                    <a:pt x="6285" y="5138"/>
                  </a:lnTo>
                  <a:lnTo>
                    <a:pt x="6520" y="5294"/>
                  </a:lnTo>
                  <a:lnTo>
                    <a:pt x="6311" y="5477"/>
                  </a:lnTo>
                  <a:lnTo>
                    <a:pt x="5998" y="5764"/>
                  </a:lnTo>
                  <a:lnTo>
                    <a:pt x="5529" y="6259"/>
                  </a:lnTo>
                  <a:lnTo>
                    <a:pt x="5503" y="6285"/>
                  </a:lnTo>
                  <a:lnTo>
                    <a:pt x="5503" y="6337"/>
                  </a:lnTo>
                  <a:lnTo>
                    <a:pt x="5555" y="6389"/>
                  </a:lnTo>
                  <a:lnTo>
                    <a:pt x="5581" y="6416"/>
                  </a:lnTo>
                  <a:lnTo>
                    <a:pt x="5581" y="6442"/>
                  </a:lnTo>
                  <a:lnTo>
                    <a:pt x="5529" y="6546"/>
                  </a:lnTo>
                  <a:lnTo>
                    <a:pt x="5425" y="6650"/>
                  </a:lnTo>
                  <a:lnTo>
                    <a:pt x="5346" y="6781"/>
                  </a:lnTo>
                  <a:lnTo>
                    <a:pt x="5346" y="6833"/>
                  </a:lnTo>
                  <a:lnTo>
                    <a:pt x="5346" y="6859"/>
                  </a:lnTo>
                  <a:lnTo>
                    <a:pt x="5425" y="6937"/>
                  </a:lnTo>
                  <a:lnTo>
                    <a:pt x="5529" y="7015"/>
                  </a:lnTo>
                  <a:lnTo>
                    <a:pt x="5633" y="7120"/>
                  </a:lnTo>
                  <a:lnTo>
                    <a:pt x="5685" y="7198"/>
                  </a:lnTo>
                  <a:lnTo>
                    <a:pt x="5764" y="7198"/>
                  </a:lnTo>
                  <a:lnTo>
                    <a:pt x="5790" y="7172"/>
                  </a:lnTo>
                  <a:lnTo>
                    <a:pt x="5842" y="7068"/>
                  </a:lnTo>
                  <a:lnTo>
                    <a:pt x="5868" y="6937"/>
                  </a:lnTo>
                  <a:lnTo>
                    <a:pt x="5842" y="6755"/>
                  </a:lnTo>
                  <a:lnTo>
                    <a:pt x="5868" y="6676"/>
                  </a:lnTo>
                  <a:lnTo>
                    <a:pt x="5894" y="6624"/>
                  </a:lnTo>
                  <a:lnTo>
                    <a:pt x="5946" y="6598"/>
                  </a:lnTo>
                  <a:lnTo>
                    <a:pt x="5946" y="6546"/>
                  </a:lnTo>
                  <a:lnTo>
                    <a:pt x="5946" y="6442"/>
                  </a:lnTo>
                  <a:lnTo>
                    <a:pt x="5998" y="6285"/>
                  </a:lnTo>
                  <a:lnTo>
                    <a:pt x="6050" y="6181"/>
                  </a:lnTo>
                  <a:lnTo>
                    <a:pt x="6103" y="6077"/>
                  </a:lnTo>
                  <a:lnTo>
                    <a:pt x="6207" y="6024"/>
                  </a:lnTo>
                  <a:lnTo>
                    <a:pt x="6311" y="5972"/>
                  </a:lnTo>
                  <a:lnTo>
                    <a:pt x="6520" y="5868"/>
                  </a:lnTo>
                  <a:lnTo>
                    <a:pt x="6728" y="5737"/>
                  </a:lnTo>
                  <a:lnTo>
                    <a:pt x="6937" y="5607"/>
                  </a:lnTo>
                  <a:lnTo>
                    <a:pt x="7015" y="5529"/>
                  </a:lnTo>
                  <a:lnTo>
                    <a:pt x="7068" y="5477"/>
                  </a:lnTo>
                  <a:lnTo>
                    <a:pt x="7094" y="5398"/>
                  </a:lnTo>
                  <a:lnTo>
                    <a:pt x="7094" y="5294"/>
                  </a:lnTo>
                  <a:lnTo>
                    <a:pt x="7068" y="5216"/>
                  </a:lnTo>
                  <a:lnTo>
                    <a:pt x="6989" y="5086"/>
                  </a:lnTo>
                  <a:lnTo>
                    <a:pt x="6572" y="4642"/>
                  </a:lnTo>
                  <a:lnTo>
                    <a:pt x="6416" y="4434"/>
                  </a:lnTo>
                  <a:lnTo>
                    <a:pt x="6363" y="4303"/>
                  </a:lnTo>
                  <a:lnTo>
                    <a:pt x="6337" y="4199"/>
                  </a:lnTo>
                  <a:lnTo>
                    <a:pt x="6259" y="3990"/>
                  </a:lnTo>
                  <a:lnTo>
                    <a:pt x="6259" y="3886"/>
                  </a:lnTo>
                  <a:lnTo>
                    <a:pt x="6259" y="3860"/>
                  </a:lnTo>
                  <a:lnTo>
                    <a:pt x="6442" y="3860"/>
                  </a:lnTo>
                  <a:lnTo>
                    <a:pt x="6755" y="3886"/>
                  </a:lnTo>
                  <a:lnTo>
                    <a:pt x="6963" y="3912"/>
                  </a:lnTo>
                  <a:lnTo>
                    <a:pt x="7172" y="3912"/>
                  </a:lnTo>
                  <a:lnTo>
                    <a:pt x="7407" y="3886"/>
                  </a:lnTo>
                  <a:lnTo>
                    <a:pt x="7667" y="3808"/>
                  </a:lnTo>
                  <a:lnTo>
                    <a:pt x="7902" y="3703"/>
                  </a:lnTo>
                  <a:lnTo>
                    <a:pt x="8163" y="3547"/>
                  </a:lnTo>
                  <a:lnTo>
                    <a:pt x="8371" y="3338"/>
                  </a:lnTo>
                  <a:lnTo>
                    <a:pt x="8528" y="3130"/>
                  </a:lnTo>
                  <a:lnTo>
                    <a:pt x="8658" y="2947"/>
                  </a:lnTo>
                  <a:lnTo>
                    <a:pt x="8763" y="2738"/>
                  </a:lnTo>
                  <a:lnTo>
                    <a:pt x="8919" y="2373"/>
                  </a:lnTo>
                  <a:lnTo>
                    <a:pt x="9023" y="2060"/>
                  </a:lnTo>
                  <a:lnTo>
                    <a:pt x="9154" y="1852"/>
                  </a:lnTo>
                  <a:lnTo>
                    <a:pt x="9258" y="1695"/>
                  </a:lnTo>
                  <a:lnTo>
                    <a:pt x="9362" y="1591"/>
                  </a:lnTo>
                  <a:lnTo>
                    <a:pt x="9441" y="1539"/>
                  </a:lnTo>
                  <a:lnTo>
                    <a:pt x="9493" y="1539"/>
                  </a:lnTo>
                  <a:lnTo>
                    <a:pt x="9545" y="1461"/>
                  </a:lnTo>
                  <a:lnTo>
                    <a:pt x="9623" y="1408"/>
                  </a:lnTo>
                  <a:lnTo>
                    <a:pt x="9702" y="1356"/>
                  </a:lnTo>
                  <a:lnTo>
                    <a:pt x="9780" y="1330"/>
                  </a:lnTo>
                  <a:lnTo>
                    <a:pt x="9884" y="1330"/>
                  </a:lnTo>
                  <a:lnTo>
                    <a:pt x="10119" y="1356"/>
                  </a:lnTo>
                  <a:lnTo>
                    <a:pt x="10327" y="1356"/>
                  </a:lnTo>
                  <a:lnTo>
                    <a:pt x="10354" y="1330"/>
                  </a:lnTo>
                  <a:lnTo>
                    <a:pt x="10354" y="1278"/>
                  </a:lnTo>
                  <a:lnTo>
                    <a:pt x="10354" y="1252"/>
                  </a:lnTo>
                  <a:lnTo>
                    <a:pt x="10327" y="1252"/>
                  </a:lnTo>
                  <a:lnTo>
                    <a:pt x="10301" y="1226"/>
                  </a:lnTo>
                  <a:lnTo>
                    <a:pt x="10301" y="1200"/>
                  </a:lnTo>
                  <a:lnTo>
                    <a:pt x="10327" y="1148"/>
                  </a:lnTo>
                  <a:lnTo>
                    <a:pt x="10354" y="1148"/>
                  </a:lnTo>
                  <a:lnTo>
                    <a:pt x="10406" y="1121"/>
                  </a:lnTo>
                  <a:lnTo>
                    <a:pt x="10406" y="1043"/>
                  </a:lnTo>
                  <a:lnTo>
                    <a:pt x="10354" y="939"/>
                  </a:lnTo>
                  <a:lnTo>
                    <a:pt x="10249" y="835"/>
                  </a:lnTo>
                  <a:lnTo>
                    <a:pt x="10119" y="756"/>
                  </a:lnTo>
                  <a:lnTo>
                    <a:pt x="10041" y="730"/>
                  </a:lnTo>
                  <a:lnTo>
                    <a:pt x="9936" y="730"/>
                  </a:lnTo>
                  <a:lnTo>
                    <a:pt x="9571" y="704"/>
                  </a:lnTo>
                  <a:lnTo>
                    <a:pt x="9415" y="678"/>
                  </a:lnTo>
                  <a:lnTo>
                    <a:pt x="9336" y="626"/>
                  </a:lnTo>
                  <a:lnTo>
                    <a:pt x="9258" y="574"/>
                  </a:lnTo>
                  <a:lnTo>
                    <a:pt x="9102" y="548"/>
                  </a:lnTo>
                  <a:lnTo>
                    <a:pt x="8945" y="548"/>
                  </a:lnTo>
                  <a:lnTo>
                    <a:pt x="8815" y="574"/>
                  </a:lnTo>
                  <a:lnTo>
                    <a:pt x="8684" y="626"/>
                  </a:lnTo>
                  <a:lnTo>
                    <a:pt x="8684" y="600"/>
                  </a:lnTo>
                  <a:lnTo>
                    <a:pt x="8658" y="574"/>
                  </a:lnTo>
                  <a:lnTo>
                    <a:pt x="8632" y="548"/>
                  </a:lnTo>
                  <a:lnTo>
                    <a:pt x="8606" y="548"/>
                  </a:lnTo>
                  <a:lnTo>
                    <a:pt x="8580" y="574"/>
                  </a:lnTo>
                  <a:lnTo>
                    <a:pt x="8580" y="626"/>
                  </a:lnTo>
                  <a:lnTo>
                    <a:pt x="8554" y="704"/>
                  </a:lnTo>
                  <a:lnTo>
                    <a:pt x="8502" y="782"/>
                  </a:lnTo>
                  <a:lnTo>
                    <a:pt x="8424" y="939"/>
                  </a:lnTo>
                  <a:lnTo>
                    <a:pt x="8371" y="1069"/>
                  </a:lnTo>
                  <a:lnTo>
                    <a:pt x="8345" y="1304"/>
                  </a:lnTo>
                  <a:lnTo>
                    <a:pt x="8267" y="1539"/>
                  </a:lnTo>
                  <a:lnTo>
                    <a:pt x="8137" y="1878"/>
                  </a:lnTo>
                  <a:lnTo>
                    <a:pt x="8059" y="2060"/>
                  </a:lnTo>
                  <a:lnTo>
                    <a:pt x="7954" y="2243"/>
                  </a:lnTo>
                  <a:lnTo>
                    <a:pt x="7850" y="2399"/>
                  </a:lnTo>
                  <a:lnTo>
                    <a:pt x="7720" y="2504"/>
                  </a:lnTo>
                  <a:lnTo>
                    <a:pt x="7589" y="2582"/>
                  </a:lnTo>
                  <a:lnTo>
                    <a:pt x="7433" y="2660"/>
                  </a:lnTo>
                  <a:lnTo>
                    <a:pt x="7250" y="2712"/>
                  </a:lnTo>
                  <a:lnTo>
                    <a:pt x="7041" y="2712"/>
                  </a:lnTo>
                  <a:lnTo>
                    <a:pt x="6859" y="2686"/>
                  </a:lnTo>
                  <a:lnTo>
                    <a:pt x="6676" y="2608"/>
                  </a:lnTo>
                  <a:lnTo>
                    <a:pt x="6598" y="2556"/>
                  </a:lnTo>
                  <a:lnTo>
                    <a:pt x="6520" y="2478"/>
                  </a:lnTo>
                  <a:lnTo>
                    <a:pt x="6442" y="2373"/>
                  </a:lnTo>
                  <a:lnTo>
                    <a:pt x="6389" y="2243"/>
                  </a:lnTo>
                  <a:lnTo>
                    <a:pt x="6285" y="2008"/>
                  </a:lnTo>
                  <a:lnTo>
                    <a:pt x="6233" y="1773"/>
                  </a:lnTo>
                  <a:lnTo>
                    <a:pt x="6181" y="1591"/>
                  </a:lnTo>
                  <a:lnTo>
                    <a:pt x="6129" y="1461"/>
                  </a:lnTo>
                  <a:lnTo>
                    <a:pt x="6050" y="1356"/>
                  </a:lnTo>
                  <a:lnTo>
                    <a:pt x="5998" y="1304"/>
                  </a:lnTo>
                  <a:lnTo>
                    <a:pt x="5946" y="1278"/>
                  </a:lnTo>
                  <a:lnTo>
                    <a:pt x="5790" y="1278"/>
                  </a:lnTo>
                  <a:lnTo>
                    <a:pt x="5529" y="1356"/>
                  </a:lnTo>
                  <a:lnTo>
                    <a:pt x="5398" y="1356"/>
                  </a:lnTo>
                  <a:lnTo>
                    <a:pt x="5320" y="1304"/>
                  </a:lnTo>
                  <a:lnTo>
                    <a:pt x="5242" y="1252"/>
                  </a:lnTo>
                  <a:lnTo>
                    <a:pt x="5086" y="1095"/>
                  </a:lnTo>
                  <a:lnTo>
                    <a:pt x="4955" y="913"/>
                  </a:lnTo>
                  <a:lnTo>
                    <a:pt x="4668" y="469"/>
                  </a:lnTo>
                  <a:lnTo>
                    <a:pt x="4512" y="261"/>
                  </a:lnTo>
                  <a:lnTo>
                    <a:pt x="4355" y="130"/>
                  </a:lnTo>
                  <a:lnTo>
                    <a:pt x="4199" y="26"/>
                  </a:lnTo>
                  <a:lnTo>
                    <a:pt x="401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8" name="Google Shape;608;p34">
            <a:extLst>
              <a:ext uri="{FF2B5EF4-FFF2-40B4-BE49-F238E27FC236}">
                <a16:creationId xmlns:a16="http://schemas.microsoft.com/office/drawing/2014/main" id="{6193926E-7B83-1BCF-7B38-240BE7E76FF7}"/>
              </a:ext>
            </a:extLst>
          </p:cNvPr>
          <p:cNvSpPr/>
          <p:nvPr/>
        </p:nvSpPr>
        <p:spPr>
          <a:xfrm>
            <a:off x="8088225" y="3665344"/>
            <a:ext cx="1305121" cy="1502423"/>
          </a:xfrm>
          <a:custGeom>
            <a:avLst/>
            <a:gdLst/>
            <a:ahLst/>
            <a:cxnLst/>
            <a:rect l="l" t="t" r="r" b="b"/>
            <a:pathLst>
              <a:path w="38128" h="43892" extrusionOk="0">
                <a:moveTo>
                  <a:pt x="22480" y="29183"/>
                </a:moveTo>
                <a:lnTo>
                  <a:pt x="23445" y="32234"/>
                </a:lnTo>
                <a:lnTo>
                  <a:pt x="22532" y="32234"/>
                </a:lnTo>
                <a:lnTo>
                  <a:pt x="24019" y="37398"/>
                </a:lnTo>
                <a:lnTo>
                  <a:pt x="23106" y="37398"/>
                </a:lnTo>
                <a:lnTo>
                  <a:pt x="23237" y="38050"/>
                </a:lnTo>
                <a:lnTo>
                  <a:pt x="22637" y="37033"/>
                </a:lnTo>
                <a:lnTo>
                  <a:pt x="21985" y="36068"/>
                </a:lnTo>
                <a:lnTo>
                  <a:pt x="21333" y="35129"/>
                </a:lnTo>
                <a:lnTo>
                  <a:pt x="20655" y="34269"/>
                </a:lnTo>
                <a:lnTo>
                  <a:pt x="20342" y="33877"/>
                </a:lnTo>
                <a:lnTo>
                  <a:pt x="20003" y="33512"/>
                </a:lnTo>
                <a:lnTo>
                  <a:pt x="19690" y="33173"/>
                </a:lnTo>
                <a:lnTo>
                  <a:pt x="19377" y="32860"/>
                </a:lnTo>
                <a:lnTo>
                  <a:pt x="19064" y="32600"/>
                </a:lnTo>
                <a:lnTo>
                  <a:pt x="18751" y="32365"/>
                </a:lnTo>
                <a:lnTo>
                  <a:pt x="18464" y="32182"/>
                </a:lnTo>
                <a:lnTo>
                  <a:pt x="18177" y="32052"/>
                </a:lnTo>
                <a:lnTo>
                  <a:pt x="18699" y="32026"/>
                </a:lnTo>
                <a:lnTo>
                  <a:pt x="19194" y="32026"/>
                </a:lnTo>
                <a:lnTo>
                  <a:pt x="19638" y="32078"/>
                </a:lnTo>
                <a:lnTo>
                  <a:pt x="20081" y="32156"/>
                </a:lnTo>
                <a:lnTo>
                  <a:pt x="20472" y="32234"/>
                </a:lnTo>
                <a:lnTo>
                  <a:pt x="20863" y="32339"/>
                </a:lnTo>
                <a:lnTo>
                  <a:pt x="21202" y="32469"/>
                </a:lnTo>
                <a:lnTo>
                  <a:pt x="21515" y="32600"/>
                </a:lnTo>
                <a:lnTo>
                  <a:pt x="22011" y="32860"/>
                </a:lnTo>
                <a:lnTo>
                  <a:pt x="22402" y="33069"/>
                </a:lnTo>
                <a:lnTo>
                  <a:pt x="22637" y="33252"/>
                </a:lnTo>
                <a:lnTo>
                  <a:pt x="22715" y="33304"/>
                </a:lnTo>
                <a:lnTo>
                  <a:pt x="22611" y="33043"/>
                </a:lnTo>
                <a:lnTo>
                  <a:pt x="22532" y="32808"/>
                </a:lnTo>
                <a:lnTo>
                  <a:pt x="22428" y="32600"/>
                </a:lnTo>
                <a:lnTo>
                  <a:pt x="22324" y="32391"/>
                </a:lnTo>
                <a:lnTo>
                  <a:pt x="22193" y="32208"/>
                </a:lnTo>
                <a:lnTo>
                  <a:pt x="22063" y="32052"/>
                </a:lnTo>
                <a:lnTo>
                  <a:pt x="21933" y="31922"/>
                </a:lnTo>
                <a:lnTo>
                  <a:pt x="21802" y="31791"/>
                </a:lnTo>
                <a:lnTo>
                  <a:pt x="21646" y="31687"/>
                </a:lnTo>
                <a:lnTo>
                  <a:pt x="21515" y="31583"/>
                </a:lnTo>
                <a:lnTo>
                  <a:pt x="21202" y="31452"/>
                </a:lnTo>
                <a:lnTo>
                  <a:pt x="20863" y="31374"/>
                </a:lnTo>
                <a:lnTo>
                  <a:pt x="20550" y="31322"/>
                </a:lnTo>
                <a:lnTo>
                  <a:pt x="20211" y="31322"/>
                </a:lnTo>
                <a:lnTo>
                  <a:pt x="19898" y="31348"/>
                </a:lnTo>
                <a:lnTo>
                  <a:pt x="19586" y="31400"/>
                </a:lnTo>
                <a:lnTo>
                  <a:pt x="19273" y="31478"/>
                </a:lnTo>
                <a:lnTo>
                  <a:pt x="18986" y="31583"/>
                </a:lnTo>
                <a:lnTo>
                  <a:pt x="18725" y="31687"/>
                </a:lnTo>
                <a:lnTo>
                  <a:pt x="18308" y="31869"/>
                </a:lnTo>
                <a:lnTo>
                  <a:pt x="18647" y="31556"/>
                </a:lnTo>
                <a:lnTo>
                  <a:pt x="18986" y="31243"/>
                </a:lnTo>
                <a:lnTo>
                  <a:pt x="19351" y="30957"/>
                </a:lnTo>
                <a:lnTo>
                  <a:pt x="19690" y="30696"/>
                </a:lnTo>
                <a:lnTo>
                  <a:pt x="20368" y="30252"/>
                </a:lnTo>
                <a:lnTo>
                  <a:pt x="21020" y="29861"/>
                </a:lnTo>
                <a:lnTo>
                  <a:pt x="21568" y="29574"/>
                </a:lnTo>
                <a:lnTo>
                  <a:pt x="22037" y="29366"/>
                </a:lnTo>
                <a:lnTo>
                  <a:pt x="22480" y="29183"/>
                </a:lnTo>
                <a:close/>
                <a:moveTo>
                  <a:pt x="33251" y="1"/>
                </a:moveTo>
                <a:lnTo>
                  <a:pt x="32756" y="27"/>
                </a:lnTo>
                <a:lnTo>
                  <a:pt x="32208" y="53"/>
                </a:lnTo>
                <a:lnTo>
                  <a:pt x="31660" y="131"/>
                </a:lnTo>
                <a:lnTo>
                  <a:pt x="31086" y="209"/>
                </a:lnTo>
                <a:lnTo>
                  <a:pt x="30513" y="314"/>
                </a:lnTo>
                <a:lnTo>
                  <a:pt x="29887" y="470"/>
                </a:lnTo>
                <a:lnTo>
                  <a:pt x="29287" y="653"/>
                </a:lnTo>
                <a:lnTo>
                  <a:pt x="28661" y="887"/>
                </a:lnTo>
                <a:lnTo>
                  <a:pt x="28035" y="1148"/>
                </a:lnTo>
                <a:lnTo>
                  <a:pt x="27435" y="1487"/>
                </a:lnTo>
                <a:lnTo>
                  <a:pt x="26809" y="1852"/>
                </a:lnTo>
                <a:lnTo>
                  <a:pt x="26236" y="2269"/>
                </a:lnTo>
                <a:lnTo>
                  <a:pt x="25636" y="2765"/>
                </a:lnTo>
                <a:lnTo>
                  <a:pt x="25088" y="3313"/>
                </a:lnTo>
                <a:lnTo>
                  <a:pt x="24801" y="3600"/>
                </a:lnTo>
                <a:lnTo>
                  <a:pt x="24541" y="3912"/>
                </a:lnTo>
                <a:lnTo>
                  <a:pt x="24280" y="4251"/>
                </a:lnTo>
                <a:lnTo>
                  <a:pt x="24045" y="4591"/>
                </a:lnTo>
                <a:lnTo>
                  <a:pt x="23810" y="4956"/>
                </a:lnTo>
                <a:lnTo>
                  <a:pt x="23576" y="5347"/>
                </a:lnTo>
                <a:lnTo>
                  <a:pt x="23341" y="5764"/>
                </a:lnTo>
                <a:lnTo>
                  <a:pt x="23132" y="6181"/>
                </a:lnTo>
                <a:lnTo>
                  <a:pt x="22924" y="6625"/>
                </a:lnTo>
                <a:lnTo>
                  <a:pt x="22741" y="7094"/>
                </a:lnTo>
                <a:lnTo>
                  <a:pt x="22559" y="7564"/>
                </a:lnTo>
                <a:lnTo>
                  <a:pt x="22402" y="8085"/>
                </a:lnTo>
                <a:lnTo>
                  <a:pt x="22246" y="8607"/>
                </a:lnTo>
                <a:lnTo>
                  <a:pt x="22089" y="9154"/>
                </a:lnTo>
                <a:lnTo>
                  <a:pt x="21959" y="9728"/>
                </a:lnTo>
                <a:lnTo>
                  <a:pt x="21854" y="10328"/>
                </a:lnTo>
                <a:lnTo>
                  <a:pt x="21750" y="10928"/>
                </a:lnTo>
                <a:lnTo>
                  <a:pt x="21672" y="11580"/>
                </a:lnTo>
                <a:lnTo>
                  <a:pt x="21515" y="10876"/>
                </a:lnTo>
                <a:lnTo>
                  <a:pt x="21359" y="10198"/>
                </a:lnTo>
                <a:lnTo>
                  <a:pt x="21202" y="9572"/>
                </a:lnTo>
                <a:lnTo>
                  <a:pt x="21020" y="8972"/>
                </a:lnTo>
                <a:lnTo>
                  <a:pt x="20811" y="8372"/>
                </a:lnTo>
                <a:lnTo>
                  <a:pt x="20603" y="7824"/>
                </a:lnTo>
                <a:lnTo>
                  <a:pt x="20394" y="7303"/>
                </a:lnTo>
                <a:lnTo>
                  <a:pt x="20159" y="6807"/>
                </a:lnTo>
                <a:lnTo>
                  <a:pt x="19898" y="6338"/>
                </a:lnTo>
                <a:lnTo>
                  <a:pt x="19638" y="5894"/>
                </a:lnTo>
                <a:lnTo>
                  <a:pt x="19377" y="5477"/>
                </a:lnTo>
                <a:lnTo>
                  <a:pt x="19090" y="5086"/>
                </a:lnTo>
                <a:lnTo>
                  <a:pt x="18803" y="4721"/>
                </a:lnTo>
                <a:lnTo>
                  <a:pt x="18516" y="4382"/>
                </a:lnTo>
                <a:lnTo>
                  <a:pt x="18203" y="4069"/>
                </a:lnTo>
                <a:lnTo>
                  <a:pt x="17890" y="3756"/>
                </a:lnTo>
                <a:lnTo>
                  <a:pt x="17577" y="3469"/>
                </a:lnTo>
                <a:lnTo>
                  <a:pt x="17238" y="3208"/>
                </a:lnTo>
                <a:lnTo>
                  <a:pt x="16899" y="2974"/>
                </a:lnTo>
                <a:lnTo>
                  <a:pt x="16560" y="2765"/>
                </a:lnTo>
                <a:lnTo>
                  <a:pt x="16221" y="2556"/>
                </a:lnTo>
                <a:lnTo>
                  <a:pt x="15856" y="2374"/>
                </a:lnTo>
                <a:lnTo>
                  <a:pt x="15517" y="2217"/>
                </a:lnTo>
                <a:lnTo>
                  <a:pt x="15152" y="2061"/>
                </a:lnTo>
                <a:lnTo>
                  <a:pt x="14787" y="1930"/>
                </a:lnTo>
                <a:lnTo>
                  <a:pt x="14448" y="1826"/>
                </a:lnTo>
                <a:lnTo>
                  <a:pt x="13718" y="1644"/>
                </a:lnTo>
                <a:lnTo>
                  <a:pt x="12987" y="1513"/>
                </a:lnTo>
                <a:lnTo>
                  <a:pt x="12257" y="1435"/>
                </a:lnTo>
                <a:lnTo>
                  <a:pt x="11553" y="1409"/>
                </a:lnTo>
                <a:lnTo>
                  <a:pt x="10849" y="1409"/>
                </a:lnTo>
                <a:lnTo>
                  <a:pt x="10145" y="1435"/>
                </a:lnTo>
                <a:lnTo>
                  <a:pt x="9493" y="1513"/>
                </a:lnTo>
                <a:lnTo>
                  <a:pt x="8841" y="1591"/>
                </a:lnTo>
                <a:lnTo>
                  <a:pt x="8241" y="1722"/>
                </a:lnTo>
                <a:lnTo>
                  <a:pt x="7667" y="1826"/>
                </a:lnTo>
                <a:lnTo>
                  <a:pt x="7146" y="1957"/>
                </a:lnTo>
                <a:lnTo>
                  <a:pt x="6233" y="2243"/>
                </a:lnTo>
                <a:lnTo>
                  <a:pt x="5529" y="2478"/>
                </a:lnTo>
                <a:lnTo>
                  <a:pt x="5085" y="2661"/>
                </a:lnTo>
                <a:lnTo>
                  <a:pt x="4903" y="2739"/>
                </a:lnTo>
                <a:lnTo>
                  <a:pt x="5581" y="2974"/>
                </a:lnTo>
                <a:lnTo>
                  <a:pt x="6259" y="3208"/>
                </a:lnTo>
                <a:lnTo>
                  <a:pt x="6911" y="3469"/>
                </a:lnTo>
                <a:lnTo>
                  <a:pt x="7563" y="3756"/>
                </a:lnTo>
                <a:lnTo>
                  <a:pt x="8189" y="4069"/>
                </a:lnTo>
                <a:lnTo>
                  <a:pt x="8815" y="4382"/>
                </a:lnTo>
                <a:lnTo>
                  <a:pt x="9441" y="4695"/>
                </a:lnTo>
                <a:lnTo>
                  <a:pt x="10041" y="5034"/>
                </a:lnTo>
                <a:lnTo>
                  <a:pt x="11214" y="5764"/>
                </a:lnTo>
                <a:lnTo>
                  <a:pt x="12362" y="6494"/>
                </a:lnTo>
                <a:lnTo>
                  <a:pt x="13431" y="7277"/>
                </a:lnTo>
                <a:lnTo>
                  <a:pt x="14474" y="8059"/>
                </a:lnTo>
                <a:lnTo>
                  <a:pt x="15439" y="8868"/>
                </a:lnTo>
                <a:lnTo>
                  <a:pt x="16352" y="9650"/>
                </a:lnTo>
                <a:lnTo>
                  <a:pt x="17212" y="10432"/>
                </a:lnTo>
                <a:lnTo>
                  <a:pt x="18021" y="11189"/>
                </a:lnTo>
                <a:lnTo>
                  <a:pt x="18751" y="11945"/>
                </a:lnTo>
                <a:lnTo>
                  <a:pt x="19403" y="12623"/>
                </a:lnTo>
                <a:lnTo>
                  <a:pt x="20003" y="13275"/>
                </a:lnTo>
                <a:lnTo>
                  <a:pt x="20550" y="13875"/>
                </a:lnTo>
                <a:lnTo>
                  <a:pt x="20550" y="13875"/>
                </a:lnTo>
                <a:lnTo>
                  <a:pt x="19638" y="13353"/>
                </a:lnTo>
                <a:lnTo>
                  <a:pt x="18568" y="12805"/>
                </a:lnTo>
                <a:lnTo>
                  <a:pt x="17395" y="12232"/>
                </a:lnTo>
                <a:lnTo>
                  <a:pt x="16769" y="11945"/>
                </a:lnTo>
                <a:lnTo>
                  <a:pt x="16091" y="11658"/>
                </a:lnTo>
                <a:lnTo>
                  <a:pt x="15413" y="11397"/>
                </a:lnTo>
                <a:lnTo>
                  <a:pt x="14735" y="11136"/>
                </a:lnTo>
                <a:lnTo>
                  <a:pt x="14005" y="10902"/>
                </a:lnTo>
                <a:lnTo>
                  <a:pt x="13274" y="10667"/>
                </a:lnTo>
                <a:lnTo>
                  <a:pt x="12544" y="10484"/>
                </a:lnTo>
                <a:lnTo>
                  <a:pt x="11788" y="10328"/>
                </a:lnTo>
                <a:lnTo>
                  <a:pt x="11032" y="10198"/>
                </a:lnTo>
                <a:lnTo>
                  <a:pt x="10301" y="10093"/>
                </a:lnTo>
                <a:lnTo>
                  <a:pt x="9545" y="10041"/>
                </a:lnTo>
                <a:lnTo>
                  <a:pt x="8789" y="10015"/>
                </a:lnTo>
                <a:lnTo>
                  <a:pt x="8032" y="10041"/>
                </a:lnTo>
                <a:lnTo>
                  <a:pt x="7302" y="10119"/>
                </a:lnTo>
                <a:lnTo>
                  <a:pt x="6572" y="10276"/>
                </a:lnTo>
                <a:lnTo>
                  <a:pt x="5842" y="10458"/>
                </a:lnTo>
                <a:lnTo>
                  <a:pt x="5503" y="10563"/>
                </a:lnTo>
                <a:lnTo>
                  <a:pt x="5164" y="10693"/>
                </a:lnTo>
                <a:lnTo>
                  <a:pt x="4799" y="10850"/>
                </a:lnTo>
                <a:lnTo>
                  <a:pt x="4460" y="11006"/>
                </a:lnTo>
                <a:lnTo>
                  <a:pt x="4147" y="11189"/>
                </a:lnTo>
                <a:lnTo>
                  <a:pt x="3808" y="11397"/>
                </a:lnTo>
                <a:lnTo>
                  <a:pt x="3495" y="11606"/>
                </a:lnTo>
                <a:lnTo>
                  <a:pt x="3182" y="11841"/>
                </a:lnTo>
                <a:lnTo>
                  <a:pt x="2869" y="12101"/>
                </a:lnTo>
                <a:lnTo>
                  <a:pt x="2556" y="12362"/>
                </a:lnTo>
                <a:lnTo>
                  <a:pt x="2269" y="12649"/>
                </a:lnTo>
                <a:lnTo>
                  <a:pt x="1982" y="12962"/>
                </a:lnTo>
                <a:lnTo>
                  <a:pt x="1695" y="13301"/>
                </a:lnTo>
                <a:lnTo>
                  <a:pt x="1434" y="13640"/>
                </a:lnTo>
                <a:lnTo>
                  <a:pt x="1174" y="14031"/>
                </a:lnTo>
                <a:lnTo>
                  <a:pt x="913" y="14422"/>
                </a:lnTo>
                <a:lnTo>
                  <a:pt x="678" y="14840"/>
                </a:lnTo>
                <a:lnTo>
                  <a:pt x="443" y="15283"/>
                </a:lnTo>
                <a:lnTo>
                  <a:pt x="209" y="15726"/>
                </a:lnTo>
                <a:lnTo>
                  <a:pt x="0" y="16222"/>
                </a:lnTo>
                <a:lnTo>
                  <a:pt x="0" y="16222"/>
                </a:lnTo>
                <a:lnTo>
                  <a:pt x="496" y="16039"/>
                </a:lnTo>
                <a:lnTo>
                  <a:pt x="1069" y="15831"/>
                </a:lnTo>
                <a:lnTo>
                  <a:pt x="1852" y="15570"/>
                </a:lnTo>
                <a:lnTo>
                  <a:pt x="2817" y="15283"/>
                </a:lnTo>
                <a:lnTo>
                  <a:pt x="3964" y="14970"/>
                </a:lnTo>
                <a:lnTo>
                  <a:pt x="5242" y="14657"/>
                </a:lnTo>
                <a:lnTo>
                  <a:pt x="6650" y="14370"/>
                </a:lnTo>
                <a:lnTo>
                  <a:pt x="8189" y="14109"/>
                </a:lnTo>
                <a:lnTo>
                  <a:pt x="8997" y="13979"/>
                </a:lnTo>
                <a:lnTo>
                  <a:pt x="9832" y="13875"/>
                </a:lnTo>
                <a:lnTo>
                  <a:pt x="10666" y="13796"/>
                </a:lnTo>
                <a:lnTo>
                  <a:pt x="11527" y="13718"/>
                </a:lnTo>
                <a:lnTo>
                  <a:pt x="12414" y="13666"/>
                </a:lnTo>
                <a:lnTo>
                  <a:pt x="13300" y="13666"/>
                </a:lnTo>
                <a:lnTo>
                  <a:pt x="14213" y="13640"/>
                </a:lnTo>
                <a:lnTo>
                  <a:pt x="15126" y="13666"/>
                </a:lnTo>
                <a:lnTo>
                  <a:pt x="16065" y="13744"/>
                </a:lnTo>
                <a:lnTo>
                  <a:pt x="16978" y="13823"/>
                </a:lnTo>
                <a:lnTo>
                  <a:pt x="17916" y="13927"/>
                </a:lnTo>
                <a:lnTo>
                  <a:pt x="18855" y="14083"/>
                </a:lnTo>
                <a:lnTo>
                  <a:pt x="19794" y="14292"/>
                </a:lnTo>
                <a:lnTo>
                  <a:pt x="20707" y="14501"/>
                </a:lnTo>
                <a:lnTo>
                  <a:pt x="20029" y="14735"/>
                </a:lnTo>
                <a:lnTo>
                  <a:pt x="19246" y="15022"/>
                </a:lnTo>
                <a:lnTo>
                  <a:pt x="18412" y="15361"/>
                </a:lnTo>
                <a:lnTo>
                  <a:pt x="17995" y="15544"/>
                </a:lnTo>
                <a:lnTo>
                  <a:pt x="17577" y="15779"/>
                </a:lnTo>
                <a:lnTo>
                  <a:pt x="17160" y="16013"/>
                </a:lnTo>
                <a:lnTo>
                  <a:pt x="16743" y="16274"/>
                </a:lnTo>
                <a:lnTo>
                  <a:pt x="16326" y="16535"/>
                </a:lnTo>
                <a:lnTo>
                  <a:pt x="15934" y="16848"/>
                </a:lnTo>
                <a:lnTo>
                  <a:pt x="15543" y="17161"/>
                </a:lnTo>
                <a:lnTo>
                  <a:pt x="15178" y="17500"/>
                </a:lnTo>
                <a:lnTo>
                  <a:pt x="14839" y="17865"/>
                </a:lnTo>
                <a:lnTo>
                  <a:pt x="14500" y="18230"/>
                </a:lnTo>
                <a:lnTo>
                  <a:pt x="14213" y="18647"/>
                </a:lnTo>
                <a:lnTo>
                  <a:pt x="13926" y="19091"/>
                </a:lnTo>
                <a:lnTo>
                  <a:pt x="13692" y="19560"/>
                </a:lnTo>
                <a:lnTo>
                  <a:pt x="13483" y="20029"/>
                </a:lnTo>
                <a:lnTo>
                  <a:pt x="13327" y="20551"/>
                </a:lnTo>
                <a:lnTo>
                  <a:pt x="13196" y="21099"/>
                </a:lnTo>
                <a:lnTo>
                  <a:pt x="13118" y="21646"/>
                </a:lnTo>
                <a:lnTo>
                  <a:pt x="13092" y="22246"/>
                </a:lnTo>
                <a:lnTo>
                  <a:pt x="13118" y="22872"/>
                </a:lnTo>
                <a:lnTo>
                  <a:pt x="13196" y="23524"/>
                </a:lnTo>
                <a:lnTo>
                  <a:pt x="13327" y="24202"/>
                </a:lnTo>
                <a:lnTo>
                  <a:pt x="13509" y="24932"/>
                </a:lnTo>
                <a:lnTo>
                  <a:pt x="13770" y="25689"/>
                </a:lnTo>
                <a:lnTo>
                  <a:pt x="14083" y="26471"/>
                </a:lnTo>
                <a:lnTo>
                  <a:pt x="14474" y="27279"/>
                </a:lnTo>
                <a:lnTo>
                  <a:pt x="14943" y="28114"/>
                </a:lnTo>
                <a:lnTo>
                  <a:pt x="14996" y="27749"/>
                </a:lnTo>
                <a:lnTo>
                  <a:pt x="15178" y="26706"/>
                </a:lnTo>
                <a:lnTo>
                  <a:pt x="15335" y="26002"/>
                </a:lnTo>
                <a:lnTo>
                  <a:pt x="15543" y="25167"/>
                </a:lnTo>
                <a:lnTo>
                  <a:pt x="15778" y="24254"/>
                </a:lnTo>
                <a:lnTo>
                  <a:pt x="16091" y="23263"/>
                </a:lnTo>
                <a:lnTo>
                  <a:pt x="16456" y="22220"/>
                </a:lnTo>
                <a:lnTo>
                  <a:pt x="16899" y="21151"/>
                </a:lnTo>
                <a:lnTo>
                  <a:pt x="17134" y="20603"/>
                </a:lnTo>
                <a:lnTo>
                  <a:pt x="17395" y="20055"/>
                </a:lnTo>
                <a:lnTo>
                  <a:pt x="17682" y="19508"/>
                </a:lnTo>
                <a:lnTo>
                  <a:pt x="17969" y="18986"/>
                </a:lnTo>
                <a:lnTo>
                  <a:pt x="18282" y="18439"/>
                </a:lnTo>
                <a:lnTo>
                  <a:pt x="18621" y="17917"/>
                </a:lnTo>
                <a:lnTo>
                  <a:pt x="18986" y="17395"/>
                </a:lnTo>
                <a:lnTo>
                  <a:pt x="19377" y="16900"/>
                </a:lnTo>
                <a:lnTo>
                  <a:pt x="19768" y="16404"/>
                </a:lnTo>
                <a:lnTo>
                  <a:pt x="20211" y="15935"/>
                </a:lnTo>
                <a:lnTo>
                  <a:pt x="20655" y="15466"/>
                </a:lnTo>
                <a:lnTo>
                  <a:pt x="21124" y="15048"/>
                </a:lnTo>
                <a:lnTo>
                  <a:pt x="21750" y="21151"/>
                </a:lnTo>
                <a:lnTo>
                  <a:pt x="21750" y="21151"/>
                </a:lnTo>
                <a:lnTo>
                  <a:pt x="20837" y="20864"/>
                </a:lnTo>
                <a:lnTo>
                  <a:pt x="22532" y="26367"/>
                </a:lnTo>
                <a:lnTo>
                  <a:pt x="21620" y="26367"/>
                </a:lnTo>
                <a:lnTo>
                  <a:pt x="22480" y="29157"/>
                </a:lnTo>
                <a:lnTo>
                  <a:pt x="22480" y="29157"/>
                </a:lnTo>
                <a:lnTo>
                  <a:pt x="21907" y="29027"/>
                </a:lnTo>
                <a:lnTo>
                  <a:pt x="21646" y="29001"/>
                </a:lnTo>
                <a:lnTo>
                  <a:pt x="21411" y="28975"/>
                </a:lnTo>
                <a:lnTo>
                  <a:pt x="20942" y="28975"/>
                </a:lnTo>
                <a:lnTo>
                  <a:pt x="20498" y="29053"/>
                </a:lnTo>
                <a:lnTo>
                  <a:pt x="20107" y="29157"/>
                </a:lnTo>
                <a:lnTo>
                  <a:pt x="19768" y="29314"/>
                </a:lnTo>
                <a:lnTo>
                  <a:pt x="19481" y="29496"/>
                </a:lnTo>
                <a:lnTo>
                  <a:pt x="19194" y="29731"/>
                </a:lnTo>
                <a:lnTo>
                  <a:pt x="18960" y="29966"/>
                </a:lnTo>
                <a:lnTo>
                  <a:pt x="18777" y="30226"/>
                </a:lnTo>
                <a:lnTo>
                  <a:pt x="18595" y="30513"/>
                </a:lnTo>
                <a:lnTo>
                  <a:pt x="18438" y="30774"/>
                </a:lnTo>
                <a:lnTo>
                  <a:pt x="18334" y="31035"/>
                </a:lnTo>
                <a:lnTo>
                  <a:pt x="18229" y="31296"/>
                </a:lnTo>
                <a:lnTo>
                  <a:pt x="18099" y="31739"/>
                </a:lnTo>
                <a:lnTo>
                  <a:pt x="18125" y="31217"/>
                </a:lnTo>
                <a:lnTo>
                  <a:pt x="18203" y="30591"/>
                </a:lnTo>
                <a:lnTo>
                  <a:pt x="18334" y="29887"/>
                </a:lnTo>
                <a:lnTo>
                  <a:pt x="18412" y="29496"/>
                </a:lnTo>
                <a:lnTo>
                  <a:pt x="18516" y="29105"/>
                </a:lnTo>
                <a:lnTo>
                  <a:pt x="18621" y="28714"/>
                </a:lnTo>
                <a:lnTo>
                  <a:pt x="18777" y="28323"/>
                </a:lnTo>
                <a:lnTo>
                  <a:pt x="18934" y="27905"/>
                </a:lnTo>
                <a:lnTo>
                  <a:pt x="19142" y="27514"/>
                </a:lnTo>
                <a:lnTo>
                  <a:pt x="19351" y="27123"/>
                </a:lnTo>
                <a:lnTo>
                  <a:pt x="19612" y="26758"/>
                </a:lnTo>
                <a:lnTo>
                  <a:pt x="19872" y="26393"/>
                </a:lnTo>
                <a:lnTo>
                  <a:pt x="20185" y="26054"/>
                </a:lnTo>
                <a:lnTo>
                  <a:pt x="20185" y="26054"/>
                </a:lnTo>
                <a:lnTo>
                  <a:pt x="20029" y="26080"/>
                </a:lnTo>
                <a:lnTo>
                  <a:pt x="19586" y="26262"/>
                </a:lnTo>
                <a:lnTo>
                  <a:pt x="19325" y="26393"/>
                </a:lnTo>
                <a:lnTo>
                  <a:pt x="19012" y="26549"/>
                </a:lnTo>
                <a:lnTo>
                  <a:pt x="18699" y="26784"/>
                </a:lnTo>
                <a:lnTo>
                  <a:pt x="18386" y="27045"/>
                </a:lnTo>
                <a:lnTo>
                  <a:pt x="18099" y="27358"/>
                </a:lnTo>
                <a:lnTo>
                  <a:pt x="17969" y="27540"/>
                </a:lnTo>
                <a:lnTo>
                  <a:pt x="17838" y="27723"/>
                </a:lnTo>
                <a:lnTo>
                  <a:pt x="17708" y="27931"/>
                </a:lnTo>
                <a:lnTo>
                  <a:pt x="17604" y="28140"/>
                </a:lnTo>
                <a:lnTo>
                  <a:pt x="17525" y="28375"/>
                </a:lnTo>
                <a:lnTo>
                  <a:pt x="17447" y="28636"/>
                </a:lnTo>
                <a:lnTo>
                  <a:pt x="17395" y="28896"/>
                </a:lnTo>
                <a:lnTo>
                  <a:pt x="17369" y="29183"/>
                </a:lnTo>
                <a:lnTo>
                  <a:pt x="17343" y="29496"/>
                </a:lnTo>
                <a:lnTo>
                  <a:pt x="17343" y="29809"/>
                </a:lnTo>
                <a:lnTo>
                  <a:pt x="17395" y="30148"/>
                </a:lnTo>
                <a:lnTo>
                  <a:pt x="17447" y="30487"/>
                </a:lnTo>
                <a:lnTo>
                  <a:pt x="17525" y="30878"/>
                </a:lnTo>
                <a:lnTo>
                  <a:pt x="17656" y="31270"/>
                </a:lnTo>
                <a:lnTo>
                  <a:pt x="17656" y="31270"/>
                </a:lnTo>
                <a:lnTo>
                  <a:pt x="17369" y="30904"/>
                </a:lnTo>
                <a:lnTo>
                  <a:pt x="17108" y="30591"/>
                </a:lnTo>
                <a:lnTo>
                  <a:pt x="16847" y="30305"/>
                </a:lnTo>
                <a:lnTo>
                  <a:pt x="16560" y="30070"/>
                </a:lnTo>
                <a:lnTo>
                  <a:pt x="16300" y="29887"/>
                </a:lnTo>
                <a:lnTo>
                  <a:pt x="16013" y="29705"/>
                </a:lnTo>
                <a:lnTo>
                  <a:pt x="15752" y="29574"/>
                </a:lnTo>
                <a:lnTo>
                  <a:pt x="15491" y="29470"/>
                </a:lnTo>
                <a:lnTo>
                  <a:pt x="15230" y="29418"/>
                </a:lnTo>
                <a:lnTo>
                  <a:pt x="14970" y="29366"/>
                </a:lnTo>
                <a:lnTo>
                  <a:pt x="14709" y="29340"/>
                </a:lnTo>
                <a:lnTo>
                  <a:pt x="14474" y="29366"/>
                </a:lnTo>
                <a:lnTo>
                  <a:pt x="14213" y="29392"/>
                </a:lnTo>
                <a:lnTo>
                  <a:pt x="13978" y="29418"/>
                </a:lnTo>
                <a:lnTo>
                  <a:pt x="13744" y="29470"/>
                </a:lnTo>
                <a:lnTo>
                  <a:pt x="13535" y="29548"/>
                </a:lnTo>
                <a:lnTo>
                  <a:pt x="13118" y="29731"/>
                </a:lnTo>
                <a:lnTo>
                  <a:pt x="12727" y="29940"/>
                </a:lnTo>
                <a:lnTo>
                  <a:pt x="12388" y="30174"/>
                </a:lnTo>
                <a:lnTo>
                  <a:pt x="12101" y="30409"/>
                </a:lnTo>
                <a:lnTo>
                  <a:pt x="11866" y="30591"/>
                </a:lnTo>
                <a:lnTo>
                  <a:pt x="11710" y="30774"/>
                </a:lnTo>
                <a:lnTo>
                  <a:pt x="11553" y="30931"/>
                </a:lnTo>
                <a:lnTo>
                  <a:pt x="12023" y="30878"/>
                </a:lnTo>
                <a:lnTo>
                  <a:pt x="12935" y="30878"/>
                </a:lnTo>
                <a:lnTo>
                  <a:pt x="13379" y="30904"/>
                </a:lnTo>
                <a:lnTo>
                  <a:pt x="13822" y="30957"/>
                </a:lnTo>
                <a:lnTo>
                  <a:pt x="14239" y="31009"/>
                </a:lnTo>
                <a:lnTo>
                  <a:pt x="15074" y="31191"/>
                </a:lnTo>
                <a:lnTo>
                  <a:pt x="15830" y="31400"/>
                </a:lnTo>
                <a:lnTo>
                  <a:pt x="16508" y="31635"/>
                </a:lnTo>
                <a:lnTo>
                  <a:pt x="17134" y="31869"/>
                </a:lnTo>
                <a:lnTo>
                  <a:pt x="17630" y="32078"/>
                </a:lnTo>
                <a:lnTo>
                  <a:pt x="16899" y="32026"/>
                </a:lnTo>
                <a:lnTo>
                  <a:pt x="16482" y="32000"/>
                </a:lnTo>
                <a:lnTo>
                  <a:pt x="16013" y="32026"/>
                </a:lnTo>
                <a:lnTo>
                  <a:pt x="15543" y="32052"/>
                </a:lnTo>
                <a:lnTo>
                  <a:pt x="15074" y="32104"/>
                </a:lnTo>
                <a:lnTo>
                  <a:pt x="14578" y="32208"/>
                </a:lnTo>
                <a:lnTo>
                  <a:pt x="14109" y="32339"/>
                </a:lnTo>
                <a:lnTo>
                  <a:pt x="13666" y="32521"/>
                </a:lnTo>
                <a:lnTo>
                  <a:pt x="13457" y="32626"/>
                </a:lnTo>
                <a:lnTo>
                  <a:pt x="13248" y="32756"/>
                </a:lnTo>
                <a:lnTo>
                  <a:pt x="13066" y="32886"/>
                </a:lnTo>
                <a:lnTo>
                  <a:pt x="12883" y="33043"/>
                </a:lnTo>
                <a:lnTo>
                  <a:pt x="12701" y="33225"/>
                </a:lnTo>
                <a:lnTo>
                  <a:pt x="12544" y="33408"/>
                </a:lnTo>
                <a:lnTo>
                  <a:pt x="12414" y="33591"/>
                </a:lnTo>
                <a:lnTo>
                  <a:pt x="12283" y="33825"/>
                </a:lnTo>
                <a:lnTo>
                  <a:pt x="12179" y="34060"/>
                </a:lnTo>
                <a:lnTo>
                  <a:pt x="12075" y="34295"/>
                </a:lnTo>
                <a:lnTo>
                  <a:pt x="12023" y="34582"/>
                </a:lnTo>
                <a:lnTo>
                  <a:pt x="11970" y="34868"/>
                </a:lnTo>
                <a:lnTo>
                  <a:pt x="11944" y="35181"/>
                </a:lnTo>
                <a:lnTo>
                  <a:pt x="11944" y="35520"/>
                </a:lnTo>
                <a:lnTo>
                  <a:pt x="12075" y="35390"/>
                </a:lnTo>
                <a:lnTo>
                  <a:pt x="12388" y="35077"/>
                </a:lnTo>
                <a:lnTo>
                  <a:pt x="12935" y="34634"/>
                </a:lnTo>
                <a:lnTo>
                  <a:pt x="13639" y="34086"/>
                </a:lnTo>
                <a:lnTo>
                  <a:pt x="14057" y="33799"/>
                </a:lnTo>
                <a:lnTo>
                  <a:pt x="14500" y="33512"/>
                </a:lnTo>
                <a:lnTo>
                  <a:pt x="14970" y="33252"/>
                </a:lnTo>
                <a:lnTo>
                  <a:pt x="15465" y="32991"/>
                </a:lnTo>
                <a:lnTo>
                  <a:pt x="16013" y="32756"/>
                </a:lnTo>
                <a:lnTo>
                  <a:pt x="16560" y="32547"/>
                </a:lnTo>
                <a:lnTo>
                  <a:pt x="17160" y="32365"/>
                </a:lnTo>
                <a:lnTo>
                  <a:pt x="17760" y="32234"/>
                </a:lnTo>
                <a:lnTo>
                  <a:pt x="17760" y="32234"/>
                </a:lnTo>
                <a:lnTo>
                  <a:pt x="17395" y="32574"/>
                </a:lnTo>
                <a:lnTo>
                  <a:pt x="17186" y="32782"/>
                </a:lnTo>
                <a:lnTo>
                  <a:pt x="17004" y="33017"/>
                </a:lnTo>
                <a:lnTo>
                  <a:pt x="16821" y="33278"/>
                </a:lnTo>
                <a:lnTo>
                  <a:pt x="16665" y="33565"/>
                </a:lnTo>
                <a:lnTo>
                  <a:pt x="16534" y="33851"/>
                </a:lnTo>
                <a:lnTo>
                  <a:pt x="16456" y="34164"/>
                </a:lnTo>
                <a:lnTo>
                  <a:pt x="16404" y="34477"/>
                </a:lnTo>
                <a:lnTo>
                  <a:pt x="16404" y="34816"/>
                </a:lnTo>
                <a:lnTo>
                  <a:pt x="16456" y="35155"/>
                </a:lnTo>
                <a:lnTo>
                  <a:pt x="16508" y="35338"/>
                </a:lnTo>
                <a:lnTo>
                  <a:pt x="16586" y="35520"/>
                </a:lnTo>
                <a:lnTo>
                  <a:pt x="16665" y="35703"/>
                </a:lnTo>
                <a:lnTo>
                  <a:pt x="16769" y="35886"/>
                </a:lnTo>
                <a:lnTo>
                  <a:pt x="16899" y="36068"/>
                </a:lnTo>
                <a:lnTo>
                  <a:pt x="17056" y="36251"/>
                </a:lnTo>
                <a:lnTo>
                  <a:pt x="17238" y="36433"/>
                </a:lnTo>
                <a:lnTo>
                  <a:pt x="17421" y="36616"/>
                </a:lnTo>
                <a:lnTo>
                  <a:pt x="17656" y="36798"/>
                </a:lnTo>
                <a:lnTo>
                  <a:pt x="17916" y="36981"/>
                </a:lnTo>
                <a:lnTo>
                  <a:pt x="17786" y="36538"/>
                </a:lnTo>
                <a:lnTo>
                  <a:pt x="17682" y="36042"/>
                </a:lnTo>
                <a:lnTo>
                  <a:pt x="17577" y="35390"/>
                </a:lnTo>
                <a:lnTo>
                  <a:pt x="17551" y="35051"/>
                </a:lnTo>
                <a:lnTo>
                  <a:pt x="17525" y="34660"/>
                </a:lnTo>
                <a:lnTo>
                  <a:pt x="17525" y="34295"/>
                </a:lnTo>
                <a:lnTo>
                  <a:pt x="17551" y="33877"/>
                </a:lnTo>
                <a:lnTo>
                  <a:pt x="17604" y="33486"/>
                </a:lnTo>
                <a:lnTo>
                  <a:pt x="17682" y="33095"/>
                </a:lnTo>
                <a:lnTo>
                  <a:pt x="17812" y="32704"/>
                </a:lnTo>
                <a:lnTo>
                  <a:pt x="17943" y="32313"/>
                </a:lnTo>
                <a:lnTo>
                  <a:pt x="18386" y="32808"/>
                </a:lnTo>
                <a:lnTo>
                  <a:pt x="18986" y="33565"/>
                </a:lnTo>
                <a:lnTo>
                  <a:pt x="19351" y="34060"/>
                </a:lnTo>
                <a:lnTo>
                  <a:pt x="19742" y="34608"/>
                </a:lnTo>
                <a:lnTo>
                  <a:pt x="20159" y="35234"/>
                </a:lnTo>
                <a:lnTo>
                  <a:pt x="20577" y="35912"/>
                </a:lnTo>
                <a:lnTo>
                  <a:pt x="20994" y="36668"/>
                </a:lnTo>
                <a:lnTo>
                  <a:pt x="21411" y="37450"/>
                </a:lnTo>
                <a:lnTo>
                  <a:pt x="21828" y="38311"/>
                </a:lnTo>
                <a:lnTo>
                  <a:pt x="22220" y="39224"/>
                </a:lnTo>
                <a:lnTo>
                  <a:pt x="22611" y="40189"/>
                </a:lnTo>
                <a:lnTo>
                  <a:pt x="22950" y="41206"/>
                </a:lnTo>
                <a:lnTo>
                  <a:pt x="23263" y="42275"/>
                </a:lnTo>
                <a:lnTo>
                  <a:pt x="23523" y="43396"/>
                </a:lnTo>
                <a:lnTo>
                  <a:pt x="24541" y="43422"/>
                </a:lnTo>
                <a:lnTo>
                  <a:pt x="24645" y="43892"/>
                </a:lnTo>
                <a:lnTo>
                  <a:pt x="26783" y="43892"/>
                </a:lnTo>
                <a:lnTo>
                  <a:pt x="27253" y="37398"/>
                </a:lnTo>
                <a:lnTo>
                  <a:pt x="26549" y="37398"/>
                </a:lnTo>
                <a:lnTo>
                  <a:pt x="26914" y="31948"/>
                </a:lnTo>
                <a:lnTo>
                  <a:pt x="25923" y="31948"/>
                </a:lnTo>
                <a:lnTo>
                  <a:pt x="25923" y="26158"/>
                </a:lnTo>
                <a:lnTo>
                  <a:pt x="25010" y="26158"/>
                </a:lnTo>
                <a:lnTo>
                  <a:pt x="25010" y="20290"/>
                </a:lnTo>
                <a:lnTo>
                  <a:pt x="24228" y="20577"/>
                </a:lnTo>
                <a:lnTo>
                  <a:pt x="22298" y="14579"/>
                </a:lnTo>
                <a:lnTo>
                  <a:pt x="22298" y="14579"/>
                </a:lnTo>
                <a:lnTo>
                  <a:pt x="23054" y="14866"/>
                </a:lnTo>
                <a:lnTo>
                  <a:pt x="23784" y="15179"/>
                </a:lnTo>
                <a:lnTo>
                  <a:pt x="24462" y="15518"/>
                </a:lnTo>
                <a:lnTo>
                  <a:pt x="25140" y="15857"/>
                </a:lnTo>
                <a:lnTo>
                  <a:pt x="25766" y="16222"/>
                </a:lnTo>
                <a:lnTo>
                  <a:pt x="26366" y="16587"/>
                </a:lnTo>
                <a:lnTo>
                  <a:pt x="26940" y="16952"/>
                </a:lnTo>
                <a:lnTo>
                  <a:pt x="27488" y="17343"/>
                </a:lnTo>
                <a:lnTo>
                  <a:pt x="28009" y="17734"/>
                </a:lnTo>
                <a:lnTo>
                  <a:pt x="28505" y="18126"/>
                </a:lnTo>
                <a:lnTo>
                  <a:pt x="28948" y="18517"/>
                </a:lnTo>
                <a:lnTo>
                  <a:pt x="29391" y="18908"/>
                </a:lnTo>
                <a:lnTo>
                  <a:pt x="29809" y="19299"/>
                </a:lnTo>
                <a:lnTo>
                  <a:pt x="30174" y="19690"/>
                </a:lnTo>
                <a:lnTo>
                  <a:pt x="30878" y="20447"/>
                </a:lnTo>
                <a:lnTo>
                  <a:pt x="31478" y="21177"/>
                </a:lnTo>
                <a:lnTo>
                  <a:pt x="31973" y="21829"/>
                </a:lnTo>
                <a:lnTo>
                  <a:pt x="32390" y="22455"/>
                </a:lnTo>
                <a:lnTo>
                  <a:pt x="32729" y="22976"/>
                </a:lnTo>
                <a:lnTo>
                  <a:pt x="32964" y="23420"/>
                </a:lnTo>
                <a:lnTo>
                  <a:pt x="33147" y="23733"/>
                </a:lnTo>
                <a:lnTo>
                  <a:pt x="33277" y="24020"/>
                </a:lnTo>
                <a:lnTo>
                  <a:pt x="33381" y="23185"/>
                </a:lnTo>
                <a:lnTo>
                  <a:pt x="33434" y="22377"/>
                </a:lnTo>
                <a:lnTo>
                  <a:pt x="33434" y="21620"/>
                </a:lnTo>
                <a:lnTo>
                  <a:pt x="33381" y="20916"/>
                </a:lnTo>
                <a:lnTo>
                  <a:pt x="33277" y="20264"/>
                </a:lnTo>
                <a:lnTo>
                  <a:pt x="33121" y="19638"/>
                </a:lnTo>
                <a:lnTo>
                  <a:pt x="32938" y="19064"/>
                </a:lnTo>
                <a:lnTo>
                  <a:pt x="32703" y="18543"/>
                </a:lnTo>
                <a:lnTo>
                  <a:pt x="32443" y="18047"/>
                </a:lnTo>
                <a:lnTo>
                  <a:pt x="32130" y="17604"/>
                </a:lnTo>
                <a:lnTo>
                  <a:pt x="31791" y="17187"/>
                </a:lnTo>
                <a:lnTo>
                  <a:pt x="31452" y="16796"/>
                </a:lnTo>
                <a:lnTo>
                  <a:pt x="31060" y="16457"/>
                </a:lnTo>
                <a:lnTo>
                  <a:pt x="30643" y="16118"/>
                </a:lnTo>
                <a:lnTo>
                  <a:pt x="30226" y="15831"/>
                </a:lnTo>
                <a:lnTo>
                  <a:pt x="29782" y="15570"/>
                </a:lnTo>
                <a:lnTo>
                  <a:pt x="29313" y="15361"/>
                </a:lnTo>
                <a:lnTo>
                  <a:pt x="28844" y="15153"/>
                </a:lnTo>
                <a:lnTo>
                  <a:pt x="28374" y="14970"/>
                </a:lnTo>
                <a:lnTo>
                  <a:pt x="27879" y="14814"/>
                </a:lnTo>
                <a:lnTo>
                  <a:pt x="27409" y="14683"/>
                </a:lnTo>
                <a:lnTo>
                  <a:pt x="26914" y="14553"/>
                </a:lnTo>
                <a:lnTo>
                  <a:pt x="26444" y="14475"/>
                </a:lnTo>
                <a:lnTo>
                  <a:pt x="25975" y="14370"/>
                </a:lnTo>
                <a:lnTo>
                  <a:pt x="25036" y="14266"/>
                </a:lnTo>
                <a:lnTo>
                  <a:pt x="24175" y="14214"/>
                </a:lnTo>
                <a:lnTo>
                  <a:pt x="23393" y="14188"/>
                </a:lnTo>
                <a:lnTo>
                  <a:pt x="22715" y="14188"/>
                </a:lnTo>
                <a:lnTo>
                  <a:pt x="23419" y="13953"/>
                </a:lnTo>
                <a:lnTo>
                  <a:pt x="24149" y="13718"/>
                </a:lnTo>
                <a:lnTo>
                  <a:pt x="24854" y="13510"/>
                </a:lnTo>
                <a:lnTo>
                  <a:pt x="25584" y="13301"/>
                </a:lnTo>
                <a:lnTo>
                  <a:pt x="26992" y="12962"/>
                </a:lnTo>
                <a:lnTo>
                  <a:pt x="28348" y="12675"/>
                </a:lnTo>
                <a:lnTo>
                  <a:pt x="29678" y="12466"/>
                </a:lnTo>
                <a:lnTo>
                  <a:pt x="30956" y="12284"/>
                </a:lnTo>
                <a:lnTo>
                  <a:pt x="32156" y="12153"/>
                </a:lnTo>
                <a:lnTo>
                  <a:pt x="33303" y="12075"/>
                </a:lnTo>
                <a:lnTo>
                  <a:pt x="34320" y="12023"/>
                </a:lnTo>
                <a:lnTo>
                  <a:pt x="35259" y="11997"/>
                </a:lnTo>
                <a:lnTo>
                  <a:pt x="36094" y="11971"/>
                </a:lnTo>
                <a:lnTo>
                  <a:pt x="36798" y="11997"/>
                </a:lnTo>
                <a:lnTo>
                  <a:pt x="37789" y="12023"/>
                </a:lnTo>
                <a:lnTo>
                  <a:pt x="38128" y="12049"/>
                </a:lnTo>
                <a:lnTo>
                  <a:pt x="37398" y="11449"/>
                </a:lnTo>
                <a:lnTo>
                  <a:pt x="36693" y="10928"/>
                </a:lnTo>
                <a:lnTo>
                  <a:pt x="35989" y="10484"/>
                </a:lnTo>
                <a:lnTo>
                  <a:pt x="35311" y="10093"/>
                </a:lnTo>
                <a:lnTo>
                  <a:pt x="34633" y="9754"/>
                </a:lnTo>
                <a:lnTo>
                  <a:pt x="33955" y="9467"/>
                </a:lnTo>
                <a:lnTo>
                  <a:pt x="33303" y="9259"/>
                </a:lnTo>
                <a:lnTo>
                  <a:pt x="32677" y="9102"/>
                </a:lnTo>
                <a:lnTo>
                  <a:pt x="32051" y="8972"/>
                </a:lnTo>
                <a:lnTo>
                  <a:pt x="31425" y="8894"/>
                </a:lnTo>
                <a:lnTo>
                  <a:pt x="30852" y="8868"/>
                </a:lnTo>
                <a:lnTo>
                  <a:pt x="30252" y="8894"/>
                </a:lnTo>
                <a:lnTo>
                  <a:pt x="29704" y="8946"/>
                </a:lnTo>
                <a:lnTo>
                  <a:pt x="29157" y="9050"/>
                </a:lnTo>
                <a:lnTo>
                  <a:pt x="28609" y="9154"/>
                </a:lnTo>
                <a:lnTo>
                  <a:pt x="28087" y="9311"/>
                </a:lnTo>
                <a:lnTo>
                  <a:pt x="27592" y="9493"/>
                </a:lnTo>
                <a:lnTo>
                  <a:pt x="27096" y="9702"/>
                </a:lnTo>
                <a:lnTo>
                  <a:pt x="26627" y="9937"/>
                </a:lnTo>
                <a:lnTo>
                  <a:pt x="26184" y="10171"/>
                </a:lnTo>
                <a:lnTo>
                  <a:pt x="25766" y="10432"/>
                </a:lnTo>
                <a:lnTo>
                  <a:pt x="25349" y="10693"/>
                </a:lnTo>
                <a:lnTo>
                  <a:pt x="24958" y="10980"/>
                </a:lnTo>
                <a:lnTo>
                  <a:pt x="24567" y="11293"/>
                </a:lnTo>
                <a:lnTo>
                  <a:pt x="23889" y="11867"/>
                </a:lnTo>
                <a:lnTo>
                  <a:pt x="23263" y="12466"/>
                </a:lnTo>
                <a:lnTo>
                  <a:pt x="22741" y="13040"/>
                </a:lnTo>
                <a:lnTo>
                  <a:pt x="22298" y="13562"/>
                </a:lnTo>
                <a:lnTo>
                  <a:pt x="22663" y="12884"/>
                </a:lnTo>
                <a:lnTo>
                  <a:pt x="23080" y="12127"/>
                </a:lnTo>
                <a:lnTo>
                  <a:pt x="23550" y="11319"/>
                </a:lnTo>
                <a:lnTo>
                  <a:pt x="24097" y="10458"/>
                </a:lnTo>
                <a:lnTo>
                  <a:pt x="24723" y="9546"/>
                </a:lnTo>
                <a:lnTo>
                  <a:pt x="25375" y="8607"/>
                </a:lnTo>
                <a:lnTo>
                  <a:pt x="26131" y="7642"/>
                </a:lnTo>
                <a:lnTo>
                  <a:pt x="26914" y="6677"/>
                </a:lnTo>
                <a:lnTo>
                  <a:pt x="27774" y="5712"/>
                </a:lnTo>
                <a:lnTo>
                  <a:pt x="28244" y="5243"/>
                </a:lnTo>
                <a:lnTo>
                  <a:pt x="28713" y="4773"/>
                </a:lnTo>
                <a:lnTo>
                  <a:pt x="29209" y="4330"/>
                </a:lnTo>
                <a:lnTo>
                  <a:pt x="29704" y="3860"/>
                </a:lnTo>
                <a:lnTo>
                  <a:pt x="30226" y="3443"/>
                </a:lnTo>
                <a:lnTo>
                  <a:pt x="30774" y="3000"/>
                </a:lnTo>
                <a:lnTo>
                  <a:pt x="31321" y="2582"/>
                </a:lnTo>
                <a:lnTo>
                  <a:pt x="31895" y="2191"/>
                </a:lnTo>
                <a:lnTo>
                  <a:pt x="32469" y="1800"/>
                </a:lnTo>
                <a:lnTo>
                  <a:pt x="33095" y="1435"/>
                </a:lnTo>
                <a:lnTo>
                  <a:pt x="33694" y="1096"/>
                </a:lnTo>
                <a:lnTo>
                  <a:pt x="34346" y="783"/>
                </a:lnTo>
                <a:lnTo>
                  <a:pt x="34998" y="470"/>
                </a:lnTo>
                <a:lnTo>
                  <a:pt x="35650" y="209"/>
                </a:lnTo>
                <a:lnTo>
                  <a:pt x="35129" y="105"/>
                </a:lnTo>
                <a:lnTo>
                  <a:pt x="34503" y="53"/>
                </a:lnTo>
                <a:lnTo>
                  <a:pt x="33694" y="27"/>
                </a:lnTo>
                <a:lnTo>
                  <a:pt x="3325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14;p35">
            <a:extLst>
              <a:ext uri="{FF2B5EF4-FFF2-40B4-BE49-F238E27FC236}">
                <a16:creationId xmlns:a16="http://schemas.microsoft.com/office/drawing/2014/main" id="{A744B7D6-5D9C-54C9-C8ED-BF3DFECC6292}"/>
              </a:ext>
            </a:extLst>
          </p:cNvPr>
          <p:cNvSpPr txBox="1">
            <a:spLocks/>
          </p:cNvSpPr>
          <p:nvPr/>
        </p:nvSpPr>
        <p:spPr>
          <a:xfrm>
            <a:off x="-2336183" y="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oved by the King"/>
              <a:buNone/>
              <a:defRPr sz="60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sr-Cyrl-RS" sz="2400" dirty="0"/>
              <a:t>Тодоровић Стефан</a:t>
            </a:r>
          </a:p>
        </p:txBody>
      </p:sp>
      <p:sp>
        <p:nvSpPr>
          <p:cNvPr id="5" name="Google Shape;614;p35">
            <a:extLst>
              <a:ext uri="{FF2B5EF4-FFF2-40B4-BE49-F238E27FC236}">
                <a16:creationId xmlns:a16="http://schemas.microsoft.com/office/drawing/2014/main" id="{80118AAE-526E-73C0-FCA0-62E5AB794660}"/>
              </a:ext>
            </a:extLst>
          </p:cNvPr>
          <p:cNvSpPr txBox="1">
            <a:spLocks/>
          </p:cNvSpPr>
          <p:nvPr/>
        </p:nvSpPr>
        <p:spPr>
          <a:xfrm>
            <a:off x="5776205" y="0"/>
            <a:ext cx="5167489" cy="3099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oved by the King"/>
              <a:buNone/>
              <a:defRPr sz="60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sr-Cyrl-RS" sz="2400" dirty="0"/>
              <a:t>ИР 17/24</a:t>
            </a:r>
          </a:p>
        </p:txBody>
      </p:sp>
    </p:spTree>
    <p:extLst>
      <p:ext uri="{BB962C8B-B14F-4D97-AF65-F5344CB8AC3E}">
        <p14:creationId xmlns:p14="http://schemas.microsoft.com/office/powerpoint/2010/main" val="2492937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>
          <a:extLst>
            <a:ext uri="{FF2B5EF4-FFF2-40B4-BE49-F238E27FC236}">
              <a16:creationId xmlns:a16="http://schemas.microsoft.com/office/drawing/2014/main" id="{97E9423A-BC3F-3B00-B107-30E77EAB1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1275;p60">
            <a:extLst>
              <a:ext uri="{FF2B5EF4-FFF2-40B4-BE49-F238E27FC236}">
                <a16:creationId xmlns:a16="http://schemas.microsoft.com/office/drawing/2014/main" id="{9357C838-693E-80C6-346A-F67B2A025091}"/>
              </a:ext>
            </a:extLst>
          </p:cNvPr>
          <p:cNvGrpSpPr/>
          <p:nvPr/>
        </p:nvGrpSpPr>
        <p:grpSpPr>
          <a:xfrm>
            <a:off x="5211428" y="1529397"/>
            <a:ext cx="3180602" cy="2486155"/>
            <a:chOff x="4794566" y="1229221"/>
            <a:chExt cx="3492864" cy="2730238"/>
          </a:xfrm>
        </p:grpSpPr>
        <p:sp>
          <p:nvSpPr>
            <p:cNvPr id="7" name="Google Shape;1276;p60">
              <a:extLst>
                <a:ext uri="{FF2B5EF4-FFF2-40B4-BE49-F238E27FC236}">
                  <a16:creationId xmlns:a16="http://schemas.microsoft.com/office/drawing/2014/main" id="{426F1702-FE87-7878-8059-AFCB2AE9131D}"/>
                </a:ext>
              </a:extLst>
            </p:cNvPr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77;p60">
              <a:extLst>
                <a:ext uri="{FF2B5EF4-FFF2-40B4-BE49-F238E27FC236}">
                  <a16:creationId xmlns:a16="http://schemas.microsoft.com/office/drawing/2014/main" id="{A27C69A5-590E-6A3C-74A6-5930C91CBC9A}"/>
                </a:ext>
              </a:extLst>
            </p:cNvPr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78;p60">
              <a:extLst>
                <a:ext uri="{FF2B5EF4-FFF2-40B4-BE49-F238E27FC236}">
                  <a16:creationId xmlns:a16="http://schemas.microsoft.com/office/drawing/2014/main" id="{B4ABAF4A-3481-FE58-8C0B-EB129236976A}"/>
                </a:ext>
              </a:extLst>
            </p:cNvPr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" name="Google Shape;1261;p60">
            <a:extLst>
              <a:ext uri="{FF2B5EF4-FFF2-40B4-BE49-F238E27FC236}">
                <a16:creationId xmlns:a16="http://schemas.microsoft.com/office/drawing/2014/main" id="{DB6918C8-8BB3-57D4-8437-9F1E817ACA96}"/>
              </a:ext>
            </a:extLst>
          </p:cNvPr>
          <p:cNvGrpSpPr/>
          <p:nvPr/>
        </p:nvGrpSpPr>
        <p:grpSpPr>
          <a:xfrm>
            <a:off x="-28497" y="3521477"/>
            <a:ext cx="9488518" cy="1637775"/>
            <a:chOff x="2183625" y="7258225"/>
            <a:chExt cx="6534342" cy="1637775"/>
          </a:xfrm>
        </p:grpSpPr>
        <p:sp>
          <p:nvSpPr>
            <p:cNvPr id="1262" name="Google Shape;1262;p60">
              <a:extLst>
                <a:ext uri="{FF2B5EF4-FFF2-40B4-BE49-F238E27FC236}">
                  <a16:creationId xmlns:a16="http://schemas.microsoft.com/office/drawing/2014/main" id="{D3BD95CE-FAD6-F6E2-FE7E-1E95A13BBACC}"/>
                </a:ext>
              </a:extLst>
            </p:cNvPr>
            <p:cNvSpPr/>
            <p:nvPr/>
          </p:nvSpPr>
          <p:spPr>
            <a:xfrm>
              <a:off x="2230550" y="7258225"/>
              <a:ext cx="2452775" cy="1385475"/>
            </a:xfrm>
            <a:custGeom>
              <a:avLst/>
              <a:gdLst/>
              <a:ahLst/>
              <a:cxnLst/>
              <a:rect l="l" t="t" r="r" b="b"/>
              <a:pathLst>
                <a:path w="98111" h="55419" extrusionOk="0">
                  <a:moveTo>
                    <a:pt x="74692" y="0"/>
                  </a:moveTo>
                  <a:lnTo>
                    <a:pt x="73466" y="26"/>
                  </a:lnTo>
                  <a:lnTo>
                    <a:pt x="72214" y="52"/>
                  </a:lnTo>
                  <a:lnTo>
                    <a:pt x="69763" y="157"/>
                  </a:lnTo>
                  <a:lnTo>
                    <a:pt x="67337" y="339"/>
                  </a:lnTo>
                  <a:lnTo>
                    <a:pt x="64912" y="574"/>
                  </a:lnTo>
                  <a:lnTo>
                    <a:pt x="62513" y="835"/>
                  </a:lnTo>
                  <a:lnTo>
                    <a:pt x="60166" y="1174"/>
                  </a:lnTo>
                  <a:lnTo>
                    <a:pt x="57818" y="1539"/>
                  </a:lnTo>
                  <a:lnTo>
                    <a:pt x="55523" y="1956"/>
                  </a:lnTo>
                  <a:lnTo>
                    <a:pt x="53255" y="2425"/>
                  </a:lnTo>
                  <a:lnTo>
                    <a:pt x="51012" y="2921"/>
                  </a:lnTo>
                  <a:lnTo>
                    <a:pt x="48821" y="3442"/>
                  </a:lnTo>
                  <a:lnTo>
                    <a:pt x="46657" y="4016"/>
                  </a:lnTo>
                  <a:lnTo>
                    <a:pt x="44518" y="4616"/>
                  </a:lnTo>
                  <a:lnTo>
                    <a:pt x="42432" y="5242"/>
                  </a:lnTo>
                  <a:lnTo>
                    <a:pt x="40371" y="5894"/>
                  </a:lnTo>
                  <a:lnTo>
                    <a:pt x="38363" y="6572"/>
                  </a:lnTo>
                  <a:lnTo>
                    <a:pt x="36381" y="7250"/>
                  </a:lnTo>
                  <a:lnTo>
                    <a:pt x="34451" y="7980"/>
                  </a:lnTo>
                  <a:lnTo>
                    <a:pt x="32574" y="8684"/>
                  </a:lnTo>
                  <a:lnTo>
                    <a:pt x="30748" y="9415"/>
                  </a:lnTo>
                  <a:lnTo>
                    <a:pt x="28975" y="10171"/>
                  </a:lnTo>
                  <a:lnTo>
                    <a:pt x="27227" y="10927"/>
                  </a:lnTo>
                  <a:lnTo>
                    <a:pt x="25558" y="11657"/>
                  </a:lnTo>
                  <a:lnTo>
                    <a:pt x="23942" y="12414"/>
                  </a:lnTo>
                  <a:lnTo>
                    <a:pt x="22351" y="13170"/>
                  </a:lnTo>
                  <a:lnTo>
                    <a:pt x="20838" y="13900"/>
                  </a:lnTo>
                  <a:lnTo>
                    <a:pt x="19378" y="14657"/>
                  </a:lnTo>
                  <a:lnTo>
                    <a:pt x="17969" y="15361"/>
                  </a:lnTo>
                  <a:lnTo>
                    <a:pt x="16639" y="16091"/>
                  </a:lnTo>
                  <a:lnTo>
                    <a:pt x="15361" y="16769"/>
                  </a:lnTo>
                  <a:lnTo>
                    <a:pt x="12988" y="18099"/>
                  </a:lnTo>
                  <a:lnTo>
                    <a:pt x="11789" y="19194"/>
                  </a:lnTo>
                  <a:lnTo>
                    <a:pt x="10589" y="20290"/>
                  </a:lnTo>
                  <a:lnTo>
                    <a:pt x="9441" y="21411"/>
                  </a:lnTo>
                  <a:lnTo>
                    <a:pt x="8294" y="22506"/>
                  </a:lnTo>
                  <a:lnTo>
                    <a:pt x="7173" y="23628"/>
                  </a:lnTo>
                  <a:lnTo>
                    <a:pt x="6103" y="24749"/>
                  </a:lnTo>
                  <a:lnTo>
                    <a:pt x="5034" y="25897"/>
                  </a:lnTo>
                  <a:lnTo>
                    <a:pt x="3991" y="27018"/>
                  </a:lnTo>
                  <a:lnTo>
                    <a:pt x="1" y="55418"/>
                  </a:lnTo>
                  <a:lnTo>
                    <a:pt x="2400" y="55366"/>
                  </a:lnTo>
                  <a:lnTo>
                    <a:pt x="4930" y="55288"/>
                  </a:lnTo>
                  <a:lnTo>
                    <a:pt x="7564" y="55184"/>
                  </a:lnTo>
                  <a:lnTo>
                    <a:pt x="10276" y="55053"/>
                  </a:lnTo>
                  <a:lnTo>
                    <a:pt x="13093" y="54923"/>
                  </a:lnTo>
                  <a:lnTo>
                    <a:pt x="16013" y="54740"/>
                  </a:lnTo>
                  <a:lnTo>
                    <a:pt x="18986" y="54506"/>
                  </a:lnTo>
                  <a:lnTo>
                    <a:pt x="22038" y="54271"/>
                  </a:lnTo>
                  <a:lnTo>
                    <a:pt x="25141" y="53984"/>
                  </a:lnTo>
                  <a:lnTo>
                    <a:pt x="28297" y="53645"/>
                  </a:lnTo>
                  <a:lnTo>
                    <a:pt x="31478" y="53280"/>
                  </a:lnTo>
                  <a:lnTo>
                    <a:pt x="34686" y="52863"/>
                  </a:lnTo>
                  <a:lnTo>
                    <a:pt x="37920" y="52393"/>
                  </a:lnTo>
                  <a:lnTo>
                    <a:pt x="41180" y="51898"/>
                  </a:lnTo>
                  <a:lnTo>
                    <a:pt x="44414" y="51324"/>
                  </a:lnTo>
                  <a:lnTo>
                    <a:pt x="47674" y="50724"/>
                  </a:lnTo>
                  <a:lnTo>
                    <a:pt x="50881" y="50046"/>
                  </a:lnTo>
                  <a:lnTo>
                    <a:pt x="52498" y="49681"/>
                  </a:lnTo>
                  <a:lnTo>
                    <a:pt x="54089" y="49316"/>
                  </a:lnTo>
                  <a:lnTo>
                    <a:pt x="55680" y="48925"/>
                  </a:lnTo>
                  <a:lnTo>
                    <a:pt x="57245" y="48533"/>
                  </a:lnTo>
                  <a:lnTo>
                    <a:pt x="58809" y="48116"/>
                  </a:lnTo>
                  <a:lnTo>
                    <a:pt x="60374" y="47673"/>
                  </a:lnTo>
                  <a:lnTo>
                    <a:pt x="61913" y="47229"/>
                  </a:lnTo>
                  <a:lnTo>
                    <a:pt x="63425" y="46760"/>
                  </a:lnTo>
                  <a:lnTo>
                    <a:pt x="64938" y="46265"/>
                  </a:lnTo>
                  <a:lnTo>
                    <a:pt x="66425" y="45769"/>
                  </a:lnTo>
                  <a:lnTo>
                    <a:pt x="67885" y="45247"/>
                  </a:lnTo>
                  <a:lnTo>
                    <a:pt x="69345" y="44726"/>
                  </a:lnTo>
                  <a:lnTo>
                    <a:pt x="70780" y="44152"/>
                  </a:lnTo>
                  <a:lnTo>
                    <a:pt x="72188" y="43578"/>
                  </a:lnTo>
                  <a:lnTo>
                    <a:pt x="73596" y="43005"/>
                  </a:lnTo>
                  <a:lnTo>
                    <a:pt x="74952" y="42379"/>
                  </a:lnTo>
                  <a:lnTo>
                    <a:pt x="76282" y="41753"/>
                  </a:lnTo>
                  <a:lnTo>
                    <a:pt x="77613" y="41101"/>
                  </a:lnTo>
                  <a:lnTo>
                    <a:pt x="78890" y="40449"/>
                  </a:lnTo>
                  <a:lnTo>
                    <a:pt x="80142" y="39745"/>
                  </a:lnTo>
                  <a:lnTo>
                    <a:pt x="81368" y="39041"/>
                  </a:lnTo>
                  <a:lnTo>
                    <a:pt x="82568" y="38310"/>
                  </a:lnTo>
                  <a:lnTo>
                    <a:pt x="83741" y="37554"/>
                  </a:lnTo>
                  <a:lnTo>
                    <a:pt x="84889" y="36772"/>
                  </a:lnTo>
                  <a:lnTo>
                    <a:pt x="85984" y="35989"/>
                  </a:lnTo>
                  <a:lnTo>
                    <a:pt x="87027" y="35155"/>
                  </a:lnTo>
                  <a:lnTo>
                    <a:pt x="88070" y="34320"/>
                  </a:lnTo>
                  <a:lnTo>
                    <a:pt x="89061" y="33460"/>
                  </a:lnTo>
                  <a:lnTo>
                    <a:pt x="90000" y="32573"/>
                  </a:lnTo>
                  <a:lnTo>
                    <a:pt x="90913" y="31660"/>
                  </a:lnTo>
                  <a:lnTo>
                    <a:pt x="91747" y="30800"/>
                  </a:lnTo>
                  <a:lnTo>
                    <a:pt x="92504" y="29939"/>
                  </a:lnTo>
                  <a:lnTo>
                    <a:pt x="93208" y="29104"/>
                  </a:lnTo>
                  <a:lnTo>
                    <a:pt x="93860" y="28296"/>
                  </a:lnTo>
                  <a:lnTo>
                    <a:pt x="94486" y="27461"/>
                  </a:lnTo>
                  <a:lnTo>
                    <a:pt x="95033" y="26679"/>
                  </a:lnTo>
                  <a:lnTo>
                    <a:pt x="95529" y="25897"/>
                  </a:lnTo>
                  <a:lnTo>
                    <a:pt x="95998" y="25114"/>
                  </a:lnTo>
                  <a:lnTo>
                    <a:pt x="96416" y="24358"/>
                  </a:lnTo>
                  <a:lnTo>
                    <a:pt x="96781" y="23602"/>
                  </a:lnTo>
                  <a:lnTo>
                    <a:pt x="97094" y="22872"/>
                  </a:lnTo>
                  <a:lnTo>
                    <a:pt x="97355" y="22167"/>
                  </a:lnTo>
                  <a:lnTo>
                    <a:pt x="97589" y="21463"/>
                  </a:lnTo>
                  <a:lnTo>
                    <a:pt x="97772" y="20759"/>
                  </a:lnTo>
                  <a:lnTo>
                    <a:pt x="97928" y="20081"/>
                  </a:lnTo>
                  <a:lnTo>
                    <a:pt x="98033" y="19403"/>
                  </a:lnTo>
                  <a:lnTo>
                    <a:pt x="98085" y="18751"/>
                  </a:lnTo>
                  <a:lnTo>
                    <a:pt x="98111" y="18099"/>
                  </a:lnTo>
                  <a:lnTo>
                    <a:pt x="98111" y="17473"/>
                  </a:lnTo>
                  <a:lnTo>
                    <a:pt x="98059" y="16847"/>
                  </a:lnTo>
                  <a:lnTo>
                    <a:pt x="97980" y="16247"/>
                  </a:lnTo>
                  <a:lnTo>
                    <a:pt x="97850" y="15648"/>
                  </a:lnTo>
                  <a:lnTo>
                    <a:pt x="97694" y="15048"/>
                  </a:lnTo>
                  <a:lnTo>
                    <a:pt x="97511" y="14500"/>
                  </a:lnTo>
                  <a:lnTo>
                    <a:pt x="97302" y="13926"/>
                  </a:lnTo>
                  <a:lnTo>
                    <a:pt x="97042" y="13379"/>
                  </a:lnTo>
                  <a:lnTo>
                    <a:pt x="96781" y="12831"/>
                  </a:lnTo>
                  <a:lnTo>
                    <a:pt x="96468" y="12309"/>
                  </a:lnTo>
                  <a:lnTo>
                    <a:pt x="96129" y="11788"/>
                  </a:lnTo>
                  <a:lnTo>
                    <a:pt x="95764" y="11292"/>
                  </a:lnTo>
                  <a:lnTo>
                    <a:pt x="95399" y="10797"/>
                  </a:lnTo>
                  <a:lnTo>
                    <a:pt x="94981" y="10301"/>
                  </a:lnTo>
                  <a:lnTo>
                    <a:pt x="94538" y="9832"/>
                  </a:lnTo>
                  <a:lnTo>
                    <a:pt x="94095" y="9362"/>
                  </a:lnTo>
                  <a:lnTo>
                    <a:pt x="93599" y="8919"/>
                  </a:lnTo>
                  <a:lnTo>
                    <a:pt x="93104" y="8476"/>
                  </a:lnTo>
                  <a:lnTo>
                    <a:pt x="92582" y="8059"/>
                  </a:lnTo>
                  <a:lnTo>
                    <a:pt x="92060" y="7641"/>
                  </a:lnTo>
                  <a:lnTo>
                    <a:pt x="91487" y="7224"/>
                  </a:lnTo>
                  <a:lnTo>
                    <a:pt x="90913" y="6833"/>
                  </a:lnTo>
                  <a:lnTo>
                    <a:pt x="90339" y="6442"/>
                  </a:lnTo>
                  <a:lnTo>
                    <a:pt x="89739" y="6050"/>
                  </a:lnTo>
                  <a:lnTo>
                    <a:pt x="88488" y="5320"/>
                  </a:lnTo>
                  <a:lnTo>
                    <a:pt x="87184" y="4616"/>
                  </a:lnTo>
                  <a:lnTo>
                    <a:pt x="85854" y="3964"/>
                  </a:lnTo>
                  <a:lnTo>
                    <a:pt x="84471" y="3364"/>
                  </a:lnTo>
                  <a:lnTo>
                    <a:pt x="83089" y="2764"/>
                  </a:lnTo>
                  <a:lnTo>
                    <a:pt x="81681" y="2217"/>
                  </a:lnTo>
                  <a:lnTo>
                    <a:pt x="80273" y="1721"/>
                  </a:lnTo>
                  <a:lnTo>
                    <a:pt x="78864" y="1226"/>
                  </a:lnTo>
                  <a:lnTo>
                    <a:pt x="77456" y="782"/>
                  </a:lnTo>
                  <a:lnTo>
                    <a:pt x="76074" y="365"/>
                  </a:lnTo>
                  <a:lnTo>
                    <a:pt x="746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0">
              <a:extLst>
                <a:ext uri="{FF2B5EF4-FFF2-40B4-BE49-F238E27FC236}">
                  <a16:creationId xmlns:a16="http://schemas.microsoft.com/office/drawing/2014/main" id="{2C14DF42-B9D3-56D2-B59B-20D337FBB072}"/>
                </a:ext>
              </a:extLst>
            </p:cNvPr>
            <p:cNvSpPr/>
            <p:nvPr/>
          </p:nvSpPr>
          <p:spPr>
            <a:xfrm>
              <a:off x="2183625" y="7507925"/>
              <a:ext cx="5472750" cy="1176850"/>
            </a:xfrm>
            <a:custGeom>
              <a:avLst/>
              <a:gdLst/>
              <a:ahLst/>
              <a:cxnLst/>
              <a:rect l="l" t="t" r="r" b="b"/>
              <a:pathLst>
                <a:path w="218910" h="47074" extrusionOk="0">
                  <a:moveTo>
                    <a:pt x="107368" y="0"/>
                  </a:moveTo>
                  <a:lnTo>
                    <a:pt x="105856" y="26"/>
                  </a:lnTo>
                  <a:lnTo>
                    <a:pt x="104369" y="105"/>
                  </a:lnTo>
                  <a:lnTo>
                    <a:pt x="102857" y="183"/>
                  </a:lnTo>
                  <a:lnTo>
                    <a:pt x="101370" y="261"/>
                  </a:lnTo>
                  <a:lnTo>
                    <a:pt x="99857" y="392"/>
                  </a:lnTo>
                  <a:lnTo>
                    <a:pt x="98371" y="548"/>
                  </a:lnTo>
                  <a:lnTo>
                    <a:pt x="96858" y="705"/>
                  </a:lnTo>
                  <a:lnTo>
                    <a:pt x="95372" y="887"/>
                  </a:lnTo>
                  <a:lnTo>
                    <a:pt x="93885" y="1096"/>
                  </a:lnTo>
                  <a:lnTo>
                    <a:pt x="92373" y="1330"/>
                  </a:lnTo>
                  <a:lnTo>
                    <a:pt x="90886" y="1565"/>
                  </a:lnTo>
                  <a:lnTo>
                    <a:pt x="87861" y="2113"/>
                  </a:lnTo>
                  <a:lnTo>
                    <a:pt x="84836" y="2713"/>
                  </a:lnTo>
                  <a:lnTo>
                    <a:pt x="81811" y="3365"/>
                  </a:lnTo>
                  <a:lnTo>
                    <a:pt x="78733" y="4069"/>
                  </a:lnTo>
                  <a:lnTo>
                    <a:pt x="75656" y="4799"/>
                  </a:lnTo>
                  <a:lnTo>
                    <a:pt x="72526" y="5581"/>
                  </a:lnTo>
                  <a:lnTo>
                    <a:pt x="69371" y="6364"/>
                  </a:lnTo>
                  <a:lnTo>
                    <a:pt x="62929" y="8033"/>
                  </a:lnTo>
                  <a:lnTo>
                    <a:pt x="56305" y="9728"/>
                  </a:lnTo>
                  <a:lnTo>
                    <a:pt x="52915" y="10589"/>
                  </a:lnTo>
                  <a:lnTo>
                    <a:pt x="49472" y="11397"/>
                  </a:lnTo>
                  <a:lnTo>
                    <a:pt x="45952" y="12232"/>
                  </a:lnTo>
                  <a:lnTo>
                    <a:pt x="42379" y="13014"/>
                  </a:lnTo>
                  <a:lnTo>
                    <a:pt x="38728" y="13770"/>
                  </a:lnTo>
                  <a:lnTo>
                    <a:pt x="34972" y="14474"/>
                  </a:lnTo>
                  <a:lnTo>
                    <a:pt x="33095" y="14839"/>
                  </a:lnTo>
                  <a:lnTo>
                    <a:pt x="31165" y="15152"/>
                  </a:lnTo>
                  <a:lnTo>
                    <a:pt x="29235" y="15465"/>
                  </a:lnTo>
                  <a:lnTo>
                    <a:pt x="27279" y="15778"/>
                  </a:lnTo>
                  <a:lnTo>
                    <a:pt x="25297" y="16065"/>
                  </a:lnTo>
                  <a:lnTo>
                    <a:pt x="23289" y="16352"/>
                  </a:lnTo>
                  <a:lnTo>
                    <a:pt x="21255" y="16613"/>
                  </a:lnTo>
                  <a:lnTo>
                    <a:pt x="19194" y="16848"/>
                  </a:lnTo>
                  <a:lnTo>
                    <a:pt x="17134" y="17056"/>
                  </a:lnTo>
                  <a:lnTo>
                    <a:pt x="15022" y="17265"/>
                  </a:lnTo>
                  <a:lnTo>
                    <a:pt x="12883" y="17447"/>
                  </a:lnTo>
                  <a:lnTo>
                    <a:pt x="10745" y="17630"/>
                  </a:lnTo>
                  <a:lnTo>
                    <a:pt x="8554" y="17760"/>
                  </a:lnTo>
                  <a:lnTo>
                    <a:pt x="6363" y="17891"/>
                  </a:lnTo>
                  <a:lnTo>
                    <a:pt x="4121" y="17995"/>
                  </a:lnTo>
                  <a:lnTo>
                    <a:pt x="1852" y="18073"/>
                  </a:lnTo>
                  <a:lnTo>
                    <a:pt x="1747" y="18099"/>
                  </a:lnTo>
                  <a:lnTo>
                    <a:pt x="1643" y="18152"/>
                  </a:lnTo>
                  <a:lnTo>
                    <a:pt x="1513" y="18256"/>
                  </a:lnTo>
                  <a:lnTo>
                    <a:pt x="1408" y="18412"/>
                  </a:lnTo>
                  <a:lnTo>
                    <a:pt x="1330" y="18595"/>
                  </a:lnTo>
                  <a:lnTo>
                    <a:pt x="1226" y="18803"/>
                  </a:lnTo>
                  <a:lnTo>
                    <a:pt x="1043" y="19325"/>
                  </a:lnTo>
                  <a:lnTo>
                    <a:pt x="887" y="20003"/>
                  </a:lnTo>
                  <a:lnTo>
                    <a:pt x="756" y="20759"/>
                  </a:lnTo>
                  <a:lnTo>
                    <a:pt x="626" y="21646"/>
                  </a:lnTo>
                  <a:lnTo>
                    <a:pt x="522" y="22637"/>
                  </a:lnTo>
                  <a:lnTo>
                    <a:pt x="417" y="23680"/>
                  </a:lnTo>
                  <a:lnTo>
                    <a:pt x="339" y="24828"/>
                  </a:lnTo>
                  <a:lnTo>
                    <a:pt x="183" y="27279"/>
                  </a:lnTo>
                  <a:lnTo>
                    <a:pt x="104" y="29887"/>
                  </a:lnTo>
                  <a:lnTo>
                    <a:pt x="26" y="32599"/>
                  </a:lnTo>
                  <a:lnTo>
                    <a:pt x="0" y="35312"/>
                  </a:lnTo>
                  <a:lnTo>
                    <a:pt x="0" y="37920"/>
                  </a:lnTo>
                  <a:lnTo>
                    <a:pt x="52" y="42562"/>
                  </a:lnTo>
                  <a:lnTo>
                    <a:pt x="104" y="45822"/>
                  </a:lnTo>
                  <a:lnTo>
                    <a:pt x="130" y="47073"/>
                  </a:lnTo>
                  <a:lnTo>
                    <a:pt x="218909" y="47073"/>
                  </a:lnTo>
                  <a:lnTo>
                    <a:pt x="218674" y="2608"/>
                  </a:lnTo>
                  <a:lnTo>
                    <a:pt x="215336" y="3182"/>
                  </a:lnTo>
                  <a:lnTo>
                    <a:pt x="212076" y="3730"/>
                  </a:lnTo>
                  <a:lnTo>
                    <a:pt x="208947" y="4251"/>
                  </a:lnTo>
                  <a:lnTo>
                    <a:pt x="205896" y="4721"/>
                  </a:lnTo>
                  <a:lnTo>
                    <a:pt x="202949" y="5138"/>
                  </a:lnTo>
                  <a:lnTo>
                    <a:pt x="200106" y="5555"/>
                  </a:lnTo>
                  <a:lnTo>
                    <a:pt x="197342" y="5920"/>
                  </a:lnTo>
                  <a:lnTo>
                    <a:pt x="194655" y="6233"/>
                  </a:lnTo>
                  <a:lnTo>
                    <a:pt x="192074" y="6546"/>
                  </a:lnTo>
                  <a:lnTo>
                    <a:pt x="189570" y="6807"/>
                  </a:lnTo>
                  <a:lnTo>
                    <a:pt x="187171" y="7068"/>
                  </a:lnTo>
                  <a:lnTo>
                    <a:pt x="184824" y="7276"/>
                  </a:lnTo>
                  <a:lnTo>
                    <a:pt x="182555" y="7459"/>
                  </a:lnTo>
                  <a:lnTo>
                    <a:pt x="180390" y="7616"/>
                  </a:lnTo>
                  <a:lnTo>
                    <a:pt x="178278" y="7720"/>
                  </a:lnTo>
                  <a:lnTo>
                    <a:pt x="176217" y="7824"/>
                  </a:lnTo>
                  <a:lnTo>
                    <a:pt x="174235" y="7902"/>
                  </a:lnTo>
                  <a:lnTo>
                    <a:pt x="172332" y="7955"/>
                  </a:lnTo>
                  <a:lnTo>
                    <a:pt x="170480" y="8007"/>
                  </a:lnTo>
                  <a:lnTo>
                    <a:pt x="166959" y="8007"/>
                  </a:lnTo>
                  <a:lnTo>
                    <a:pt x="165290" y="7955"/>
                  </a:lnTo>
                  <a:lnTo>
                    <a:pt x="163673" y="7902"/>
                  </a:lnTo>
                  <a:lnTo>
                    <a:pt x="162082" y="7850"/>
                  </a:lnTo>
                  <a:lnTo>
                    <a:pt x="160570" y="7746"/>
                  </a:lnTo>
                  <a:lnTo>
                    <a:pt x="159083" y="7642"/>
                  </a:lnTo>
                  <a:lnTo>
                    <a:pt x="157649" y="7537"/>
                  </a:lnTo>
                  <a:lnTo>
                    <a:pt x="156241" y="7381"/>
                  </a:lnTo>
                  <a:lnTo>
                    <a:pt x="154885" y="7250"/>
                  </a:lnTo>
                  <a:lnTo>
                    <a:pt x="153555" y="7068"/>
                  </a:lnTo>
                  <a:lnTo>
                    <a:pt x="152277" y="6911"/>
                  </a:lnTo>
                  <a:lnTo>
                    <a:pt x="150999" y="6729"/>
                  </a:lnTo>
                  <a:lnTo>
                    <a:pt x="148573" y="6312"/>
                  </a:lnTo>
                  <a:lnTo>
                    <a:pt x="146226" y="5868"/>
                  </a:lnTo>
                  <a:lnTo>
                    <a:pt x="143931" y="5399"/>
                  </a:lnTo>
                  <a:lnTo>
                    <a:pt x="141715" y="4929"/>
                  </a:lnTo>
                  <a:lnTo>
                    <a:pt x="137333" y="3912"/>
                  </a:lnTo>
                  <a:lnTo>
                    <a:pt x="135143" y="3417"/>
                  </a:lnTo>
                  <a:lnTo>
                    <a:pt x="132952" y="2921"/>
                  </a:lnTo>
                  <a:lnTo>
                    <a:pt x="130683" y="2426"/>
                  </a:lnTo>
                  <a:lnTo>
                    <a:pt x="128362" y="1982"/>
                  </a:lnTo>
                  <a:lnTo>
                    <a:pt x="125937" y="1539"/>
                  </a:lnTo>
                  <a:lnTo>
                    <a:pt x="123433" y="1148"/>
                  </a:lnTo>
                  <a:lnTo>
                    <a:pt x="122129" y="965"/>
                  </a:lnTo>
                  <a:lnTo>
                    <a:pt x="120773" y="809"/>
                  </a:lnTo>
                  <a:lnTo>
                    <a:pt x="119417" y="652"/>
                  </a:lnTo>
                  <a:lnTo>
                    <a:pt x="117982" y="496"/>
                  </a:lnTo>
                  <a:lnTo>
                    <a:pt x="116548" y="365"/>
                  </a:lnTo>
                  <a:lnTo>
                    <a:pt x="115036" y="261"/>
                  </a:lnTo>
                  <a:lnTo>
                    <a:pt x="113497" y="157"/>
                  </a:lnTo>
                  <a:lnTo>
                    <a:pt x="111906" y="79"/>
                  </a:lnTo>
                  <a:lnTo>
                    <a:pt x="110393" y="26"/>
                  </a:lnTo>
                  <a:lnTo>
                    <a:pt x="10888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0">
              <a:extLst>
                <a:ext uri="{FF2B5EF4-FFF2-40B4-BE49-F238E27FC236}">
                  <a16:creationId xmlns:a16="http://schemas.microsoft.com/office/drawing/2014/main" id="{D2EA0FB9-FF2E-1932-DF4C-7D5C909D1B85}"/>
                </a:ext>
              </a:extLst>
            </p:cNvPr>
            <p:cNvSpPr/>
            <p:nvPr/>
          </p:nvSpPr>
          <p:spPr>
            <a:xfrm>
              <a:off x="2183625" y="7517050"/>
              <a:ext cx="3505050" cy="1167725"/>
            </a:xfrm>
            <a:custGeom>
              <a:avLst/>
              <a:gdLst/>
              <a:ahLst/>
              <a:cxnLst/>
              <a:rect l="l" t="t" r="r" b="b"/>
              <a:pathLst>
                <a:path w="140202" h="46709" extrusionOk="0">
                  <a:moveTo>
                    <a:pt x="100223" y="0"/>
                  </a:moveTo>
                  <a:lnTo>
                    <a:pt x="98919" y="131"/>
                  </a:lnTo>
                  <a:lnTo>
                    <a:pt x="97589" y="261"/>
                  </a:lnTo>
                  <a:lnTo>
                    <a:pt x="94981" y="600"/>
                  </a:lnTo>
                  <a:lnTo>
                    <a:pt x="92347" y="965"/>
                  </a:lnTo>
                  <a:lnTo>
                    <a:pt x="89687" y="1409"/>
                  </a:lnTo>
                  <a:lnTo>
                    <a:pt x="87053" y="1904"/>
                  </a:lnTo>
                  <a:lnTo>
                    <a:pt x="84392" y="2426"/>
                  </a:lnTo>
                  <a:lnTo>
                    <a:pt x="81706" y="3026"/>
                  </a:lnTo>
                  <a:lnTo>
                    <a:pt x="79020" y="3625"/>
                  </a:lnTo>
                  <a:lnTo>
                    <a:pt x="76308" y="4277"/>
                  </a:lnTo>
                  <a:lnTo>
                    <a:pt x="73570" y="4956"/>
                  </a:lnTo>
                  <a:lnTo>
                    <a:pt x="68015" y="6364"/>
                  </a:lnTo>
                  <a:lnTo>
                    <a:pt x="62355" y="7824"/>
                  </a:lnTo>
                  <a:lnTo>
                    <a:pt x="56514" y="9311"/>
                  </a:lnTo>
                  <a:lnTo>
                    <a:pt x="53541" y="10067"/>
                  </a:lnTo>
                  <a:lnTo>
                    <a:pt x="50516" y="10797"/>
                  </a:lnTo>
                  <a:lnTo>
                    <a:pt x="47464" y="11501"/>
                  </a:lnTo>
                  <a:lnTo>
                    <a:pt x="44335" y="12206"/>
                  </a:lnTo>
                  <a:lnTo>
                    <a:pt x="41153" y="12910"/>
                  </a:lnTo>
                  <a:lnTo>
                    <a:pt x="37919" y="13562"/>
                  </a:lnTo>
                  <a:lnTo>
                    <a:pt x="34633" y="14188"/>
                  </a:lnTo>
                  <a:lnTo>
                    <a:pt x="31295" y="14761"/>
                  </a:lnTo>
                  <a:lnTo>
                    <a:pt x="27879" y="15335"/>
                  </a:lnTo>
                  <a:lnTo>
                    <a:pt x="24384" y="15831"/>
                  </a:lnTo>
                  <a:lnTo>
                    <a:pt x="20811" y="16300"/>
                  </a:lnTo>
                  <a:lnTo>
                    <a:pt x="19012" y="16509"/>
                  </a:lnTo>
                  <a:lnTo>
                    <a:pt x="17186" y="16691"/>
                  </a:lnTo>
                  <a:lnTo>
                    <a:pt x="15335" y="16874"/>
                  </a:lnTo>
                  <a:lnTo>
                    <a:pt x="13483" y="17056"/>
                  </a:lnTo>
                  <a:lnTo>
                    <a:pt x="11605" y="17187"/>
                  </a:lnTo>
                  <a:lnTo>
                    <a:pt x="9702" y="17343"/>
                  </a:lnTo>
                  <a:lnTo>
                    <a:pt x="7772" y="17447"/>
                  </a:lnTo>
                  <a:lnTo>
                    <a:pt x="5816" y="17552"/>
                  </a:lnTo>
                  <a:lnTo>
                    <a:pt x="3860" y="17630"/>
                  </a:lnTo>
                  <a:lnTo>
                    <a:pt x="1852" y="17708"/>
                  </a:lnTo>
                  <a:lnTo>
                    <a:pt x="1747" y="17734"/>
                  </a:lnTo>
                  <a:lnTo>
                    <a:pt x="1643" y="17787"/>
                  </a:lnTo>
                  <a:lnTo>
                    <a:pt x="1513" y="17891"/>
                  </a:lnTo>
                  <a:lnTo>
                    <a:pt x="1408" y="18047"/>
                  </a:lnTo>
                  <a:lnTo>
                    <a:pt x="1330" y="18230"/>
                  </a:lnTo>
                  <a:lnTo>
                    <a:pt x="1226" y="18438"/>
                  </a:lnTo>
                  <a:lnTo>
                    <a:pt x="1043" y="18960"/>
                  </a:lnTo>
                  <a:lnTo>
                    <a:pt x="887" y="19638"/>
                  </a:lnTo>
                  <a:lnTo>
                    <a:pt x="756" y="20394"/>
                  </a:lnTo>
                  <a:lnTo>
                    <a:pt x="626" y="21281"/>
                  </a:lnTo>
                  <a:lnTo>
                    <a:pt x="522" y="22272"/>
                  </a:lnTo>
                  <a:lnTo>
                    <a:pt x="417" y="23315"/>
                  </a:lnTo>
                  <a:lnTo>
                    <a:pt x="339" y="24463"/>
                  </a:lnTo>
                  <a:lnTo>
                    <a:pt x="183" y="26914"/>
                  </a:lnTo>
                  <a:lnTo>
                    <a:pt x="104" y="29522"/>
                  </a:lnTo>
                  <a:lnTo>
                    <a:pt x="26" y="32234"/>
                  </a:lnTo>
                  <a:lnTo>
                    <a:pt x="0" y="34947"/>
                  </a:lnTo>
                  <a:lnTo>
                    <a:pt x="0" y="37555"/>
                  </a:lnTo>
                  <a:lnTo>
                    <a:pt x="52" y="42197"/>
                  </a:lnTo>
                  <a:lnTo>
                    <a:pt x="104" y="45457"/>
                  </a:lnTo>
                  <a:lnTo>
                    <a:pt x="130" y="46708"/>
                  </a:lnTo>
                  <a:lnTo>
                    <a:pt x="136525" y="46708"/>
                  </a:lnTo>
                  <a:lnTo>
                    <a:pt x="137072" y="46291"/>
                  </a:lnTo>
                  <a:lnTo>
                    <a:pt x="137594" y="45848"/>
                  </a:lnTo>
                  <a:lnTo>
                    <a:pt x="138063" y="45378"/>
                  </a:lnTo>
                  <a:lnTo>
                    <a:pt x="138507" y="44935"/>
                  </a:lnTo>
                  <a:lnTo>
                    <a:pt x="138898" y="44466"/>
                  </a:lnTo>
                  <a:lnTo>
                    <a:pt x="139237" y="43996"/>
                  </a:lnTo>
                  <a:lnTo>
                    <a:pt x="139550" y="43501"/>
                  </a:lnTo>
                  <a:lnTo>
                    <a:pt x="139785" y="43005"/>
                  </a:lnTo>
                  <a:lnTo>
                    <a:pt x="139967" y="42510"/>
                  </a:lnTo>
                  <a:lnTo>
                    <a:pt x="140124" y="42014"/>
                  </a:lnTo>
                  <a:lnTo>
                    <a:pt x="140202" y="41493"/>
                  </a:lnTo>
                  <a:lnTo>
                    <a:pt x="140202" y="41232"/>
                  </a:lnTo>
                  <a:lnTo>
                    <a:pt x="140202" y="40971"/>
                  </a:lnTo>
                  <a:lnTo>
                    <a:pt x="140176" y="40710"/>
                  </a:lnTo>
                  <a:lnTo>
                    <a:pt x="140150" y="40449"/>
                  </a:lnTo>
                  <a:lnTo>
                    <a:pt x="140098" y="40189"/>
                  </a:lnTo>
                  <a:lnTo>
                    <a:pt x="140045" y="39928"/>
                  </a:lnTo>
                  <a:lnTo>
                    <a:pt x="139941" y="39641"/>
                  </a:lnTo>
                  <a:lnTo>
                    <a:pt x="139837" y="39380"/>
                  </a:lnTo>
                  <a:lnTo>
                    <a:pt x="139733" y="39093"/>
                  </a:lnTo>
                  <a:lnTo>
                    <a:pt x="139576" y="38832"/>
                  </a:lnTo>
                  <a:lnTo>
                    <a:pt x="139420" y="38546"/>
                  </a:lnTo>
                  <a:lnTo>
                    <a:pt x="139237" y="38285"/>
                  </a:lnTo>
                  <a:lnTo>
                    <a:pt x="138820" y="37711"/>
                  </a:lnTo>
                  <a:lnTo>
                    <a:pt x="138324" y="37137"/>
                  </a:lnTo>
                  <a:lnTo>
                    <a:pt x="137751" y="36564"/>
                  </a:lnTo>
                  <a:lnTo>
                    <a:pt x="137099" y="35990"/>
                  </a:lnTo>
                  <a:lnTo>
                    <a:pt x="136342" y="35416"/>
                  </a:lnTo>
                  <a:lnTo>
                    <a:pt x="135482" y="34816"/>
                  </a:lnTo>
                  <a:lnTo>
                    <a:pt x="134543" y="34216"/>
                  </a:lnTo>
                  <a:lnTo>
                    <a:pt x="133526" y="33617"/>
                  </a:lnTo>
                  <a:lnTo>
                    <a:pt x="132378" y="33017"/>
                  </a:lnTo>
                  <a:lnTo>
                    <a:pt x="131152" y="32417"/>
                  </a:lnTo>
                  <a:lnTo>
                    <a:pt x="129796" y="31791"/>
                  </a:lnTo>
                  <a:lnTo>
                    <a:pt x="128362" y="31165"/>
                  </a:lnTo>
                  <a:lnTo>
                    <a:pt x="126797" y="30539"/>
                  </a:lnTo>
                  <a:lnTo>
                    <a:pt x="125128" y="29913"/>
                  </a:lnTo>
                  <a:lnTo>
                    <a:pt x="123329" y="29287"/>
                  </a:lnTo>
                  <a:lnTo>
                    <a:pt x="121425" y="28609"/>
                  </a:lnTo>
                  <a:lnTo>
                    <a:pt x="119625" y="27957"/>
                  </a:lnTo>
                  <a:lnTo>
                    <a:pt x="117930" y="27331"/>
                  </a:lnTo>
                  <a:lnTo>
                    <a:pt x="116339" y="26706"/>
                  </a:lnTo>
                  <a:lnTo>
                    <a:pt x="114879" y="26106"/>
                  </a:lnTo>
                  <a:lnTo>
                    <a:pt x="113523" y="25506"/>
                  </a:lnTo>
                  <a:lnTo>
                    <a:pt x="112245" y="24958"/>
                  </a:lnTo>
                  <a:lnTo>
                    <a:pt x="111098" y="24411"/>
                  </a:lnTo>
                  <a:lnTo>
                    <a:pt x="110028" y="23863"/>
                  </a:lnTo>
                  <a:lnTo>
                    <a:pt x="109037" y="23341"/>
                  </a:lnTo>
                  <a:lnTo>
                    <a:pt x="108177" y="22846"/>
                  </a:lnTo>
                  <a:lnTo>
                    <a:pt x="107368" y="22350"/>
                  </a:lnTo>
                  <a:lnTo>
                    <a:pt x="106664" y="21855"/>
                  </a:lnTo>
                  <a:lnTo>
                    <a:pt x="106038" y="21412"/>
                  </a:lnTo>
                  <a:lnTo>
                    <a:pt x="105491" y="20942"/>
                  </a:lnTo>
                  <a:lnTo>
                    <a:pt x="105021" y="20499"/>
                  </a:lnTo>
                  <a:lnTo>
                    <a:pt x="104630" y="20081"/>
                  </a:lnTo>
                  <a:lnTo>
                    <a:pt x="104291" y="19664"/>
                  </a:lnTo>
                  <a:lnTo>
                    <a:pt x="104030" y="19273"/>
                  </a:lnTo>
                  <a:lnTo>
                    <a:pt x="103848" y="18882"/>
                  </a:lnTo>
                  <a:lnTo>
                    <a:pt x="103717" y="18491"/>
                  </a:lnTo>
                  <a:lnTo>
                    <a:pt x="103639" y="18126"/>
                  </a:lnTo>
                  <a:lnTo>
                    <a:pt x="103639" y="17760"/>
                  </a:lnTo>
                  <a:lnTo>
                    <a:pt x="103665" y="17421"/>
                  </a:lnTo>
                  <a:lnTo>
                    <a:pt x="103769" y="17056"/>
                  </a:lnTo>
                  <a:lnTo>
                    <a:pt x="103900" y="16743"/>
                  </a:lnTo>
                  <a:lnTo>
                    <a:pt x="104082" y="16404"/>
                  </a:lnTo>
                  <a:lnTo>
                    <a:pt x="104291" y="16091"/>
                  </a:lnTo>
                  <a:lnTo>
                    <a:pt x="104552" y="15778"/>
                  </a:lnTo>
                  <a:lnTo>
                    <a:pt x="104865" y="15492"/>
                  </a:lnTo>
                  <a:lnTo>
                    <a:pt x="105204" y="15179"/>
                  </a:lnTo>
                  <a:lnTo>
                    <a:pt x="105569" y="14892"/>
                  </a:lnTo>
                  <a:lnTo>
                    <a:pt x="105960" y="14605"/>
                  </a:lnTo>
                  <a:lnTo>
                    <a:pt x="106377" y="14344"/>
                  </a:lnTo>
                  <a:lnTo>
                    <a:pt x="107264" y="13796"/>
                  </a:lnTo>
                  <a:lnTo>
                    <a:pt x="108229" y="13275"/>
                  </a:lnTo>
                  <a:lnTo>
                    <a:pt x="109246" y="12779"/>
                  </a:lnTo>
                  <a:lnTo>
                    <a:pt x="111280" y="11788"/>
                  </a:lnTo>
                  <a:lnTo>
                    <a:pt x="112271" y="11293"/>
                  </a:lnTo>
                  <a:lnTo>
                    <a:pt x="113236" y="10823"/>
                  </a:lnTo>
                  <a:lnTo>
                    <a:pt x="114097" y="10328"/>
                  </a:lnTo>
                  <a:lnTo>
                    <a:pt x="114514" y="10093"/>
                  </a:lnTo>
                  <a:lnTo>
                    <a:pt x="114879" y="9832"/>
                  </a:lnTo>
                  <a:lnTo>
                    <a:pt x="115218" y="9598"/>
                  </a:lnTo>
                  <a:lnTo>
                    <a:pt x="115531" y="9337"/>
                  </a:lnTo>
                  <a:lnTo>
                    <a:pt x="115818" y="9076"/>
                  </a:lnTo>
                  <a:lnTo>
                    <a:pt x="116053" y="8841"/>
                  </a:lnTo>
                  <a:lnTo>
                    <a:pt x="116261" y="8581"/>
                  </a:lnTo>
                  <a:lnTo>
                    <a:pt x="116418" y="8294"/>
                  </a:lnTo>
                  <a:lnTo>
                    <a:pt x="116522" y="8033"/>
                  </a:lnTo>
                  <a:lnTo>
                    <a:pt x="116600" y="7772"/>
                  </a:lnTo>
                  <a:lnTo>
                    <a:pt x="116600" y="7485"/>
                  </a:lnTo>
                  <a:lnTo>
                    <a:pt x="116548" y="7198"/>
                  </a:lnTo>
                  <a:lnTo>
                    <a:pt x="116444" y="6911"/>
                  </a:lnTo>
                  <a:lnTo>
                    <a:pt x="116287" y="6599"/>
                  </a:lnTo>
                  <a:lnTo>
                    <a:pt x="115974" y="6207"/>
                  </a:lnTo>
                  <a:lnTo>
                    <a:pt x="115635" y="5816"/>
                  </a:lnTo>
                  <a:lnTo>
                    <a:pt x="115270" y="5451"/>
                  </a:lnTo>
                  <a:lnTo>
                    <a:pt x="114827" y="5086"/>
                  </a:lnTo>
                  <a:lnTo>
                    <a:pt x="114384" y="4747"/>
                  </a:lnTo>
                  <a:lnTo>
                    <a:pt x="113888" y="4408"/>
                  </a:lnTo>
                  <a:lnTo>
                    <a:pt x="113340" y="4095"/>
                  </a:lnTo>
                  <a:lnTo>
                    <a:pt x="112793" y="3782"/>
                  </a:lnTo>
                  <a:lnTo>
                    <a:pt x="112219" y="3495"/>
                  </a:lnTo>
                  <a:lnTo>
                    <a:pt x="111619" y="3208"/>
                  </a:lnTo>
                  <a:lnTo>
                    <a:pt x="110993" y="2947"/>
                  </a:lnTo>
                  <a:lnTo>
                    <a:pt x="110367" y="2687"/>
                  </a:lnTo>
                  <a:lnTo>
                    <a:pt x="109089" y="2217"/>
                  </a:lnTo>
                  <a:lnTo>
                    <a:pt x="107785" y="1800"/>
                  </a:lnTo>
                  <a:lnTo>
                    <a:pt x="106508" y="1409"/>
                  </a:lnTo>
                  <a:lnTo>
                    <a:pt x="105282" y="1070"/>
                  </a:lnTo>
                  <a:lnTo>
                    <a:pt x="104108" y="783"/>
                  </a:lnTo>
                  <a:lnTo>
                    <a:pt x="103039" y="548"/>
                  </a:lnTo>
                  <a:lnTo>
                    <a:pt x="101266" y="183"/>
                  </a:lnTo>
                  <a:lnTo>
                    <a:pt x="10022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0">
              <a:extLst>
                <a:ext uri="{FF2B5EF4-FFF2-40B4-BE49-F238E27FC236}">
                  <a16:creationId xmlns:a16="http://schemas.microsoft.com/office/drawing/2014/main" id="{7EA96685-6874-8029-D82B-AF77A1F809B3}"/>
                </a:ext>
              </a:extLst>
            </p:cNvPr>
            <p:cNvSpPr/>
            <p:nvPr/>
          </p:nvSpPr>
          <p:spPr>
            <a:xfrm>
              <a:off x="4608975" y="7451850"/>
              <a:ext cx="3893000" cy="1060800"/>
            </a:xfrm>
            <a:custGeom>
              <a:avLst/>
              <a:gdLst/>
              <a:ahLst/>
              <a:cxnLst/>
              <a:rect l="l" t="t" r="r" b="b"/>
              <a:pathLst>
                <a:path w="155720" h="42432" extrusionOk="0">
                  <a:moveTo>
                    <a:pt x="128258" y="1"/>
                  </a:moveTo>
                  <a:lnTo>
                    <a:pt x="126720" y="27"/>
                  </a:lnTo>
                  <a:lnTo>
                    <a:pt x="125155" y="79"/>
                  </a:lnTo>
                  <a:lnTo>
                    <a:pt x="123512" y="183"/>
                  </a:lnTo>
                  <a:lnTo>
                    <a:pt x="121843" y="314"/>
                  </a:lnTo>
                  <a:lnTo>
                    <a:pt x="120122" y="496"/>
                  </a:lnTo>
                  <a:lnTo>
                    <a:pt x="118348" y="731"/>
                  </a:lnTo>
                  <a:lnTo>
                    <a:pt x="116523" y="992"/>
                  </a:lnTo>
                  <a:lnTo>
                    <a:pt x="114645" y="1331"/>
                  </a:lnTo>
                  <a:lnTo>
                    <a:pt x="112741" y="1696"/>
                  </a:lnTo>
                  <a:lnTo>
                    <a:pt x="110759" y="2139"/>
                  </a:lnTo>
                  <a:lnTo>
                    <a:pt x="108751" y="2608"/>
                  </a:lnTo>
                  <a:lnTo>
                    <a:pt x="106665" y="3156"/>
                  </a:lnTo>
                  <a:lnTo>
                    <a:pt x="104552" y="3756"/>
                  </a:lnTo>
                  <a:lnTo>
                    <a:pt x="102362" y="4408"/>
                  </a:lnTo>
                  <a:lnTo>
                    <a:pt x="100145" y="5138"/>
                  </a:lnTo>
                  <a:lnTo>
                    <a:pt x="97876" y="5921"/>
                  </a:lnTo>
                  <a:lnTo>
                    <a:pt x="95529" y="6755"/>
                  </a:lnTo>
                  <a:lnTo>
                    <a:pt x="93156" y="7668"/>
                  </a:lnTo>
                  <a:lnTo>
                    <a:pt x="90704" y="8659"/>
                  </a:lnTo>
                  <a:lnTo>
                    <a:pt x="88201" y="9728"/>
                  </a:lnTo>
                  <a:lnTo>
                    <a:pt x="85671" y="10850"/>
                  </a:lnTo>
                  <a:lnTo>
                    <a:pt x="83063" y="12049"/>
                  </a:lnTo>
                  <a:lnTo>
                    <a:pt x="80403" y="13327"/>
                  </a:lnTo>
                  <a:lnTo>
                    <a:pt x="77691" y="14683"/>
                  </a:lnTo>
                  <a:lnTo>
                    <a:pt x="74900" y="16144"/>
                  </a:lnTo>
                  <a:lnTo>
                    <a:pt x="72866" y="17213"/>
                  </a:lnTo>
                  <a:lnTo>
                    <a:pt x="70806" y="18204"/>
                  </a:lnTo>
                  <a:lnTo>
                    <a:pt x="68798" y="19169"/>
                  </a:lnTo>
                  <a:lnTo>
                    <a:pt x="66790" y="20082"/>
                  </a:lnTo>
                  <a:lnTo>
                    <a:pt x="64834" y="20942"/>
                  </a:lnTo>
                  <a:lnTo>
                    <a:pt x="62878" y="21751"/>
                  </a:lnTo>
                  <a:lnTo>
                    <a:pt x="60948" y="22507"/>
                  </a:lnTo>
                  <a:lnTo>
                    <a:pt x="59018" y="23211"/>
                  </a:lnTo>
                  <a:lnTo>
                    <a:pt x="57140" y="23863"/>
                  </a:lnTo>
                  <a:lnTo>
                    <a:pt x="55289" y="24489"/>
                  </a:lnTo>
                  <a:lnTo>
                    <a:pt x="53437" y="25063"/>
                  </a:lnTo>
                  <a:lnTo>
                    <a:pt x="51612" y="25584"/>
                  </a:lnTo>
                  <a:lnTo>
                    <a:pt x="49838" y="26080"/>
                  </a:lnTo>
                  <a:lnTo>
                    <a:pt x="48065" y="26549"/>
                  </a:lnTo>
                  <a:lnTo>
                    <a:pt x="46317" y="26940"/>
                  </a:lnTo>
                  <a:lnTo>
                    <a:pt x="44596" y="27332"/>
                  </a:lnTo>
                  <a:lnTo>
                    <a:pt x="42901" y="27671"/>
                  </a:lnTo>
                  <a:lnTo>
                    <a:pt x="41232" y="27957"/>
                  </a:lnTo>
                  <a:lnTo>
                    <a:pt x="39615" y="28244"/>
                  </a:lnTo>
                  <a:lnTo>
                    <a:pt x="37998" y="28479"/>
                  </a:lnTo>
                  <a:lnTo>
                    <a:pt x="36407" y="28688"/>
                  </a:lnTo>
                  <a:lnTo>
                    <a:pt x="34843" y="28844"/>
                  </a:lnTo>
                  <a:lnTo>
                    <a:pt x="33330" y="29001"/>
                  </a:lnTo>
                  <a:lnTo>
                    <a:pt x="31817" y="29105"/>
                  </a:lnTo>
                  <a:lnTo>
                    <a:pt x="30357" y="29209"/>
                  </a:lnTo>
                  <a:lnTo>
                    <a:pt x="28923" y="29261"/>
                  </a:lnTo>
                  <a:lnTo>
                    <a:pt x="27514" y="29314"/>
                  </a:lnTo>
                  <a:lnTo>
                    <a:pt x="24776" y="29314"/>
                  </a:lnTo>
                  <a:lnTo>
                    <a:pt x="23446" y="29288"/>
                  </a:lnTo>
                  <a:lnTo>
                    <a:pt x="22168" y="29261"/>
                  </a:lnTo>
                  <a:lnTo>
                    <a:pt x="20916" y="29183"/>
                  </a:lnTo>
                  <a:lnTo>
                    <a:pt x="19691" y="29105"/>
                  </a:lnTo>
                  <a:lnTo>
                    <a:pt x="18517" y="29001"/>
                  </a:lnTo>
                  <a:lnTo>
                    <a:pt x="17343" y="28896"/>
                  </a:lnTo>
                  <a:lnTo>
                    <a:pt x="16222" y="28766"/>
                  </a:lnTo>
                  <a:lnTo>
                    <a:pt x="15127" y="28636"/>
                  </a:lnTo>
                  <a:lnTo>
                    <a:pt x="14084" y="28479"/>
                  </a:lnTo>
                  <a:lnTo>
                    <a:pt x="12075" y="28166"/>
                  </a:lnTo>
                  <a:lnTo>
                    <a:pt x="10224" y="27801"/>
                  </a:lnTo>
                  <a:lnTo>
                    <a:pt x="8503" y="27436"/>
                  </a:lnTo>
                  <a:lnTo>
                    <a:pt x="6912" y="27045"/>
                  </a:lnTo>
                  <a:lnTo>
                    <a:pt x="5503" y="26680"/>
                  </a:lnTo>
                  <a:lnTo>
                    <a:pt x="4252" y="26288"/>
                  </a:lnTo>
                  <a:lnTo>
                    <a:pt x="3130" y="25949"/>
                  </a:lnTo>
                  <a:lnTo>
                    <a:pt x="2191" y="25610"/>
                  </a:lnTo>
                  <a:lnTo>
                    <a:pt x="1409" y="25323"/>
                  </a:lnTo>
                  <a:lnTo>
                    <a:pt x="366" y="24880"/>
                  </a:lnTo>
                  <a:lnTo>
                    <a:pt x="1" y="24724"/>
                  </a:lnTo>
                  <a:lnTo>
                    <a:pt x="1" y="42431"/>
                  </a:lnTo>
                  <a:lnTo>
                    <a:pt x="155720" y="42431"/>
                  </a:lnTo>
                  <a:lnTo>
                    <a:pt x="155720" y="9102"/>
                  </a:lnTo>
                  <a:lnTo>
                    <a:pt x="155459" y="8841"/>
                  </a:lnTo>
                  <a:lnTo>
                    <a:pt x="155146" y="8528"/>
                  </a:lnTo>
                  <a:lnTo>
                    <a:pt x="154677" y="8111"/>
                  </a:lnTo>
                  <a:lnTo>
                    <a:pt x="154103" y="7616"/>
                  </a:lnTo>
                  <a:lnTo>
                    <a:pt x="153373" y="7042"/>
                  </a:lnTo>
                  <a:lnTo>
                    <a:pt x="152512" y="6442"/>
                  </a:lnTo>
                  <a:lnTo>
                    <a:pt x="151495" y="5764"/>
                  </a:lnTo>
                  <a:lnTo>
                    <a:pt x="150921" y="5425"/>
                  </a:lnTo>
                  <a:lnTo>
                    <a:pt x="150321" y="5086"/>
                  </a:lnTo>
                  <a:lnTo>
                    <a:pt x="149669" y="4721"/>
                  </a:lnTo>
                  <a:lnTo>
                    <a:pt x="148991" y="4382"/>
                  </a:lnTo>
                  <a:lnTo>
                    <a:pt x="148287" y="4017"/>
                  </a:lnTo>
                  <a:lnTo>
                    <a:pt x="147531" y="3678"/>
                  </a:lnTo>
                  <a:lnTo>
                    <a:pt x="146722" y="3339"/>
                  </a:lnTo>
                  <a:lnTo>
                    <a:pt x="145888" y="3000"/>
                  </a:lnTo>
                  <a:lnTo>
                    <a:pt x="145027" y="2661"/>
                  </a:lnTo>
                  <a:lnTo>
                    <a:pt x="144088" y="2348"/>
                  </a:lnTo>
                  <a:lnTo>
                    <a:pt x="143150" y="2061"/>
                  </a:lnTo>
                  <a:lnTo>
                    <a:pt x="142133" y="1748"/>
                  </a:lnTo>
                  <a:lnTo>
                    <a:pt x="141089" y="1487"/>
                  </a:lnTo>
                  <a:lnTo>
                    <a:pt x="140020" y="1226"/>
                  </a:lnTo>
                  <a:lnTo>
                    <a:pt x="138873" y="992"/>
                  </a:lnTo>
                  <a:lnTo>
                    <a:pt x="137699" y="783"/>
                  </a:lnTo>
                  <a:lnTo>
                    <a:pt x="136499" y="574"/>
                  </a:lnTo>
                  <a:lnTo>
                    <a:pt x="135222" y="418"/>
                  </a:lnTo>
                  <a:lnTo>
                    <a:pt x="133918" y="261"/>
                  </a:lnTo>
                  <a:lnTo>
                    <a:pt x="132588" y="157"/>
                  </a:lnTo>
                  <a:lnTo>
                    <a:pt x="131179" y="79"/>
                  </a:lnTo>
                  <a:lnTo>
                    <a:pt x="129745" y="27"/>
                  </a:lnTo>
                  <a:lnTo>
                    <a:pt x="12825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0">
              <a:extLst>
                <a:ext uri="{FF2B5EF4-FFF2-40B4-BE49-F238E27FC236}">
                  <a16:creationId xmlns:a16="http://schemas.microsoft.com/office/drawing/2014/main" id="{BC2A97BC-FAA1-9688-45B9-5725E57213D1}"/>
                </a:ext>
              </a:extLst>
            </p:cNvPr>
            <p:cNvSpPr/>
            <p:nvPr/>
          </p:nvSpPr>
          <p:spPr>
            <a:xfrm>
              <a:off x="7461400" y="7471400"/>
              <a:ext cx="1040575" cy="1041250"/>
            </a:xfrm>
            <a:custGeom>
              <a:avLst/>
              <a:gdLst/>
              <a:ahLst/>
              <a:cxnLst/>
              <a:rect l="l" t="t" r="r" b="b"/>
              <a:pathLst>
                <a:path w="41623" h="41650" extrusionOk="0">
                  <a:moveTo>
                    <a:pt x="22402" y="1"/>
                  </a:moveTo>
                  <a:lnTo>
                    <a:pt x="20942" y="27"/>
                  </a:lnTo>
                  <a:lnTo>
                    <a:pt x="19429" y="79"/>
                  </a:lnTo>
                  <a:lnTo>
                    <a:pt x="17891" y="183"/>
                  </a:lnTo>
                  <a:lnTo>
                    <a:pt x="16352" y="340"/>
                  </a:lnTo>
                  <a:lnTo>
                    <a:pt x="15596" y="444"/>
                  </a:lnTo>
                  <a:lnTo>
                    <a:pt x="14839" y="575"/>
                  </a:lnTo>
                  <a:lnTo>
                    <a:pt x="14083" y="705"/>
                  </a:lnTo>
                  <a:lnTo>
                    <a:pt x="13301" y="862"/>
                  </a:lnTo>
                  <a:lnTo>
                    <a:pt x="12571" y="1018"/>
                  </a:lnTo>
                  <a:lnTo>
                    <a:pt x="11814" y="1201"/>
                  </a:lnTo>
                  <a:lnTo>
                    <a:pt x="11084" y="1409"/>
                  </a:lnTo>
                  <a:lnTo>
                    <a:pt x="10354" y="1644"/>
                  </a:lnTo>
                  <a:lnTo>
                    <a:pt x="9624" y="1879"/>
                  </a:lnTo>
                  <a:lnTo>
                    <a:pt x="8919" y="2139"/>
                  </a:lnTo>
                  <a:lnTo>
                    <a:pt x="8215" y="2426"/>
                  </a:lnTo>
                  <a:lnTo>
                    <a:pt x="7537" y="2739"/>
                  </a:lnTo>
                  <a:lnTo>
                    <a:pt x="6885" y="3078"/>
                  </a:lnTo>
                  <a:lnTo>
                    <a:pt x="6233" y="3443"/>
                  </a:lnTo>
                  <a:lnTo>
                    <a:pt x="5607" y="3835"/>
                  </a:lnTo>
                  <a:lnTo>
                    <a:pt x="4981" y="4226"/>
                  </a:lnTo>
                  <a:lnTo>
                    <a:pt x="4382" y="4669"/>
                  </a:lnTo>
                  <a:lnTo>
                    <a:pt x="3834" y="5139"/>
                  </a:lnTo>
                  <a:lnTo>
                    <a:pt x="3286" y="5608"/>
                  </a:lnTo>
                  <a:lnTo>
                    <a:pt x="2765" y="6130"/>
                  </a:lnTo>
                  <a:lnTo>
                    <a:pt x="2243" y="6677"/>
                  </a:lnTo>
                  <a:lnTo>
                    <a:pt x="1774" y="7251"/>
                  </a:lnTo>
                  <a:lnTo>
                    <a:pt x="1435" y="7746"/>
                  </a:lnTo>
                  <a:lnTo>
                    <a:pt x="1122" y="8216"/>
                  </a:lnTo>
                  <a:lnTo>
                    <a:pt x="861" y="8711"/>
                  </a:lnTo>
                  <a:lnTo>
                    <a:pt x="626" y="9207"/>
                  </a:lnTo>
                  <a:lnTo>
                    <a:pt x="418" y="9702"/>
                  </a:lnTo>
                  <a:lnTo>
                    <a:pt x="287" y="10224"/>
                  </a:lnTo>
                  <a:lnTo>
                    <a:pt x="157" y="10719"/>
                  </a:lnTo>
                  <a:lnTo>
                    <a:pt x="79" y="11215"/>
                  </a:lnTo>
                  <a:lnTo>
                    <a:pt x="26" y="11737"/>
                  </a:lnTo>
                  <a:lnTo>
                    <a:pt x="0" y="12258"/>
                  </a:lnTo>
                  <a:lnTo>
                    <a:pt x="0" y="12780"/>
                  </a:lnTo>
                  <a:lnTo>
                    <a:pt x="53" y="13275"/>
                  </a:lnTo>
                  <a:lnTo>
                    <a:pt x="105" y="13797"/>
                  </a:lnTo>
                  <a:lnTo>
                    <a:pt x="209" y="14345"/>
                  </a:lnTo>
                  <a:lnTo>
                    <a:pt x="313" y="14866"/>
                  </a:lnTo>
                  <a:lnTo>
                    <a:pt x="444" y="15388"/>
                  </a:lnTo>
                  <a:lnTo>
                    <a:pt x="600" y="15935"/>
                  </a:lnTo>
                  <a:lnTo>
                    <a:pt x="783" y="16457"/>
                  </a:lnTo>
                  <a:lnTo>
                    <a:pt x="1174" y="17526"/>
                  </a:lnTo>
                  <a:lnTo>
                    <a:pt x="1643" y="18621"/>
                  </a:lnTo>
                  <a:lnTo>
                    <a:pt x="2165" y="19717"/>
                  </a:lnTo>
                  <a:lnTo>
                    <a:pt x="2713" y="20812"/>
                  </a:lnTo>
                  <a:lnTo>
                    <a:pt x="3286" y="21907"/>
                  </a:lnTo>
                  <a:lnTo>
                    <a:pt x="4486" y="24124"/>
                  </a:lnTo>
                  <a:lnTo>
                    <a:pt x="5060" y="25220"/>
                  </a:lnTo>
                  <a:lnTo>
                    <a:pt x="5633" y="26341"/>
                  </a:lnTo>
                  <a:lnTo>
                    <a:pt x="6181" y="27462"/>
                  </a:lnTo>
                  <a:lnTo>
                    <a:pt x="6677" y="28558"/>
                  </a:lnTo>
                  <a:lnTo>
                    <a:pt x="7094" y="29679"/>
                  </a:lnTo>
                  <a:lnTo>
                    <a:pt x="7303" y="30227"/>
                  </a:lnTo>
                  <a:lnTo>
                    <a:pt x="7485" y="30800"/>
                  </a:lnTo>
                  <a:lnTo>
                    <a:pt x="7642" y="31348"/>
                  </a:lnTo>
                  <a:lnTo>
                    <a:pt x="7772" y="31896"/>
                  </a:lnTo>
                  <a:lnTo>
                    <a:pt x="7876" y="32443"/>
                  </a:lnTo>
                  <a:lnTo>
                    <a:pt x="7981" y="32991"/>
                  </a:lnTo>
                  <a:lnTo>
                    <a:pt x="8033" y="33565"/>
                  </a:lnTo>
                  <a:lnTo>
                    <a:pt x="8085" y="34113"/>
                  </a:lnTo>
                  <a:lnTo>
                    <a:pt x="8085" y="34660"/>
                  </a:lnTo>
                  <a:lnTo>
                    <a:pt x="8085" y="35208"/>
                  </a:lnTo>
                  <a:lnTo>
                    <a:pt x="8033" y="35756"/>
                  </a:lnTo>
                  <a:lnTo>
                    <a:pt x="7955" y="36303"/>
                  </a:lnTo>
                  <a:lnTo>
                    <a:pt x="7824" y="36825"/>
                  </a:lnTo>
                  <a:lnTo>
                    <a:pt x="7668" y="37372"/>
                  </a:lnTo>
                  <a:lnTo>
                    <a:pt x="7485" y="37920"/>
                  </a:lnTo>
                  <a:lnTo>
                    <a:pt x="7276" y="38468"/>
                  </a:lnTo>
                  <a:lnTo>
                    <a:pt x="6990" y="38989"/>
                  </a:lnTo>
                  <a:lnTo>
                    <a:pt x="6703" y="39537"/>
                  </a:lnTo>
                  <a:lnTo>
                    <a:pt x="6338" y="40059"/>
                  </a:lnTo>
                  <a:lnTo>
                    <a:pt x="5946" y="40580"/>
                  </a:lnTo>
                  <a:lnTo>
                    <a:pt x="5503" y="41128"/>
                  </a:lnTo>
                  <a:lnTo>
                    <a:pt x="5034" y="41649"/>
                  </a:lnTo>
                  <a:lnTo>
                    <a:pt x="41623" y="41649"/>
                  </a:lnTo>
                  <a:lnTo>
                    <a:pt x="41623" y="8320"/>
                  </a:lnTo>
                  <a:lnTo>
                    <a:pt x="41362" y="8059"/>
                  </a:lnTo>
                  <a:lnTo>
                    <a:pt x="41049" y="7746"/>
                  </a:lnTo>
                  <a:lnTo>
                    <a:pt x="40606" y="7355"/>
                  </a:lnTo>
                  <a:lnTo>
                    <a:pt x="40032" y="6860"/>
                  </a:lnTo>
                  <a:lnTo>
                    <a:pt x="39302" y="6286"/>
                  </a:lnTo>
                  <a:lnTo>
                    <a:pt x="38441" y="5686"/>
                  </a:lnTo>
                  <a:lnTo>
                    <a:pt x="37450" y="5008"/>
                  </a:lnTo>
                  <a:lnTo>
                    <a:pt x="36303" y="4330"/>
                  </a:lnTo>
                  <a:lnTo>
                    <a:pt x="35651" y="3991"/>
                  </a:lnTo>
                  <a:lnTo>
                    <a:pt x="34999" y="3652"/>
                  </a:lnTo>
                  <a:lnTo>
                    <a:pt x="34295" y="3287"/>
                  </a:lnTo>
                  <a:lnTo>
                    <a:pt x="33538" y="2948"/>
                  </a:lnTo>
                  <a:lnTo>
                    <a:pt x="32756" y="2609"/>
                  </a:lnTo>
                  <a:lnTo>
                    <a:pt x="31921" y="2270"/>
                  </a:lnTo>
                  <a:lnTo>
                    <a:pt x="31061" y="1957"/>
                  </a:lnTo>
                  <a:lnTo>
                    <a:pt x="30148" y="1618"/>
                  </a:lnTo>
                  <a:lnTo>
                    <a:pt x="29209" y="1331"/>
                  </a:lnTo>
                  <a:lnTo>
                    <a:pt x="28218" y="1018"/>
                  </a:lnTo>
                  <a:lnTo>
                    <a:pt x="27201" y="757"/>
                  </a:lnTo>
                  <a:lnTo>
                    <a:pt x="26132" y="496"/>
                  </a:lnTo>
                  <a:lnTo>
                    <a:pt x="25010" y="262"/>
                  </a:lnTo>
                  <a:lnTo>
                    <a:pt x="23863" y="27"/>
                  </a:lnTo>
                  <a:lnTo>
                    <a:pt x="2240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0">
              <a:extLst>
                <a:ext uri="{FF2B5EF4-FFF2-40B4-BE49-F238E27FC236}">
                  <a16:creationId xmlns:a16="http://schemas.microsoft.com/office/drawing/2014/main" id="{617A465E-7C16-841D-4247-15361369FC7F}"/>
                </a:ext>
              </a:extLst>
            </p:cNvPr>
            <p:cNvSpPr/>
            <p:nvPr/>
          </p:nvSpPr>
          <p:spPr>
            <a:xfrm>
              <a:off x="3769225" y="7942150"/>
              <a:ext cx="4948742" cy="953850"/>
            </a:xfrm>
            <a:custGeom>
              <a:avLst/>
              <a:gdLst/>
              <a:ahLst/>
              <a:cxnLst/>
              <a:rect l="l" t="t" r="r" b="b"/>
              <a:pathLst>
                <a:path w="205193" h="38154" extrusionOk="0">
                  <a:moveTo>
                    <a:pt x="58053" y="0"/>
                  </a:moveTo>
                  <a:lnTo>
                    <a:pt x="56671" y="26"/>
                  </a:lnTo>
                  <a:lnTo>
                    <a:pt x="55289" y="78"/>
                  </a:lnTo>
                  <a:lnTo>
                    <a:pt x="53906" y="183"/>
                  </a:lnTo>
                  <a:lnTo>
                    <a:pt x="52550" y="287"/>
                  </a:lnTo>
                  <a:lnTo>
                    <a:pt x="51168" y="443"/>
                  </a:lnTo>
                  <a:lnTo>
                    <a:pt x="49812" y="600"/>
                  </a:lnTo>
                  <a:lnTo>
                    <a:pt x="48456" y="809"/>
                  </a:lnTo>
                  <a:lnTo>
                    <a:pt x="47126" y="1017"/>
                  </a:lnTo>
                  <a:lnTo>
                    <a:pt x="45770" y="1252"/>
                  </a:lnTo>
                  <a:lnTo>
                    <a:pt x="44440" y="1539"/>
                  </a:lnTo>
                  <a:lnTo>
                    <a:pt x="43136" y="1826"/>
                  </a:lnTo>
                  <a:lnTo>
                    <a:pt x="41806" y="2139"/>
                  </a:lnTo>
                  <a:lnTo>
                    <a:pt x="40502" y="2452"/>
                  </a:lnTo>
                  <a:lnTo>
                    <a:pt x="39224" y="2791"/>
                  </a:lnTo>
                  <a:lnTo>
                    <a:pt x="37946" y="3156"/>
                  </a:lnTo>
                  <a:lnTo>
                    <a:pt x="36668" y="3547"/>
                  </a:lnTo>
                  <a:lnTo>
                    <a:pt x="35416" y="3938"/>
                  </a:lnTo>
                  <a:lnTo>
                    <a:pt x="34191" y="4355"/>
                  </a:lnTo>
                  <a:lnTo>
                    <a:pt x="32965" y="4773"/>
                  </a:lnTo>
                  <a:lnTo>
                    <a:pt x="31739" y="5216"/>
                  </a:lnTo>
                  <a:lnTo>
                    <a:pt x="30540" y="5659"/>
                  </a:lnTo>
                  <a:lnTo>
                    <a:pt x="28192" y="6572"/>
                  </a:lnTo>
                  <a:lnTo>
                    <a:pt x="25923" y="7537"/>
                  </a:lnTo>
                  <a:lnTo>
                    <a:pt x="23707" y="8528"/>
                  </a:lnTo>
                  <a:lnTo>
                    <a:pt x="21568" y="9519"/>
                  </a:lnTo>
                  <a:lnTo>
                    <a:pt x="19534" y="10536"/>
                  </a:lnTo>
                  <a:lnTo>
                    <a:pt x="17578" y="11553"/>
                  </a:lnTo>
                  <a:lnTo>
                    <a:pt x="15700" y="12570"/>
                  </a:lnTo>
                  <a:lnTo>
                    <a:pt x="13927" y="13561"/>
                  </a:lnTo>
                  <a:lnTo>
                    <a:pt x="12258" y="14526"/>
                  </a:lnTo>
                  <a:lnTo>
                    <a:pt x="10693" y="15465"/>
                  </a:lnTo>
                  <a:lnTo>
                    <a:pt x="9233" y="16352"/>
                  </a:lnTo>
                  <a:lnTo>
                    <a:pt x="7903" y="17212"/>
                  </a:lnTo>
                  <a:lnTo>
                    <a:pt x="6677" y="17995"/>
                  </a:lnTo>
                  <a:lnTo>
                    <a:pt x="4617" y="19377"/>
                  </a:lnTo>
                  <a:lnTo>
                    <a:pt x="3104" y="20472"/>
                  </a:lnTo>
                  <a:lnTo>
                    <a:pt x="2165" y="21150"/>
                  </a:lnTo>
                  <a:lnTo>
                    <a:pt x="1852" y="21411"/>
                  </a:lnTo>
                  <a:lnTo>
                    <a:pt x="1" y="38154"/>
                  </a:lnTo>
                  <a:lnTo>
                    <a:pt x="205192" y="38154"/>
                  </a:lnTo>
                  <a:lnTo>
                    <a:pt x="197003" y="15335"/>
                  </a:lnTo>
                  <a:lnTo>
                    <a:pt x="196742" y="15204"/>
                  </a:lnTo>
                  <a:lnTo>
                    <a:pt x="196038" y="14865"/>
                  </a:lnTo>
                  <a:lnTo>
                    <a:pt x="194865" y="14344"/>
                  </a:lnTo>
                  <a:lnTo>
                    <a:pt x="194108" y="14031"/>
                  </a:lnTo>
                  <a:lnTo>
                    <a:pt x="193248" y="13666"/>
                  </a:lnTo>
                  <a:lnTo>
                    <a:pt x="192257" y="13301"/>
                  </a:lnTo>
                  <a:lnTo>
                    <a:pt x="191188" y="12935"/>
                  </a:lnTo>
                  <a:lnTo>
                    <a:pt x="189988" y="12544"/>
                  </a:lnTo>
                  <a:lnTo>
                    <a:pt x="188710" y="12153"/>
                  </a:lnTo>
                  <a:lnTo>
                    <a:pt x="187302" y="11762"/>
                  </a:lnTo>
                  <a:lnTo>
                    <a:pt x="185815" y="11371"/>
                  </a:lnTo>
                  <a:lnTo>
                    <a:pt x="184224" y="11006"/>
                  </a:lnTo>
                  <a:lnTo>
                    <a:pt x="182529" y="10667"/>
                  </a:lnTo>
                  <a:lnTo>
                    <a:pt x="180730" y="10327"/>
                  </a:lnTo>
                  <a:lnTo>
                    <a:pt x="178852" y="10041"/>
                  </a:lnTo>
                  <a:lnTo>
                    <a:pt x="176896" y="9780"/>
                  </a:lnTo>
                  <a:lnTo>
                    <a:pt x="174836" y="9545"/>
                  </a:lnTo>
                  <a:lnTo>
                    <a:pt x="172671" y="9389"/>
                  </a:lnTo>
                  <a:lnTo>
                    <a:pt x="170428" y="9258"/>
                  </a:lnTo>
                  <a:lnTo>
                    <a:pt x="169281" y="9232"/>
                  </a:lnTo>
                  <a:lnTo>
                    <a:pt x="168107" y="9206"/>
                  </a:lnTo>
                  <a:lnTo>
                    <a:pt x="165682" y="9206"/>
                  </a:lnTo>
                  <a:lnTo>
                    <a:pt x="164456" y="9258"/>
                  </a:lnTo>
                  <a:lnTo>
                    <a:pt x="163204" y="9284"/>
                  </a:lnTo>
                  <a:lnTo>
                    <a:pt x="161927" y="9363"/>
                  </a:lnTo>
                  <a:lnTo>
                    <a:pt x="160623" y="9441"/>
                  </a:lnTo>
                  <a:lnTo>
                    <a:pt x="159293" y="9545"/>
                  </a:lnTo>
                  <a:lnTo>
                    <a:pt x="157963" y="9676"/>
                  </a:lnTo>
                  <a:lnTo>
                    <a:pt x="156606" y="9832"/>
                  </a:lnTo>
                  <a:lnTo>
                    <a:pt x="155224" y="10015"/>
                  </a:lnTo>
                  <a:lnTo>
                    <a:pt x="153816" y="10197"/>
                  </a:lnTo>
                  <a:lnTo>
                    <a:pt x="152408" y="10432"/>
                  </a:lnTo>
                  <a:lnTo>
                    <a:pt x="150973" y="10667"/>
                  </a:lnTo>
                  <a:lnTo>
                    <a:pt x="149539" y="10953"/>
                  </a:lnTo>
                  <a:lnTo>
                    <a:pt x="148052" y="11240"/>
                  </a:lnTo>
                  <a:lnTo>
                    <a:pt x="146566" y="11579"/>
                  </a:lnTo>
                  <a:lnTo>
                    <a:pt x="145053" y="11918"/>
                  </a:lnTo>
                  <a:lnTo>
                    <a:pt x="143541" y="12310"/>
                  </a:lnTo>
                  <a:lnTo>
                    <a:pt x="141559" y="12805"/>
                  </a:lnTo>
                  <a:lnTo>
                    <a:pt x="139629" y="13248"/>
                  </a:lnTo>
                  <a:lnTo>
                    <a:pt x="137725" y="13640"/>
                  </a:lnTo>
                  <a:lnTo>
                    <a:pt x="135873" y="14005"/>
                  </a:lnTo>
                  <a:lnTo>
                    <a:pt x="134074" y="14292"/>
                  </a:lnTo>
                  <a:lnTo>
                    <a:pt x="132301" y="14578"/>
                  </a:lnTo>
                  <a:lnTo>
                    <a:pt x="130579" y="14787"/>
                  </a:lnTo>
                  <a:lnTo>
                    <a:pt x="128910" y="14970"/>
                  </a:lnTo>
                  <a:lnTo>
                    <a:pt x="127241" y="15100"/>
                  </a:lnTo>
                  <a:lnTo>
                    <a:pt x="125650" y="15204"/>
                  </a:lnTo>
                  <a:lnTo>
                    <a:pt x="124060" y="15283"/>
                  </a:lnTo>
                  <a:lnTo>
                    <a:pt x="122521" y="15309"/>
                  </a:lnTo>
                  <a:lnTo>
                    <a:pt x="121008" y="15309"/>
                  </a:lnTo>
                  <a:lnTo>
                    <a:pt x="119522" y="15283"/>
                  </a:lnTo>
                  <a:lnTo>
                    <a:pt x="118087" y="15204"/>
                  </a:lnTo>
                  <a:lnTo>
                    <a:pt x="116679" y="15100"/>
                  </a:lnTo>
                  <a:lnTo>
                    <a:pt x="115271" y="14996"/>
                  </a:lnTo>
                  <a:lnTo>
                    <a:pt x="113915" y="14839"/>
                  </a:lnTo>
                  <a:lnTo>
                    <a:pt x="112585" y="14657"/>
                  </a:lnTo>
                  <a:lnTo>
                    <a:pt x="111255" y="14448"/>
                  </a:lnTo>
                  <a:lnTo>
                    <a:pt x="109977" y="14213"/>
                  </a:lnTo>
                  <a:lnTo>
                    <a:pt x="108699" y="13953"/>
                  </a:lnTo>
                  <a:lnTo>
                    <a:pt x="107447" y="13692"/>
                  </a:lnTo>
                  <a:lnTo>
                    <a:pt x="106221" y="13379"/>
                  </a:lnTo>
                  <a:lnTo>
                    <a:pt x="105022" y="13066"/>
                  </a:lnTo>
                  <a:lnTo>
                    <a:pt x="103822" y="12753"/>
                  </a:lnTo>
                  <a:lnTo>
                    <a:pt x="102649" y="12388"/>
                  </a:lnTo>
                  <a:lnTo>
                    <a:pt x="101501" y="12049"/>
                  </a:lnTo>
                  <a:lnTo>
                    <a:pt x="100354" y="11658"/>
                  </a:lnTo>
                  <a:lnTo>
                    <a:pt x="99206" y="11266"/>
                  </a:lnTo>
                  <a:lnTo>
                    <a:pt x="96963" y="10458"/>
                  </a:lnTo>
                  <a:lnTo>
                    <a:pt x="94773" y="9623"/>
                  </a:lnTo>
                  <a:lnTo>
                    <a:pt x="92582" y="8763"/>
                  </a:lnTo>
                  <a:lnTo>
                    <a:pt x="88279" y="7015"/>
                  </a:lnTo>
                  <a:lnTo>
                    <a:pt x="86114" y="6129"/>
                  </a:lnTo>
                  <a:lnTo>
                    <a:pt x="83950" y="5268"/>
                  </a:lnTo>
                  <a:lnTo>
                    <a:pt x="81759" y="4460"/>
                  </a:lnTo>
                  <a:lnTo>
                    <a:pt x="79542" y="3677"/>
                  </a:lnTo>
                  <a:lnTo>
                    <a:pt x="78421" y="3286"/>
                  </a:lnTo>
                  <a:lnTo>
                    <a:pt x="77273" y="2921"/>
                  </a:lnTo>
                  <a:lnTo>
                    <a:pt x="76126" y="2582"/>
                  </a:lnTo>
                  <a:lnTo>
                    <a:pt x="74952" y="2243"/>
                  </a:lnTo>
                  <a:lnTo>
                    <a:pt x="73779" y="1930"/>
                  </a:lnTo>
                  <a:lnTo>
                    <a:pt x="72579" y="1643"/>
                  </a:lnTo>
                  <a:lnTo>
                    <a:pt x="71353" y="1356"/>
                  </a:lnTo>
                  <a:lnTo>
                    <a:pt x="70128" y="1122"/>
                  </a:lnTo>
                  <a:lnTo>
                    <a:pt x="68876" y="887"/>
                  </a:lnTo>
                  <a:lnTo>
                    <a:pt x="67598" y="678"/>
                  </a:lnTo>
                  <a:lnTo>
                    <a:pt x="66294" y="496"/>
                  </a:lnTo>
                  <a:lnTo>
                    <a:pt x="64990" y="339"/>
                  </a:lnTo>
                  <a:lnTo>
                    <a:pt x="63634" y="209"/>
                  </a:lnTo>
                  <a:lnTo>
                    <a:pt x="62278" y="104"/>
                  </a:lnTo>
                  <a:lnTo>
                    <a:pt x="60870" y="52"/>
                  </a:lnTo>
                  <a:lnTo>
                    <a:pt x="594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0">
              <a:extLst>
                <a:ext uri="{FF2B5EF4-FFF2-40B4-BE49-F238E27FC236}">
                  <a16:creationId xmlns:a16="http://schemas.microsoft.com/office/drawing/2014/main" id="{12062CFD-ECD0-4EBD-4782-94AD0136D3CE}"/>
                </a:ext>
              </a:extLst>
            </p:cNvPr>
            <p:cNvSpPr/>
            <p:nvPr/>
          </p:nvSpPr>
          <p:spPr>
            <a:xfrm>
              <a:off x="3769225" y="7946700"/>
              <a:ext cx="2830275" cy="949300"/>
            </a:xfrm>
            <a:custGeom>
              <a:avLst/>
              <a:gdLst/>
              <a:ahLst/>
              <a:cxnLst/>
              <a:rect l="l" t="t" r="r" b="b"/>
              <a:pathLst>
                <a:path w="113211" h="37972" extrusionOk="0">
                  <a:moveTo>
                    <a:pt x="53698" y="1"/>
                  </a:moveTo>
                  <a:lnTo>
                    <a:pt x="52420" y="131"/>
                  </a:lnTo>
                  <a:lnTo>
                    <a:pt x="51142" y="261"/>
                  </a:lnTo>
                  <a:lnTo>
                    <a:pt x="49864" y="418"/>
                  </a:lnTo>
                  <a:lnTo>
                    <a:pt x="48612" y="601"/>
                  </a:lnTo>
                  <a:lnTo>
                    <a:pt x="47335" y="809"/>
                  </a:lnTo>
                  <a:lnTo>
                    <a:pt x="46083" y="1018"/>
                  </a:lnTo>
                  <a:lnTo>
                    <a:pt x="44857" y="1279"/>
                  </a:lnTo>
                  <a:lnTo>
                    <a:pt x="43605" y="1539"/>
                  </a:lnTo>
                  <a:lnTo>
                    <a:pt x="42379" y="1800"/>
                  </a:lnTo>
                  <a:lnTo>
                    <a:pt x="41154" y="2113"/>
                  </a:lnTo>
                  <a:lnTo>
                    <a:pt x="39954" y="2426"/>
                  </a:lnTo>
                  <a:lnTo>
                    <a:pt x="38728" y="2765"/>
                  </a:lnTo>
                  <a:lnTo>
                    <a:pt x="37555" y="3104"/>
                  </a:lnTo>
                  <a:lnTo>
                    <a:pt x="36355" y="3469"/>
                  </a:lnTo>
                  <a:lnTo>
                    <a:pt x="35208" y="3834"/>
                  </a:lnTo>
                  <a:lnTo>
                    <a:pt x="34034" y="4226"/>
                  </a:lnTo>
                  <a:lnTo>
                    <a:pt x="31765" y="5034"/>
                  </a:lnTo>
                  <a:lnTo>
                    <a:pt x="29522" y="5869"/>
                  </a:lnTo>
                  <a:lnTo>
                    <a:pt x="27358" y="6755"/>
                  </a:lnTo>
                  <a:lnTo>
                    <a:pt x="25245" y="7642"/>
                  </a:lnTo>
                  <a:lnTo>
                    <a:pt x="23211" y="8581"/>
                  </a:lnTo>
                  <a:lnTo>
                    <a:pt x="21229" y="9520"/>
                  </a:lnTo>
                  <a:lnTo>
                    <a:pt x="19325" y="10458"/>
                  </a:lnTo>
                  <a:lnTo>
                    <a:pt x="17500" y="11423"/>
                  </a:lnTo>
                  <a:lnTo>
                    <a:pt x="15753" y="12362"/>
                  </a:lnTo>
                  <a:lnTo>
                    <a:pt x="14084" y="13275"/>
                  </a:lnTo>
                  <a:lnTo>
                    <a:pt x="12519" y="14188"/>
                  </a:lnTo>
                  <a:lnTo>
                    <a:pt x="11032" y="15074"/>
                  </a:lnTo>
                  <a:lnTo>
                    <a:pt x="9650" y="15909"/>
                  </a:lnTo>
                  <a:lnTo>
                    <a:pt x="8346" y="16717"/>
                  </a:lnTo>
                  <a:lnTo>
                    <a:pt x="7173" y="17500"/>
                  </a:lnTo>
                  <a:lnTo>
                    <a:pt x="6103" y="18204"/>
                  </a:lnTo>
                  <a:lnTo>
                    <a:pt x="4278" y="19456"/>
                  </a:lnTo>
                  <a:lnTo>
                    <a:pt x="2948" y="20395"/>
                  </a:lnTo>
                  <a:lnTo>
                    <a:pt x="1852" y="21229"/>
                  </a:lnTo>
                  <a:lnTo>
                    <a:pt x="1" y="37972"/>
                  </a:lnTo>
                  <a:lnTo>
                    <a:pt x="113211" y="37972"/>
                  </a:lnTo>
                  <a:lnTo>
                    <a:pt x="113106" y="37529"/>
                  </a:lnTo>
                  <a:lnTo>
                    <a:pt x="112976" y="37085"/>
                  </a:lnTo>
                  <a:lnTo>
                    <a:pt x="112819" y="36616"/>
                  </a:lnTo>
                  <a:lnTo>
                    <a:pt x="112637" y="36146"/>
                  </a:lnTo>
                  <a:lnTo>
                    <a:pt x="112428" y="35703"/>
                  </a:lnTo>
                  <a:lnTo>
                    <a:pt x="112194" y="35234"/>
                  </a:lnTo>
                  <a:lnTo>
                    <a:pt x="111907" y="34764"/>
                  </a:lnTo>
                  <a:lnTo>
                    <a:pt x="111620" y="34321"/>
                  </a:lnTo>
                  <a:lnTo>
                    <a:pt x="111281" y="33851"/>
                  </a:lnTo>
                  <a:lnTo>
                    <a:pt x="110890" y="33382"/>
                  </a:lnTo>
                  <a:lnTo>
                    <a:pt x="110472" y="32939"/>
                  </a:lnTo>
                  <a:lnTo>
                    <a:pt x="110029" y="32495"/>
                  </a:lnTo>
                  <a:lnTo>
                    <a:pt x="109533" y="32052"/>
                  </a:lnTo>
                  <a:lnTo>
                    <a:pt x="109012" y="31609"/>
                  </a:lnTo>
                  <a:lnTo>
                    <a:pt x="108438" y="31191"/>
                  </a:lnTo>
                  <a:lnTo>
                    <a:pt x="107812" y="30774"/>
                  </a:lnTo>
                  <a:lnTo>
                    <a:pt x="107160" y="30357"/>
                  </a:lnTo>
                  <a:lnTo>
                    <a:pt x="106456" y="29966"/>
                  </a:lnTo>
                  <a:lnTo>
                    <a:pt x="105700" y="29575"/>
                  </a:lnTo>
                  <a:lnTo>
                    <a:pt x="104891" y="29209"/>
                  </a:lnTo>
                  <a:lnTo>
                    <a:pt x="104031" y="28844"/>
                  </a:lnTo>
                  <a:lnTo>
                    <a:pt x="103092" y="28505"/>
                  </a:lnTo>
                  <a:lnTo>
                    <a:pt x="102127" y="28166"/>
                  </a:lnTo>
                  <a:lnTo>
                    <a:pt x="101110" y="27853"/>
                  </a:lnTo>
                  <a:lnTo>
                    <a:pt x="100041" y="27566"/>
                  </a:lnTo>
                  <a:lnTo>
                    <a:pt x="98893" y="27280"/>
                  </a:lnTo>
                  <a:lnTo>
                    <a:pt x="97693" y="27019"/>
                  </a:lnTo>
                  <a:lnTo>
                    <a:pt x="96416" y="26784"/>
                  </a:lnTo>
                  <a:lnTo>
                    <a:pt x="95086" y="26549"/>
                  </a:lnTo>
                  <a:lnTo>
                    <a:pt x="93703" y="26367"/>
                  </a:lnTo>
                  <a:lnTo>
                    <a:pt x="92243" y="26184"/>
                  </a:lnTo>
                  <a:lnTo>
                    <a:pt x="90730" y="26028"/>
                  </a:lnTo>
                  <a:lnTo>
                    <a:pt x="87992" y="25767"/>
                  </a:lnTo>
                  <a:lnTo>
                    <a:pt x="85436" y="25480"/>
                  </a:lnTo>
                  <a:lnTo>
                    <a:pt x="83037" y="25141"/>
                  </a:lnTo>
                  <a:lnTo>
                    <a:pt x="80794" y="24802"/>
                  </a:lnTo>
                  <a:lnTo>
                    <a:pt x="78682" y="24437"/>
                  </a:lnTo>
                  <a:lnTo>
                    <a:pt x="76752" y="24046"/>
                  </a:lnTo>
                  <a:lnTo>
                    <a:pt x="74952" y="23628"/>
                  </a:lnTo>
                  <a:lnTo>
                    <a:pt x="73309" y="23185"/>
                  </a:lnTo>
                  <a:lnTo>
                    <a:pt x="71797" y="22742"/>
                  </a:lnTo>
                  <a:lnTo>
                    <a:pt x="70415" y="22272"/>
                  </a:lnTo>
                  <a:lnTo>
                    <a:pt x="69763" y="22012"/>
                  </a:lnTo>
                  <a:lnTo>
                    <a:pt x="69163" y="21777"/>
                  </a:lnTo>
                  <a:lnTo>
                    <a:pt x="68589" y="21516"/>
                  </a:lnTo>
                  <a:lnTo>
                    <a:pt x="68041" y="21255"/>
                  </a:lnTo>
                  <a:lnTo>
                    <a:pt x="67520" y="21021"/>
                  </a:lnTo>
                  <a:lnTo>
                    <a:pt x="67050" y="20760"/>
                  </a:lnTo>
                  <a:lnTo>
                    <a:pt x="66607" y="20473"/>
                  </a:lnTo>
                  <a:lnTo>
                    <a:pt x="66190" y="20212"/>
                  </a:lnTo>
                  <a:lnTo>
                    <a:pt x="65799" y="19951"/>
                  </a:lnTo>
                  <a:lnTo>
                    <a:pt x="65434" y="19664"/>
                  </a:lnTo>
                  <a:lnTo>
                    <a:pt x="65094" y="19404"/>
                  </a:lnTo>
                  <a:lnTo>
                    <a:pt x="64782" y="19117"/>
                  </a:lnTo>
                  <a:lnTo>
                    <a:pt x="64521" y="18830"/>
                  </a:lnTo>
                  <a:lnTo>
                    <a:pt x="64260" y="18569"/>
                  </a:lnTo>
                  <a:lnTo>
                    <a:pt x="64051" y="18282"/>
                  </a:lnTo>
                  <a:lnTo>
                    <a:pt x="63843" y="17995"/>
                  </a:lnTo>
                  <a:lnTo>
                    <a:pt x="63660" y="17708"/>
                  </a:lnTo>
                  <a:lnTo>
                    <a:pt x="63530" y="17422"/>
                  </a:lnTo>
                  <a:lnTo>
                    <a:pt x="63399" y="17135"/>
                  </a:lnTo>
                  <a:lnTo>
                    <a:pt x="63321" y="16848"/>
                  </a:lnTo>
                  <a:lnTo>
                    <a:pt x="63243" y="16535"/>
                  </a:lnTo>
                  <a:lnTo>
                    <a:pt x="63191" y="16248"/>
                  </a:lnTo>
                  <a:lnTo>
                    <a:pt x="63191" y="15961"/>
                  </a:lnTo>
                  <a:lnTo>
                    <a:pt x="63191" y="15674"/>
                  </a:lnTo>
                  <a:lnTo>
                    <a:pt x="63191" y="15387"/>
                  </a:lnTo>
                  <a:lnTo>
                    <a:pt x="63243" y="15074"/>
                  </a:lnTo>
                  <a:lnTo>
                    <a:pt x="63321" y="14788"/>
                  </a:lnTo>
                  <a:lnTo>
                    <a:pt x="63399" y="14501"/>
                  </a:lnTo>
                  <a:lnTo>
                    <a:pt x="63504" y="14214"/>
                  </a:lnTo>
                  <a:lnTo>
                    <a:pt x="63634" y="13927"/>
                  </a:lnTo>
                  <a:lnTo>
                    <a:pt x="63791" y="13640"/>
                  </a:lnTo>
                  <a:lnTo>
                    <a:pt x="63973" y="13327"/>
                  </a:lnTo>
                  <a:lnTo>
                    <a:pt x="64156" y="13040"/>
                  </a:lnTo>
                  <a:lnTo>
                    <a:pt x="64364" y="12753"/>
                  </a:lnTo>
                  <a:lnTo>
                    <a:pt x="64834" y="12206"/>
                  </a:lnTo>
                  <a:lnTo>
                    <a:pt x="65381" y="11632"/>
                  </a:lnTo>
                  <a:lnTo>
                    <a:pt x="65981" y="11084"/>
                  </a:lnTo>
                  <a:lnTo>
                    <a:pt x="66633" y="10537"/>
                  </a:lnTo>
                  <a:lnTo>
                    <a:pt x="67363" y="10015"/>
                  </a:lnTo>
                  <a:lnTo>
                    <a:pt x="67728" y="9728"/>
                  </a:lnTo>
                  <a:lnTo>
                    <a:pt x="68041" y="9494"/>
                  </a:lnTo>
                  <a:lnTo>
                    <a:pt x="68328" y="9233"/>
                  </a:lnTo>
                  <a:lnTo>
                    <a:pt x="68589" y="8972"/>
                  </a:lnTo>
                  <a:lnTo>
                    <a:pt x="68824" y="8711"/>
                  </a:lnTo>
                  <a:lnTo>
                    <a:pt x="69006" y="8476"/>
                  </a:lnTo>
                  <a:lnTo>
                    <a:pt x="69163" y="8216"/>
                  </a:lnTo>
                  <a:lnTo>
                    <a:pt x="69267" y="7981"/>
                  </a:lnTo>
                  <a:lnTo>
                    <a:pt x="69371" y="7746"/>
                  </a:lnTo>
                  <a:lnTo>
                    <a:pt x="69424" y="7485"/>
                  </a:lnTo>
                  <a:lnTo>
                    <a:pt x="69450" y="7251"/>
                  </a:lnTo>
                  <a:lnTo>
                    <a:pt x="69476" y="7042"/>
                  </a:lnTo>
                  <a:lnTo>
                    <a:pt x="69450" y="6807"/>
                  </a:lnTo>
                  <a:lnTo>
                    <a:pt x="69398" y="6573"/>
                  </a:lnTo>
                  <a:lnTo>
                    <a:pt x="69319" y="6338"/>
                  </a:lnTo>
                  <a:lnTo>
                    <a:pt x="69241" y="6129"/>
                  </a:lnTo>
                  <a:lnTo>
                    <a:pt x="69111" y="5921"/>
                  </a:lnTo>
                  <a:lnTo>
                    <a:pt x="68980" y="5686"/>
                  </a:lnTo>
                  <a:lnTo>
                    <a:pt x="68798" y="5477"/>
                  </a:lnTo>
                  <a:lnTo>
                    <a:pt x="68615" y="5269"/>
                  </a:lnTo>
                  <a:lnTo>
                    <a:pt x="68198" y="4877"/>
                  </a:lnTo>
                  <a:lnTo>
                    <a:pt x="67702" y="4486"/>
                  </a:lnTo>
                  <a:lnTo>
                    <a:pt x="67155" y="4095"/>
                  </a:lnTo>
                  <a:lnTo>
                    <a:pt x="66529" y="3730"/>
                  </a:lnTo>
                  <a:lnTo>
                    <a:pt x="65851" y="3391"/>
                  </a:lnTo>
                  <a:lnTo>
                    <a:pt x="65147" y="3052"/>
                  </a:lnTo>
                  <a:lnTo>
                    <a:pt x="64390" y="2739"/>
                  </a:lnTo>
                  <a:lnTo>
                    <a:pt x="63608" y="2426"/>
                  </a:lnTo>
                  <a:lnTo>
                    <a:pt x="62826" y="2139"/>
                  </a:lnTo>
                  <a:lnTo>
                    <a:pt x="62017" y="1878"/>
                  </a:lnTo>
                  <a:lnTo>
                    <a:pt x="61183" y="1618"/>
                  </a:lnTo>
                  <a:lnTo>
                    <a:pt x="60374" y="1383"/>
                  </a:lnTo>
                  <a:lnTo>
                    <a:pt x="58757" y="940"/>
                  </a:lnTo>
                  <a:lnTo>
                    <a:pt x="57219" y="601"/>
                  </a:lnTo>
                  <a:lnTo>
                    <a:pt x="55836" y="314"/>
                  </a:lnTo>
                  <a:lnTo>
                    <a:pt x="54637" y="131"/>
                  </a:lnTo>
                  <a:lnTo>
                    <a:pt x="5369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9" name="Google Shape;1269;p60">
            <a:extLst>
              <a:ext uri="{FF2B5EF4-FFF2-40B4-BE49-F238E27FC236}">
                <a16:creationId xmlns:a16="http://schemas.microsoft.com/office/drawing/2014/main" id="{54CE0143-3DC2-DC5B-3D22-229F8788A0E2}"/>
              </a:ext>
            </a:extLst>
          </p:cNvPr>
          <p:cNvSpPr/>
          <p:nvPr/>
        </p:nvSpPr>
        <p:spPr>
          <a:xfrm flipH="1">
            <a:off x="6808" y="4386150"/>
            <a:ext cx="9201795" cy="757334"/>
          </a:xfrm>
          <a:custGeom>
            <a:avLst/>
            <a:gdLst/>
            <a:ahLst/>
            <a:cxnLst/>
            <a:rect l="l" t="t" r="r" b="b"/>
            <a:pathLst>
              <a:path w="258550" h="34764" extrusionOk="0">
                <a:moveTo>
                  <a:pt x="56462" y="0"/>
                </a:moveTo>
                <a:lnTo>
                  <a:pt x="54271" y="52"/>
                </a:lnTo>
                <a:lnTo>
                  <a:pt x="52132" y="130"/>
                </a:lnTo>
                <a:lnTo>
                  <a:pt x="50020" y="287"/>
                </a:lnTo>
                <a:lnTo>
                  <a:pt x="47934" y="496"/>
                </a:lnTo>
                <a:lnTo>
                  <a:pt x="45926" y="730"/>
                </a:lnTo>
                <a:lnTo>
                  <a:pt x="43943" y="1017"/>
                </a:lnTo>
                <a:lnTo>
                  <a:pt x="41988" y="1356"/>
                </a:lnTo>
                <a:lnTo>
                  <a:pt x="40084" y="1721"/>
                </a:lnTo>
                <a:lnTo>
                  <a:pt x="38232" y="2138"/>
                </a:lnTo>
                <a:lnTo>
                  <a:pt x="36407" y="2608"/>
                </a:lnTo>
                <a:lnTo>
                  <a:pt x="34633" y="3077"/>
                </a:lnTo>
                <a:lnTo>
                  <a:pt x="32912" y="3599"/>
                </a:lnTo>
                <a:lnTo>
                  <a:pt x="31217" y="4147"/>
                </a:lnTo>
                <a:lnTo>
                  <a:pt x="29574" y="4720"/>
                </a:lnTo>
                <a:lnTo>
                  <a:pt x="27957" y="5320"/>
                </a:lnTo>
                <a:lnTo>
                  <a:pt x="26392" y="5946"/>
                </a:lnTo>
                <a:lnTo>
                  <a:pt x="24880" y="6572"/>
                </a:lnTo>
                <a:lnTo>
                  <a:pt x="23419" y="7224"/>
                </a:lnTo>
                <a:lnTo>
                  <a:pt x="21985" y="7902"/>
                </a:lnTo>
                <a:lnTo>
                  <a:pt x="20603" y="8606"/>
                </a:lnTo>
                <a:lnTo>
                  <a:pt x="19273" y="9284"/>
                </a:lnTo>
                <a:lnTo>
                  <a:pt x="17969" y="9988"/>
                </a:lnTo>
                <a:lnTo>
                  <a:pt x="16717" y="10692"/>
                </a:lnTo>
                <a:lnTo>
                  <a:pt x="15517" y="11423"/>
                </a:lnTo>
                <a:lnTo>
                  <a:pt x="14344" y="12127"/>
                </a:lnTo>
                <a:lnTo>
                  <a:pt x="13248" y="12831"/>
                </a:lnTo>
                <a:lnTo>
                  <a:pt x="12179" y="13561"/>
                </a:lnTo>
                <a:lnTo>
                  <a:pt x="11136" y="14239"/>
                </a:lnTo>
                <a:lnTo>
                  <a:pt x="10171" y="14943"/>
                </a:lnTo>
                <a:lnTo>
                  <a:pt x="9232" y="15621"/>
                </a:lnTo>
                <a:lnTo>
                  <a:pt x="8345" y="16300"/>
                </a:lnTo>
                <a:lnTo>
                  <a:pt x="6702" y="17577"/>
                </a:lnTo>
                <a:lnTo>
                  <a:pt x="5268" y="18803"/>
                </a:lnTo>
                <a:lnTo>
                  <a:pt x="4016" y="19898"/>
                </a:lnTo>
                <a:lnTo>
                  <a:pt x="2947" y="20889"/>
                </a:lnTo>
                <a:lnTo>
                  <a:pt x="2060" y="21750"/>
                </a:lnTo>
                <a:lnTo>
                  <a:pt x="1382" y="22454"/>
                </a:lnTo>
                <a:lnTo>
                  <a:pt x="887" y="22976"/>
                </a:lnTo>
                <a:lnTo>
                  <a:pt x="496" y="23419"/>
                </a:lnTo>
                <a:lnTo>
                  <a:pt x="0" y="34764"/>
                </a:lnTo>
                <a:lnTo>
                  <a:pt x="258549" y="34764"/>
                </a:lnTo>
                <a:lnTo>
                  <a:pt x="258549" y="10536"/>
                </a:lnTo>
                <a:lnTo>
                  <a:pt x="257245" y="10223"/>
                </a:lnTo>
                <a:lnTo>
                  <a:pt x="255968" y="9910"/>
                </a:lnTo>
                <a:lnTo>
                  <a:pt x="254690" y="9649"/>
                </a:lnTo>
                <a:lnTo>
                  <a:pt x="253438" y="9415"/>
                </a:lnTo>
                <a:lnTo>
                  <a:pt x="252212" y="9180"/>
                </a:lnTo>
                <a:lnTo>
                  <a:pt x="250986" y="8997"/>
                </a:lnTo>
                <a:lnTo>
                  <a:pt x="249787" y="8841"/>
                </a:lnTo>
                <a:lnTo>
                  <a:pt x="248587" y="8710"/>
                </a:lnTo>
                <a:lnTo>
                  <a:pt x="247414" y="8606"/>
                </a:lnTo>
                <a:lnTo>
                  <a:pt x="246240" y="8528"/>
                </a:lnTo>
                <a:lnTo>
                  <a:pt x="245093" y="8450"/>
                </a:lnTo>
                <a:lnTo>
                  <a:pt x="243971" y="8424"/>
                </a:lnTo>
                <a:lnTo>
                  <a:pt x="242824" y="8398"/>
                </a:lnTo>
                <a:lnTo>
                  <a:pt x="241702" y="8398"/>
                </a:lnTo>
                <a:lnTo>
                  <a:pt x="240607" y="8424"/>
                </a:lnTo>
                <a:lnTo>
                  <a:pt x="239485" y="8476"/>
                </a:lnTo>
                <a:lnTo>
                  <a:pt x="238390" y="8554"/>
                </a:lnTo>
                <a:lnTo>
                  <a:pt x="237295" y="8632"/>
                </a:lnTo>
                <a:lnTo>
                  <a:pt x="236226" y="8737"/>
                </a:lnTo>
                <a:lnTo>
                  <a:pt x="235130" y="8841"/>
                </a:lnTo>
                <a:lnTo>
                  <a:pt x="234061" y="8971"/>
                </a:lnTo>
                <a:lnTo>
                  <a:pt x="232992" y="9128"/>
                </a:lnTo>
                <a:lnTo>
                  <a:pt x="230827" y="9467"/>
                </a:lnTo>
                <a:lnTo>
                  <a:pt x="228689" y="9858"/>
                </a:lnTo>
                <a:lnTo>
                  <a:pt x="226550" y="10301"/>
                </a:lnTo>
                <a:lnTo>
                  <a:pt x="224386" y="10797"/>
                </a:lnTo>
                <a:lnTo>
                  <a:pt x="222195" y="11318"/>
                </a:lnTo>
                <a:lnTo>
                  <a:pt x="219978" y="11866"/>
                </a:lnTo>
                <a:lnTo>
                  <a:pt x="217735" y="12440"/>
                </a:lnTo>
                <a:lnTo>
                  <a:pt x="213145" y="13666"/>
                </a:lnTo>
                <a:lnTo>
                  <a:pt x="208321" y="14891"/>
                </a:lnTo>
                <a:lnTo>
                  <a:pt x="205817" y="15517"/>
                </a:lnTo>
                <a:lnTo>
                  <a:pt x="203235" y="16143"/>
                </a:lnTo>
                <a:lnTo>
                  <a:pt x="200575" y="16717"/>
                </a:lnTo>
                <a:lnTo>
                  <a:pt x="197837" y="17291"/>
                </a:lnTo>
                <a:lnTo>
                  <a:pt x="194994" y="17838"/>
                </a:lnTo>
                <a:lnTo>
                  <a:pt x="192047" y="18360"/>
                </a:lnTo>
                <a:lnTo>
                  <a:pt x="189022" y="18829"/>
                </a:lnTo>
                <a:lnTo>
                  <a:pt x="187457" y="19064"/>
                </a:lnTo>
                <a:lnTo>
                  <a:pt x="185867" y="19273"/>
                </a:lnTo>
                <a:lnTo>
                  <a:pt x="184250" y="19481"/>
                </a:lnTo>
                <a:lnTo>
                  <a:pt x="182581" y="19664"/>
                </a:lnTo>
                <a:lnTo>
                  <a:pt x="180912" y="19820"/>
                </a:lnTo>
                <a:lnTo>
                  <a:pt x="179190" y="19977"/>
                </a:lnTo>
                <a:lnTo>
                  <a:pt x="176817" y="20159"/>
                </a:lnTo>
                <a:lnTo>
                  <a:pt x="174366" y="20316"/>
                </a:lnTo>
                <a:lnTo>
                  <a:pt x="171888" y="20394"/>
                </a:lnTo>
                <a:lnTo>
                  <a:pt x="169332" y="20472"/>
                </a:lnTo>
                <a:lnTo>
                  <a:pt x="166724" y="20472"/>
                </a:lnTo>
                <a:lnTo>
                  <a:pt x="164064" y="20446"/>
                </a:lnTo>
                <a:lnTo>
                  <a:pt x="161378" y="20394"/>
                </a:lnTo>
                <a:lnTo>
                  <a:pt x="158666" y="20290"/>
                </a:lnTo>
                <a:lnTo>
                  <a:pt x="155902" y="20159"/>
                </a:lnTo>
                <a:lnTo>
                  <a:pt x="153137" y="19977"/>
                </a:lnTo>
                <a:lnTo>
                  <a:pt x="150321" y="19768"/>
                </a:lnTo>
                <a:lnTo>
                  <a:pt x="147504" y="19507"/>
                </a:lnTo>
                <a:lnTo>
                  <a:pt x="144661" y="19220"/>
                </a:lnTo>
                <a:lnTo>
                  <a:pt x="141819" y="18907"/>
                </a:lnTo>
                <a:lnTo>
                  <a:pt x="138950" y="18542"/>
                </a:lnTo>
                <a:lnTo>
                  <a:pt x="136107" y="18151"/>
                </a:lnTo>
                <a:lnTo>
                  <a:pt x="133265" y="17734"/>
                </a:lnTo>
                <a:lnTo>
                  <a:pt x="130422" y="17264"/>
                </a:lnTo>
                <a:lnTo>
                  <a:pt x="127606" y="16769"/>
                </a:lnTo>
                <a:lnTo>
                  <a:pt x="124789" y="16247"/>
                </a:lnTo>
                <a:lnTo>
                  <a:pt x="121999" y="15700"/>
                </a:lnTo>
                <a:lnTo>
                  <a:pt x="119260" y="15100"/>
                </a:lnTo>
                <a:lnTo>
                  <a:pt x="116522" y="14500"/>
                </a:lnTo>
                <a:lnTo>
                  <a:pt x="113836" y="13848"/>
                </a:lnTo>
                <a:lnTo>
                  <a:pt x="111176" y="13170"/>
                </a:lnTo>
                <a:lnTo>
                  <a:pt x="108568" y="12466"/>
                </a:lnTo>
                <a:lnTo>
                  <a:pt x="106012" y="11736"/>
                </a:lnTo>
                <a:lnTo>
                  <a:pt x="103535" y="10979"/>
                </a:lnTo>
                <a:lnTo>
                  <a:pt x="101083" y="10197"/>
                </a:lnTo>
                <a:lnTo>
                  <a:pt x="98710" y="9362"/>
                </a:lnTo>
                <a:lnTo>
                  <a:pt x="96389" y="8528"/>
                </a:lnTo>
                <a:lnTo>
                  <a:pt x="94146" y="7667"/>
                </a:lnTo>
                <a:lnTo>
                  <a:pt x="92764" y="7120"/>
                </a:lnTo>
                <a:lnTo>
                  <a:pt x="91356" y="6598"/>
                </a:lnTo>
                <a:lnTo>
                  <a:pt x="89999" y="6076"/>
                </a:lnTo>
                <a:lnTo>
                  <a:pt x="88617" y="5607"/>
                </a:lnTo>
                <a:lnTo>
                  <a:pt x="87261" y="5138"/>
                </a:lnTo>
                <a:lnTo>
                  <a:pt x="85905" y="4720"/>
                </a:lnTo>
                <a:lnTo>
                  <a:pt x="84575" y="4303"/>
                </a:lnTo>
                <a:lnTo>
                  <a:pt x="83245" y="3912"/>
                </a:lnTo>
                <a:lnTo>
                  <a:pt x="81915" y="3521"/>
                </a:lnTo>
                <a:lnTo>
                  <a:pt x="80611" y="3182"/>
                </a:lnTo>
                <a:lnTo>
                  <a:pt x="79307" y="2843"/>
                </a:lnTo>
                <a:lnTo>
                  <a:pt x="78029" y="2530"/>
                </a:lnTo>
                <a:lnTo>
                  <a:pt x="76725" y="2243"/>
                </a:lnTo>
                <a:lnTo>
                  <a:pt x="75473" y="1982"/>
                </a:lnTo>
                <a:lnTo>
                  <a:pt x="74195" y="1721"/>
                </a:lnTo>
                <a:lnTo>
                  <a:pt x="72944" y="1487"/>
                </a:lnTo>
                <a:lnTo>
                  <a:pt x="71718" y="1278"/>
                </a:lnTo>
                <a:lnTo>
                  <a:pt x="70466" y="1069"/>
                </a:lnTo>
                <a:lnTo>
                  <a:pt x="69266" y="887"/>
                </a:lnTo>
                <a:lnTo>
                  <a:pt x="68041" y="730"/>
                </a:lnTo>
                <a:lnTo>
                  <a:pt x="66841" y="574"/>
                </a:lnTo>
                <a:lnTo>
                  <a:pt x="65641" y="443"/>
                </a:lnTo>
                <a:lnTo>
                  <a:pt x="63294" y="235"/>
                </a:lnTo>
                <a:lnTo>
                  <a:pt x="60973" y="104"/>
                </a:lnTo>
                <a:lnTo>
                  <a:pt x="58704" y="26"/>
                </a:lnTo>
                <a:lnTo>
                  <a:pt x="5646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0" name="Google Shape;1270;p60">
            <a:extLst>
              <a:ext uri="{FF2B5EF4-FFF2-40B4-BE49-F238E27FC236}">
                <a16:creationId xmlns:a16="http://schemas.microsoft.com/office/drawing/2014/main" id="{85BC836C-D422-A4D2-35E4-EBA135A5417B}"/>
              </a:ext>
            </a:extLst>
          </p:cNvPr>
          <p:cNvGrpSpPr/>
          <p:nvPr/>
        </p:nvGrpSpPr>
        <p:grpSpPr>
          <a:xfrm>
            <a:off x="2778361" y="4436549"/>
            <a:ext cx="1135465" cy="430862"/>
            <a:chOff x="5250250" y="4451325"/>
            <a:chExt cx="963728" cy="365695"/>
          </a:xfrm>
        </p:grpSpPr>
        <p:sp>
          <p:nvSpPr>
            <p:cNvPr id="1271" name="Google Shape;1271;p60">
              <a:extLst>
                <a:ext uri="{FF2B5EF4-FFF2-40B4-BE49-F238E27FC236}">
                  <a16:creationId xmlns:a16="http://schemas.microsoft.com/office/drawing/2014/main" id="{C9927B36-CD91-7883-23F0-8156D2A194E4}"/>
                </a:ext>
              </a:extLst>
            </p:cNvPr>
            <p:cNvSpPr/>
            <p:nvPr/>
          </p:nvSpPr>
          <p:spPr>
            <a:xfrm>
              <a:off x="5753860" y="4451325"/>
              <a:ext cx="460119" cy="365695"/>
            </a:xfrm>
            <a:custGeom>
              <a:avLst/>
              <a:gdLst/>
              <a:ahLst/>
              <a:cxnLst/>
              <a:rect l="l" t="t" r="r" b="b"/>
              <a:pathLst>
                <a:path w="12962" h="10302" extrusionOk="0">
                  <a:moveTo>
                    <a:pt x="11058" y="0"/>
                  </a:moveTo>
                  <a:lnTo>
                    <a:pt x="10875" y="53"/>
                  </a:lnTo>
                  <a:lnTo>
                    <a:pt x="10719" y="131"/>
                  </a:lnTo>
                  <a:lnTo>
                    <a:pt x="10693" y="131"/>
                  </a:lnTo>
                  <a:lnTo>
                    <a:pt x="10667" y="79"/>
                  </a:lnTo>
                  <a:lnTo>
                    <a:pt x="10640" y="53"/>
                  </a:lnTo>
                  <a:lnTo>
                    <a:pt x="10614" y="27"/>
                  </a:lnTo>
                  <a:lnTo>
                    <a:pt x="10588" y="79"/>
                  </a:lnTo>
                  <a:lnTo>
                    <a:pt x="10562" y="157"/>
                  </a:lnTo>
                  <a:lnTo>
                    <a:pt x="10562" y="261"/>
                  </a:lnTo>
                  <a:lnTo>
                    <a:pt x="10510" y="392"/>
                  </a:lnTo>
                  <a:lnTo>
                    <a:pt x="10406" y="600"/>
                  </a:lnTo>
                  <a:lnTo>
                    <a:pt x="10380" y="705"/>
                  </a:lnTo>
                  <a:lnTo>
                    <a:pt x="10354" y="809"/>
                  </a:lnTo>
                  <a:lnTo>
                    <a:pt x="10328" y="1148"/>
                  </a:lnTo>
                  <a:lnTo>
                    <a:pt x="10275" y="1461"/>
                  </a:lnTo>
                  <a:lnTo>
                    <a:pt x="10145" y="1982"/>
                  </a:lnTo>
                  <a:lnTo>
                    <a:pt x="10041" y="2243"/>
                  </a:lnTo>
                  <a:lnTo>
                    <a:pt x="9936" y="2478"/>
                  </a:lnTo>
                  <a:lnTo>
                    <a:pt x="9806" y="2713"/>
                  </a:lnTo>
                  <a:lnTo>
                    <a:pt x="9676" y="2869"/>
                  </a:lnTo>
                  <a:lnTo>
                    <a:pt x="9519" y="3000"/>
                  </a:lnTo>
                  <a:lnTo>
                    <a:pt x="9310" y="3130"/>
                  </a:lnTo>
                  <a:lnTo>
                    <a:pt x="9076" y="3208"/>
                  </a:lnTo>
                  <a:lnTo>
                    <a:pt x="8815" y="3260"/>
                  </a:lnTo>
                  <a:lnTo>
                    <a:pt x="8711" y="3260"/>
                  </a:lnTo>
                  <a:lnTo>
                    <a:pt x="8580" y="3234"/>
                  </a:lnTo>
                  <a:lnTo>
                    <a:pt x="8450" y="3208"/>
                  </a:lnTo>
                  <a:lnTo>
                    <a:pt x="8346" y="3156"/>
                  </a:lnTo>
                  <a:lnTo>
                    <a:pt x="8215" y="3052"/>
                  </a:lnTo>
                  <a:lnTo>
                    <a:pt x="8111" y="2947"/>
                  </a:lnTo>
                  <a:lnTo>
                    <a:pt x="8006" y="2843"/>
                  </a:lnTo>
                  <a:lnTo>
                    <a:pt x="7928" y="2661"/>
                  </a:lnTo>
                  <a:lnTo>
                    <a:pt x="7641" y="2113"/>
                  </a:lnTo>
                  <a:lnTo>
                    <a:pt x="7511" y="1956"/>
                  </a:lnTo>
                  <a:lnTo>
                    <a:pt x="7407" y="1826"/>
                  </a:lnTo>
                  <a:lnTo>
                    <a:pt x="7276" y="1748"/>
                  </a:lnTo>
                  <a:lnTo>
                    <a:pt x="7146" y="1696"/>
                  </a:lnTo>
                  <a:lnTo>
                    <a:pt x="6989" y="1670"/>
                  </a:lnTo>
                  <a:lnTo>
                    <a:pt x="6807" y="1670"/>
                  </a:lnTo>
                  <a:lnTo>
                    <a:pt x="6703" y="1643"/>
                  </a:lnTo>
                  <a:lnTo>
                    <a:pt x="6598" y="1617"/>
                  </a:lnTo>
                  <a:lnTo>
                    <a:pt x="6494" y="1565"/>
                  </a:lnTo>
                  <a:lnTo>
                    <a:pt x="6416" y="1513"/>
                  </a:lnTo>
                  <a:lnTo>
                    <a:pt x="6259" y="1330"/>
                  </a:lnTo>
                  <a:lnTo>
                    <a:pt x="6103" y="1122"/>
                  </a:lnTo>
                  <a:lnTo>
                    <a:pt x="5764" y="679"/>
                  </a:lnTo>
                  <a:lnTo>
                    <a:pt x="5581" y="470"/>
                  </a:lnTo>
                  <a:lnTo>
                    <a:pt x="5372" y="287"/>
                  </a:lnTo>
                  <a:lnTo>
                    <a:pt x="5164" y="183"/>
                  </a:lnTo>
                  <a:lnTo>
                    <a:pt x="4903" y="105"/>
                  </a:lnTo>
                  <a:lnTo>
                    <a:pt x="4642" y="105"/>
                  </a:lnTo>
                  <a:lnTo>
                    <a:pt x="4355" y="131"/>
                  </a:lnTo>
                  <a:lnTo>
                    <a:pt x="4095" y="235"/>
                  </a:lnTo>
                  <a:lnTo>
                    <a:pt x="3834" y="392"/>
                  </a:lnTo>
                  <a:lnTo>
                    <a:pt x="3573" y="574"/>
                  </a:lnTo>
                  <a:lnTo>
                    <a:pt x="3364" y="835"/>
                  </a:lnTo>
                  <a:lnTo>
                    <a:pt x="3051" y="1304"/>
                  </a:lnTo>
                  <a:lnTo>
                    <a:pt x="2817" y="1591"/>
                  </a:lnTo>
                  <a:lnTo>
                    <a:pt x="2686" y="1696"/>
                  </a:lnTo>
                  <a:lnTo>
                    <a:pt x="2582" y="1774"/>
                  </a:lnTo>
                  <a:lnTo>
                    <a:pt x="2321" y="1904"/>
                  </a:lnTo>
                  <a:lnTo>
                    <a:pt x="1904" y="2035"/>
                  </a:lnTo>
                  <a:lnTo>
                    <a:pt x="1669" y="2165"/>
                  </a:lnTo>
                  <a:lnTo>
                    <a:pt x="1435" y="2295"/>
                  </a:lnTo>
                  <a:lnTo>
                    <a:pt x="1174" y="2452"/>
                  </a:lnTo>
                  <a:lnTo>
                    <a:pt x="939" y="2661"/>
                  </a:lnTo>
                  <a:lnTo>
                    <a:pt x="704" y="2895"/>
                  </a:lnTo>
                  <a:lnTo>
                    <a:pt x="522" y="3182"/>
                  </a:lnTo>
                  <a:lnTo>
                    <a:pt x="365" y="3495"/>
                  </a:lnTo>
                  <a:lnTo>
                    <a:pt x="235" y="3834"/>
                  </a:lnTo>
                  <a:lnTo>
                    <a:pt x="183" y="4173"/>
                  </a:lnTo>
                  <a:lnTo>
                    <a:pt x="131" y="4538"/>
                  </a:lnTo>
                  <a:lnTo>
                    <a:pt x="131" y="4877"/>
                  </a:lnTo>
                  <a:lnTo>
                    <a:pt x="131" y="5190"/>
                  </a:lnTo>
                  <a:lnTo>
                    <a:pt x="183" y="5686"/>
                  </a:lnTo>
                  <a:lnTo>
                    <a:pt x="235" y="5660"/>
                  </a:lnTo>
                  <a:lnTo>
                    <a:pt x="287" y="5607"/>
                  </a:lnTo>
                  <a:lnTo>
                    <a:pt x="339" y="5529"/>
                  </a:lnTo>
                  <a:lnTo>
                    <a:pt x="391" y="5425"/>
                  </a:lnTo>
                  <a:lnTo>
                    <a:pt x="391" y="5295"/>
                  </a:lnTo>
                  <a:lnTo>
                    <a:pt x="365" y="5138"/>
                  </a:lnTo>
                  <a:lnTo>
                    <a:pt x="313" y="4929"/>
                  </a:lnTo>
                  <a:lnTo>
                    <a:pt x="339" y="4747"/>
                  </a:lnTo>
                  <a:lnTo>
                    <a:pt x="443" y="4356"/>
                  </a:lnTo>
                  <a:lnTo>
                    <a:pt x="496" y="4147"/>
                  </a:lnTo>
                  <a:lnTo>
                    <a:pt x="574" y="3964"/>
                  </a:lnTo>
                  <a:lnTo>
                    <a:pt x="626" y="3834"/>
                  </a:lnTo>
                  <a:lnTo>
                    <a:pt x="678" y="3808"/>
                  </a:lnTo>
                  <a:lnTo>
                    <a:pt x="730" y="3808"/>
                  </a:lnTo>
                  <a:lnTo>
                    <a:pt x="756" y="3886"/>
                  </a:lnTo>
                  <a:lnTo>
                    <a:pt x="809" y="4069"/>
                  </a:lnTo>
                  <a:lnTo>
                    <a:pt x="809" y="4330"/>
                  </a:lnTo>
                  <a:lnTo>
                    <a:pt x="809" y="4643"/>
                  </a:lnTo>
                  <a:lnTo>
                    <a:pt x="809" y="5295"/>
                  </a:lnTo>
                  <a:lnTo>
                    <a:pt x="783" y="5738"/>
                  </a:lnTo>
                  <a:lnTo>
                    <a:pt x="756" y="5894"/>
                  </a:lnTo>
                  <a:lnTo>
                    <a:pt x="704" y="6025"/>
                  </a:lnTo>
                  <a:lnTo>
                    <a:pt x="548" y="6364"/>
                  </a:lnTo>
                  <a:lnTo>
                    <a:pt x="339" y="6677"/>
                  </a:lnTo>
                  <a:lnTo>
                    <a:pt x="131" y="6938"/>
                  </a:lnTo>
                  <a:lnTo>
                    <a:pt x="52" y="7042"/>
                  </a:lnTo>
                  <a:lnTo>
                    <a:pt x="0" y="7146"/>
                  </a:lnTo>
                  <a:lnTo>
                    <a:pt x="0" y="7198"/>
                  </a:lnTo>
                  <a:lnTo>
                    <a:pt x="26" y="7277"/>
                  </a:lnTo>
                  <a:lnTo>
                    <a:pt x="104" y="7407"/>
                  </a:lnTo>
                  <a:lnTo>
                    <a:pt x="131" y="7511"/>
                  </a:lnTo>
                  <a:lnTo>
                    <a:pt x="157" y="7616"/>
                  </a:lnTo>
                  <a:lnTo>
                    <a:pt x="235" y="8685"/>
                  </a:lnTo>
                  <a:lnTo>
                    <a:pt x="287" y="9311"/>
                  </a:lnTo>
                  <a:lnTo>
                    <a:pt x="287" y="9650"/>
                  </a:lnTo>
                  <a:lnTo>
                    <a:pt x="287" y="9754"/>
                  </a:lnTo>
                  <a:lnTo>
                    <a:pt x="313" y="9858"/>
                  </a:lnTo>
                  <a:lnTo>
                    <a:pt x="365" y="9911"/>
                  </a:lnTo>
                  <a:lnTo>
                    <a:pt x="470" y="9937"/>
                  </a:lnTo>
                  <a:lnTo>
                    <a:pt x="496" y="9963"/>
                  </a:lnTo>
                  <a:lnTo>
                    <a:pt x="522" y="10015"/>
                  </a:lnTo>
                  <a:lnTo>
                    <a:pt x="548" y="10093"/>
                  </a:lnTo>
                  <a:lnTo>
                    <a:pt x="522" y="10197"/>
                  </a:lnTo>
                  <a:lnTo>
                    <a:pt x="1278" y="10223"/>
                  </a:lnTo>
                  <a:lnTo>
                    <a:pt x="1278" y="10197"/>
                  </a:lnTo>
                  <a:lnTo>
                    <a:pt x="1226" y="10093"/>
                  </a:lnTo>
                  <a:lnTo>
                    <a:pt x="1148" y="9989"/>
                  </a:lnTo>
                  <a:lnTo>
                    <a:pt x="965" y="9884"/>
                  </a:lnTo>
                  <a:lnTo>
                    <a:pt x="887" y="9832"/>
                  </a:lnTo>
                  <a:lnTo>
                    <a:pt x="835" y="9754"/>
                  </a:lnTo>
                  <a:lnTo>
                    <a:pt x="783" y="9702"/>
                  </a:lnTo>
                  <a:lnTo>
                    <a:pt x="756" y="9624"/>
                  </a:lnTo>
                  <a:lnTo>
                    <a:pt x="730" y="9415"/>
                  </a:lnTo>
                  <a:lnTo>
                    <a:pt x="704" y="9180"/>
                  </a:lnTo>
                  <a:lnTo>
                    <a:pt x="626" y="8398"/>
                  </a:lnTo>
                  <a:lnTo>
                    <a:pt x="574" y="7955"/>
                  </a:lnTo>
                  <a:lnTo>
                    <a:pt x="574" y="7772"/>
                  </a:lnTo>
                  <a:lnTo>
                    <a:pt x="600" y="7642"/>
                  </a:lnTo>
                  <a:lnTo>
                    <a:pt x="652" y="7303"/>
                  </a:lnTo>
                  <a:lnTo>
                    <a:pt x="835" y="7172"/>
                  </a:lnTo>
                  <a:lnTo>
                    <a:pt x="1174" y="6885"/>
                  </a:lnTo>
                  <a:lnTo>
                    <a:pt x="1382" y="6703"/>
                  </a:lnTo>
                  <a:lnTo>
                    <a:pt x="1565" y="6494"/>
                  </a:lnTo>
                  <a:lnTo>
                    <a:pt x="1695" y="6259"/>
                  </a:lnTo>
                  <a:lnTo>
                    <a:pt x="1747" y="6155"/>
                  </a:lnTo>
                  <a:lnTo>
                    <a:pt x="1774" y="6025"/>
                  </a:lnTo>
                  <a:lnTo>
                    <a:pt x="1800" y="6025"/>
                  </a:lnTo>
                  <a:lnTo>
                    <a:pt x="1826" y="6051"/>
                  </a:lnTo>
                  <a:lnTo>
                    <a:pt x="1852" y="6103"/>
                  </a:lnTo>
                  <a:lnTo>
                    <a:pt x="1852" y="6207"/>
                  </a:lnTo>
                  <a:lnTo>
                    <a:pt x="1852" y="6807"/>
                  </a:lnTo>
                  <a:lnTo>
                    <a:pt x="1826" y="6964"/>
                  </a:lnTo>
                  <a:lnTo>
                    <a:pt x="1774" y="7120"/>
                  </a:lnTo>
                  <a:lnTo>
                    <a:pt x="1669" y="7277"/>
                  </a:lnTo>
                  <a:lnTo>
                    <a:pt x="1565" y="7407"/>
                  </a:lnTo>
                  <a:lnTo>
                    <a:pt x="1539" y="7459"/>
                  </a:lnTo>
                  <a:lnTo>
                    <a:pt x="1539" y="7511"/>
                  </a:lnTo>
                  <a:lnTo>
                    <a:pt x="1565" y="7642"/>
                  </a:lnTo>
                  <a:lnTo>
                    <a:pt x="1669" y="7798"/>
                  </a:lnTo>
                  <a:lnTo>
                    <a:pt x="1852" y="8111"/>
                  </a:lnTo>
                  <a:lnTo>
                    <a:pt x="2060" y="8554"/>
                  </a:lnTo>
                  <a:lnTo>
                    <a:pt x="2269" y="9024"/>
                  </a:lnTo>
                  <a:lnTo>
                    <a:pt x="2399" y="9311"/>
                  </a:lnTo>
                  <a:lnTo>
                    <a:pt x="2478" y="9598"/>
                  </a:lnTo>
                  <a:lnTo>
                    <a:pt x="2504" y="9780"/>
                  </a:lnTo>
                  <a:lnTo>
                    <a:pt x="2504" y="9832"/>
                  </a:lnTo>
                  <a:lnTo>
                    <a:pt x="2556" y="9832"/>
                  </a:lnTo>
                  <a:lnTo>
                    <a:pt x="2582" y="9858"/>
                  </a:lnTo>
                  <a:lnTo>
                    <a:pt x="2660" y="9911"/>
                  </a:lnTo>
                  <a:lnTo>
                    <a:pt x="2712" y="9989"/>
                  </a:lnTo>
                  <a:lnTo>
                    <a:pt x="2738" y="10067"/>
                  </a:lnTo>
                  <a:lnTo>
                    <a:pt x="2738" y="10145"/>
                  </a:lnTo>
                  <a:lnTo>
                    <a:pt x="2712" y="10250"/>
                  </a:lnTo>
                  <a:lnTo>
                    <a:pt x="3547" y="10250"/>
                  </a:lnTo>
                  <a:lnTo>
                    <a:pt x="3338" y="10015"/>
                  </a:lnTo>
                  <a:lnTo>
                    <a:pt x="3156" y="9780"/>
                  </a:lnTo>
                  <a:lnTo>
                    <a:pt x="2999" y="9545"/>
                  </a:lnTo>
                  <a:lnTo>
                    <a:pt x="2686" y="8920"/>
                  </a:lnTo>
                  <a:lnTo>
                    <a:pt x="2530" y="8581"/>
                  </a:lnTo>
                  <a:lnTo>
                    <a:pt x="2426" y="8294"/>
                  </a:lnTo>
                  <a:lnTo>
                    <a:pt x="2347" y="8033"/>
                  </a:lnTo>
                  <a:lnTo>
                    <a:pt x="2243" y="7746"/>
                  </a:lnTo>
                  <a:lnTo>
                    <a:pt x="2217" y="7589"/>
                  </a:lnTo>
                  <a:lnTo>
                    <a:pt x="2217" y="7433"/>
                  </a:lnTo>
                  <a:lnTo>
                    <a:pt x="2243" y="7277"/>
                  </a:lnTo>
                  <a:lnTo>
                    <a:pt x="2295" y="7120"/>
                  </a:lnTo>
                  <a:lnTo>
                    <a:pt x="2452" y="6781"/>
                  </a:lnTo>
                  <a:lnTo>
                    <a:pt x="2634" y="6494"/>
                  </a:lnTo>
                  <a:lnTo>
                    <a:pt x="2843" y="6233"/>
                  </a:lnTo>
                  <a:lnTo>
                    <a:pt x="3025" y="5999"/>
                  </a:lnTo>
                  <a:lnTo>
                    <a:pt x="3208" y="5816"/>
                  </a:lnTo>
                  <a:lnTo>
                    <a:pt x="3338" y="5634"/>
                  </a:lnTo>
                  <a:lnTo>
                    <a:pt x="3443" y="5451"/>
                  </a:lnTo>
                  <a:lnTo>
                    <a:pt x="3521" y="5268"/>
                  </a:lnTo>
                  <a:lnTo>
                    <a:pt x="3703" y="5321"/>
                  </a:lnTo>
                  <a:lnTo>
                    <a:pt x="4199" y="5425"/>
                  </a:lnTo>
                  <a:lnTo>
                    <a:pt x="4564" y="5477"/>
                  </a:lnTo>
                  <a:lnTo>
                    <a:pt x="5007" y="5503"/>
                  </a:lnTo>
                  <a:lnTo>
                    <a:pt x="5529" y="5529"/>
                  </a:lnTo>
                  <a:lnTo>
                    <a:pt x="6103" y="5503"/>
                  </a:lnTo>
                  <a:lnTo>
                    <a:pt x="6207" y="6286"/>
                  </a:lnTo>
                  <a:lnTo>
                    <a:pt x="6207" y="6468"/>
                  </a:lnTo>
                  <a:lnTo>
                    <a:pt x="6181" y="6651"/>
                  </a:lnTo>
                  <a:lnTo>
                    <a:pt x="6129" y="7016"/>
                  </a:lnTo>
                  <a:lnTo>
                    <a:pt x="6024" y="7329"/>
                  </a:lnTo>
                  <a:lnTo>
                    <a:pt x="5946" y="7589"/>
                  </a:lnTo>
                  <a:lnTo>
                    <a:pt x="5868" y="7746"/>
                  </a:lnTo>
                  <a:lnTo>
                    <a:pt x="5842" y="7850"/>
                  </a:lnTo>
                  <a:lnTo>
                    <a:pt x="5868" y="7929"/>
                  </a:lnTo>
                  <a:lnTo>
                    <a:pt x="5946" y="8059"/>
                  </a:lnTo>
                  <a:lnTo>
                    <a:pt x="5998" y="8241"/>
                  </a:lnTo>
                  <a:lnTo>
                    <a:pt x="6024" y="8450"/>
                  </a:lnTo>
                  <a:lnTo>
                    <a:pt x="5998" y="9128"/>
                  </a:lnTo>
                  <a:lnTo>
                    <a:pt x="5972" y="9493"/>
                  </a:lnTo>
                  <a:lnTo>
                    <a:pt x="5972" y="9754"/>
                  </a:lnTo>
                  <a:lnTo>
                    <a:pt x="6024" y="9884"/>
                  </a:lnTo>
                  <a:lnTo>
                    <a:pt x="6051" y="9911"/>
                  </a:lnTo>
                  <a:lnTo>
                    <a:pt x="6103" y="9937"/>
                  </a:lnTo>
                  <a:lnTo>
                    <a:pt x="6129" y="9937"/>
                  </a:lnTo>
                  <a:lnTo>
                    <a:pt x="6155" y="9963"/>
                  </a:lnTo>
                  <a:lnTo>
                    <a:pt x="6181" y="10067"/>
                  </a:lnTo>
                  <a:lnTo>
                    <a:pt x="6181" y="10171"/>
                  </a:lnTo>
                  <a:lnTo>
                    <a:pt x="6129" y="10302"/>
                  </a:lnTo>
                  <a:lnTo>
                    <a:pt x="6963" y="10302"/>
                  </a:lnTo>
                  <a:lnTo>
                    <a:pt x="6911" y="10250"/>
                  </a:lnTo>
                  <a:lnTo>
                    <a:pt x="6755" y="10093"/>
                  </a:lnTo>
                  <a:lnTo>
                    <a:pt x="6598" y="9858"/>
                  </a:lnTo>
                  <a:lnTo>
                    <a:pt x="6546" y="9754"/>
                  </a:lnTo>
                  <a:lnTo>
                    <a:pt x="6546" y="9624"/>
                  </a:lnTo>
                  <a:lnTo>
                    <a:pt x="6520" y="9285"/>
                  </a:lnTo>
                  <a:lnTo>
                    <a:pt x="6520" y="8815"/>
                  </a:lnTo>
                  <a:lnTo>
                    <a:pt x="6546" y="8320"/>
                  </a:lnTo>
                  <a:lnTo>
                    <a:pt x="6572" y="8111"/>
                  </a:lnTo>
                  <a:lnTo>
                    <a:pt x="6624" y="7955"/>
                  </a:lnTo>
                  <a:lnTo>
                    <a:pt x="6781" y="7537"/>
                  </a:lnTo>
                  <a:lnTo>
                    <a:pt x="6937" y="6990"/>
                  </a:lnTo>
                  <a:lnTo>
                    <a:pt x="7015" y="6703"/>
                  </a:lnTo>
                  <a:lnTo>
                    <a:pt x="7094" y="6390"/>
                  </a:lnTo>
                  <a:lnTo>
                    <a:pt x="7146" y="6077"/>
                  </a:lnTo>
                  <a:lnTo>
                    <a:pt x="7146" y="5764"/>
                  </a:lnTo>
                  <a:lnTo>
                    <a:pt x="7224" y="5868"/>
                  </a:lnTo>
                  <a:lnTo>
                    <a:pt x="7459" y="6155"/>
                  </a:lnTo>
                  <a:lnTo>
                    <a:pt x="7641" y="6312"/>
                  </a:lnTo>
                  <a:lnTo>
                    <a:pt x="7850" y="6520"/>
                  </a:lnTo>
                  <a:lnTo>
                    <a:pt x="8111" y="6729"/>
                  </a:lnTo>
                  <a:lnTo>
                    <a:pt x="8398" y="6911"/>
                  </a:lnTo>
                  <a:lnTo>
                    <a:pt x="8398" y="7042"/>
                  </a:lnTo>
                  <a:lnTo>
                    <a:pt x="8398" y="7172"/>
                  </a:lnTo>
                  <a:lnTo>
                    <a:pt x="8346" y="7381"/>
                  </a:lnTo>
                  <a:lnTo>
                    <a:pt x="8267" y="7642"/>
                  </a:lnTo>
                  <a:lnTo>
                    <a:pt x="8137" y="7981"/>
                  </a:lnTo>
                  <a:lnTo>
                    <a:pt x="7954" y="8398"/>
                  </a:lnTo>
                  <a:lnTo>
                    <a:pt x="7667" y="8867"/>
                  </a:lnTo>
                  <a:lnTo>
                    <a:pt x="7667" y="8893"/>
                  </a:lnTo>
                  <a:lnTo>
                    <a:pt x="7641" y="8920"/>
                  </a:lnTo>
                  <a:lnTo>
                    <a:pt x="7641" y="8972"/>
                  </a:lnTo>
                  <a:lnTo>
                    <a:pt x="7720" y="9024"/>
                  </a:lnTo>
                  <a:lnTo>
                    <a:pt x="7772" y="9076"/>
                  </a:lnTo>
                  <a:lnTo>
                    <a:pt x="7772" y="9128"/>
                  </a:lnTo>
                  <a:lnTo>
                    <a:pt x="7694" y="9259"/>
                  </a:lnTo>
                  <a:lnTo>
                    <a:pt x="7563" y="9441"/>
                  </a:lnTo>
                  <a:lnTo>
                    <a:pt x="7511" y="9519"/>
                  </a:lnTo>
                  <a:lnTo>
                    <a:pt x="7485" y="9598"/>
                  </a:lnTo>
                  <a:lnTo>
                    <a:pt x="7485" y="9676"/>
                  </a:lnTo>
                  <a:lnTo>
                    <a:pt x="7511" y="9754"/>
                  </a:lnTo>
                  <a:lnTo>
                    <a:pt x="7537" y="9780"/>
                  </a:lnTo>
                  <a:lnTo>
                    <a:pt x="7589" y="9832"/>
                  </a:lnTo>
                  <a:lnTo>
                    <a:pt x="7746" y="9937"/>
                  </a:lnTo>
                  <a:lnTo>
                    <a:pt x="7798" y="9989"/>
                  </a:lnTo>
                  <a:lnTo>
                    <a:pt x="7876" y="10067"/>
                  </a:lnTo>
                  <a:lnTo>
                    <a:pt x="7954" y="10145"/>
                  </a:lnTo>
                  <a:lnTo>
                    <a:pt x="8006" y="10171"/>
                  </a:lnTo>
                  <a:lnTo>
                    <a:pt x="8059" y="10171"/>
                  </a:lnTo>
                  <a:lnTo>
                    <a:pt x="8111" y="10119"/>
                  </a:lnTo>
                  <a:lnTo>
                    <a:pt x="8137" y="10041"/>
                  </a:lnTo>
                  <a:lnTo>
                    <a:pt x="8163" y="9963"/>
                  </a:lnTo>
                  <a:lnTo>
                    <a:pt x="8189" y="9858"/>
                  </a:lnTo>
                  <a:lnTo>
                    <a:pt x="8163" y="9780"/>
                  </a:lnTo>
                  <a:lnTo>
                    <a:pt x="8111" y="9519"/>
                  </a:lnTo>
                  <a:lnTo>
                    <a:pt x="8137" y="9415"/>
                  </a:lnTo>
                  <a:lnTo>
                    <a:pt x="8189" y="9363"/>
                  </a:lnTo>
                  <a:lnTo>
                    <a:pt x="8267" y="9311"/>
                  </a:lnTo>
                  <a:lnTo>
                    <a:pt x="8319" y="9232"/>
                  </a:lnTo>
                  <a:lnTo>
                    <a:pt x="8372" y="9128"/>
                  </a:lnTo>
                  <a:lnTo>
                    <a:pt x="8450" y="8867"/>
                  </a:lnTo>
                  <a:lnTo>
                    <a:pt x="8580" y="8137"/>
                  </a:lnTo>
                  <a:lnTo>
                    <a:pt x="8606" y="7955"/>
                  </a:lnTo>
                  <a:lnTo>
                    <a:pt x="8685" y="7798"/>
                  </a:lnTo>
                  <a:lnTo>
                    <a:pt x="8737" y="7616"/>
                  </a:lnTo>
                  <a:lnTo>
                    <a:pt x="8841" y="7459"/>
                  </a:lnTo>
                  <a:lnTo>
                    <a:pt x="9050" y="7224"/>
                  </a:lnTo>
                  <a:lnTo>
                    <a:pt x="9128" y="7146"/>
                  </a:lnTo>
                  <a:lnTo>
                    <a:pt x="9180" y="7042"/>
                  </a:lnTo>
                  <a:lnTo>
                    <a:pt x="9180" y="6938"/>
                  </a:lnTo>
                  <a:lnTo>
                    <a:pt x="9180" y="6833"/>
                  </a:lnTo>
                  <a:lnTo>
                    <a:pt x="9102" y="6729"/>
                  </a:lnTo>
                  <a:lnTo>
                    <a:pt x="8997" y="6572"/>
                  </a:lnTo>
                  <a:lnTo>
                    <a:pt x="8424" y="5999"/>
                  </a:lnTo>
                  <a:lnTo>
                    <a:pt x="8293" y="5868"/>
                  </a:lnTo>
                  <a:lnTo>
                    <a:pt x="8189" y="5712"/>
                  </a:lnTo>
                  <a:lnTo>
                    <a:pt x="8111" y="5555"/>
                  </a:lnTo>
                  <a:lnTo>
                    <a:pt x="8033" y="5399"/>
                  </a:lnTo>
                  <a:lnTo>
                    <a:pt x="7954" y="5138"/>
                  </a:lnTo>
                  <a:lnTo>
                    <a:pt x="7928" y="4982"/>
                  </a:lnTo>
                  <a:lnTo>
                    <a:pt x="7928" y="4955"/>
                  </a:lnTo>
                  <a:lnTo>
                    <a:pt x="7980" y="4929"/>
                  </a:lnTo>
                  <a:lnTo>
                    <a:pt x="8841" y="4929"/>
                  </a:lnTo>
                  <a:lnTo>
                    <a:pt x="9102" y="4903"/>
                  </a:lnTo>
                  <a:lnTo>
                    <a:pt x="9415" y="4825"/>
                  </a:lnTo>
                  <a:lnTo>
                    <a:pt x="9728" y="4721"/>
                  </a:lnTo>
                  <a:lnTo>
                    <a:pt x="9884" y="4643"/>
                  </a:lnTo>
                  <a:lnTo>
                    <a:pt x="10041" y="4538"/>
                  </a:lnTo>
                  <a:lnTo>
                    <a:pt x="10171" y="4408"/>
                  </a:lnTo>
                  <a:lnTo>
                    <a:pt x="10328" y="4277"/>
                  </a:lnTo>
                  <a:lnTo>
                    <a:pt x="10588" y="3991"/>
                  </a:lnTo>
                  <a:lnTo>
                    <a:pt x="10771" y="3678"/>
                  </a:lnTo>
                  <a:lnTo>
                    <a:pt x="10927" y="3365"/>
                  </a:lnTo>
                  <a:lnTo>
                    <a:pt x="11032" y="3078"/>
                  </a:lnTo>
                  <a:lnTo>
                    <a:pt x="11136" y="2791"/>
                  </a:lnTo>
                  <a:lnTo>
                    <a:pt x="11188" y="2556"/>
                  </a:lnTo>
                  <a:lnTo>
                    <a:pt x="11319" y="2113"/>
                  </a:lnTo>
                  <a:lnTo>
                    <a:pt x="11423" y="1800"/>
                  </a:lnTo>
                  <a:lnTo>
                    <a:pt x="11553" y="1565"/>
                  </a:lnTo>
                  <a:lnTo>
                    <a:pt x="11684" y="1409"/>
                  </a:lnTo>
                  <a:lnTo>
                    <a:pt x="11736" y="1357"/>
                  </a:lnTo>
                  <a:lnTo>
                    <a:pt x="11762" y="1357"/>
                  </a:lnTo>
                  <a:lnTo>
                    <a:pt x="11840" y="1304"/>
                  </a:lnTo>
                  <a:lnTo>
                    <a:pt x="11918" y="1226"/>
                  </a:lnTo>
                  <a:lnTo>
                    <a:pt x="11997" y="1122"/>
                  </a:lnTo>
                  <a:lnTo>
                    <a:pt x="12075" y="1044"/>
                  </a:lnTo>
                  <a:lnTo>
                    <a:pt x="12179" y="991"/>
                  </a:lnTo>
                  <a:lnTo>
                    <a:pt x="12805" y="991"/>
                  </a:lnTo>
                  <a:lnTo>
                    <a:pt x="12883" y="965"/>
                  </a:lnTo>
                  <a:lnTo>
                    <a:pt x="12935" y="913"/>
                  </a:lnTo>
                  <a:lnTo>
                    <a:pt x="12935" y="861"/>
                  </a:lnTo>
                  <a:lnTo>
                    <a:pt x="12909" y="835"/>
                  </a:lnTo>
                  <a:lnTo>
                    <a:pt x="12883" y="809"/>
                  </a:lnTo>
                  <a:lnTo>
                    <a:pt x="12857" y="809"/>
                  </a:lnTo>
                  <a:lnTo>
                    <a:pt x="12857" y="731"/>
                  </a:lnTo>
                  <a:lnTo>
                    <a:pt x="12857" y="705"/>
                  </a:lnTo>
                  <a:lnTo>
                    <a:pt x="12883" y="705"/>
                  </a:lnTo>
                  <a:lnTo>
                    <a:pt x="12935" y="679"/>
                  </a:lnTo>
                  <a:lnTo>
                    <a:pt x="12962" y="679"/>
                  </a:lnTo>
                  <a:lnTo>
                    <a:pt x="12962" y="652"/>
                  </a:lnTo>
                  <a:lnTo>
                    <a:pt x="12962" y="548"/>
                  </a:lnTo>
                  <a:lnTo>
                    <a:pt x="12883" y="392"/>
                  </a:lnTo>
                  <a:lnTo>
                    <a:pt x="12753" y="261"/>
                  </a:lnTo>
                  <a:lnTo>
                    <a:pt x="12649" y="209"/>
                  </a:lnTo>
                  <a:lnTo>
                    <a:pt x="12570" y="183"/>
                  </a:lnTo>
                  <a:lnTo>
                    <a:pt x="12440" y="157"/>
                  </a:lnTo>
                  <a:lnTo>
                    <a:pt x="12336" y="131"/>
                  </a:lnTo>
                  <a:lnTo>
                    <a:pt x="11658" y="131"/>
                  </a:lnTo>
                  <a:lnTo>
                    <a:pt x="11579" y="105"/>
                  </a:lnTo>
                  <a:lnTo>
                    <a:pt x="11553" y="79"/>
                  </a:lnTo>
                  <a:lnTo>
                    <a:pt x="11501" y="53"/>
                  </a:lnTo>
                  <a:lnTo>
                    <a:pt x="11449" y="27"/>
                  </a:lnTo>
                  <a:lnTo>
                    <a:pt x="1126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0">
              <a:extLst>
                <a:ext uri="{FF2B5EF4-FFF2-40B4-BE49-F238E27FC236}">
                  <a16:creationId xmlns:a16="http://schemas.microsoft.com/office/drawing/2014/main" id="{4915BE62-9B59-E787-641A-ED27025D3EFE}"/>
                </a:ext>
              </a:extLst>
            </p:cNvPr>
            <p:cNvSpPr/>
            <p:nvPr/>
          </p:nvSpPr>
          <p:spPr>
            <a:xfrm>
              <a:off x="5250250" y="4517067"/>
              <a:ext cx="369387" cy="270349"/>
            </a:xfrm>
            <a:custGeom>
              <a:avLst/>
              <a:gdLst/>
              <a:ahLst/>
              <a:cxnLst/>
              <a:rect l="l" t="t" r="r" b="b"/>
              <a:pathLst>
                <a:path w="10406" h="7616" extrusionOk="0">
                  <a:moveTo>
                    <a:pt x="4016" y="0"/>
                  </a:moveTo>
                  <a:lnTo>
                    <a:pt x="3860" y="26"/>
                  </a:lnTo>
                  <a:lnTo>
                    <a:pt x="3677" y="78"/>
                  </a:lnTo>
                  <a:lnTo>
                    <a:pt x="3495" y="183"/>
                  </a:lnTo>
                  <a:lnTo>
                    <a:pt x="3312" y="313"/>
                  </a:lnTo>
                  <a:lnTo>
                    <a:pt x="3130" y="469"/>
                  </a:lnTo>
                  <a:lnTo>
                    <a:pt x="2973" y="652"/>
                  </a:lnTo>
                  <a:lnTo>
                    <a:pt x="2686" y="965"/>
                  </a:lnTo>
                  <a:lnTo>
                    <a:pt x="2478" y="1174"/>
                  </a:lnTo>
                  <a:lnTo>
                    <a:pt x="2295" y="1278"/>
                  </a:lnTo>
                  <a:lnTo>
                    <a:pt x="2086" y="1330"/>
                  </a:lnTo>
                  <a:lnTo>
                    <a:pt x="1773" y="1408"/>
                  </a:lnTo>
                  <a:lnTo>
                    <a:pt x="1382" y="1565"/>
                  </a:lnTo>
                  <a:lnTo>
                    <a:pt x="1174" y="1669"/>
                  </a:lnTo>
                  <a:lnTo>
                    <a:pt x="991" y="1800"/>
                  </a:lnTo>
                  <a:lnTo>
                    <a:pt x="782" y="1956"/>
                  </a:lnTo>
                  <a:lnTo>
                    <a:pt x="626" y="2139"/>
                  </a:lnTo>
                  <a:lnTo>
                    <a:pt x="469" y="2347"/>
                  </a:lnTo>
                  <a:lnTo>
                    <a:pt x="339" y="2556"/>
                  </a:lnTo>
                  <a:lnTo>
                    <a:pt x="235" y="2791"/>
                  </a:lnTo>
                  <a:lnTo>
                    <a:pt x="157" y="2999"/>
                  </a:lnTo>
                  <a:lnTo>
                    <a:pt x="78" y="3208"/>
                  </a:lnTo>
                  <a:lnTo>
                    <a:pt x="26" y="3416"/>
                  </a:lnTo>
                  <a:lnTo>
                    <a:pt x="0" y="3599"/>
                  </a:lnTo>
                  <a:lnTo>
                    <a:pt x="0" y="3755"/>
                  </a:lnTo>
                  <a:lnTo>
                    <a:pt x="78" y="3729"/>
                  </a:lnTo>
                  <a:lnTo>
                    <a:pt x="130" y="3677"/>
                  </a:lnTo>
                  <a:lnTo>
                    <a:pt x="183" y="3625"/>
                  </a:lnTo>
                  <a:lnTo>
                    <a:pt x="235" y="3573"/>
                  </a:lnTo>
                  <a:lnTo>
                    <a:pt x="287" y="3469"/>
                  </a:lnTo>
                  <a:lnTo>
                    <a:pt x="287" y="3338"/>
                  </a:lnTo>
                  <a:lnTo>
                    <a:pt x="235" y="3182"/>
                  </a:lnTo>
                  <a:lnTo>
                    <a:pt x="443" y="2869"/>
                  </a:lnTo>
                  <a:lnTo>
                    <a:pt x="600" y="2686"/>
                  </a:lnTo>
                  <a:lnTo>
                    <a:pt x="678" y="2608"/>
                  </a:lnTo>
                  <a:lnTo>
                    <a:pt x="730" y="2582"/>
                  </a:lnTo>
                  <a:lnTo>
                    <a:pt x="756" y="2608"/>
                  </a:lnTo>
                  <a:lnTo>
                    <a:pt x="782" y="2660"/>
                  </a:lnTo>
                  <a:lnTo>
                    <a:pt x="809" y="2791"/>
                  </a:lnTo>
                  <a:lnTo>
                    <a:pt x="782" y="3208"/>
                  </a:lnTo>
                  <a:lnTo>
                    <a:pt x="678" y="3990"/>
                  </a:lnTo>
                  <a:lnTo>
                    <a:pt x="652" y="4068"/>
                  </a:lnTo>
                  <a:lnTo>
                    <a:pt x="600" y="4173"/>
                  </a:lnTo>
                  <a:lnTo>
                    <a:pt x="469" y="4407"/>
                  </a:lnTo>
                  <a:lnTo>
                    <a:pt x="287" y="4616"/>
                  </a:lnTo>
                  <a:lnTo>
                    <a:pt x="104" y="4799"/>
                  </a:lnTo>
                  <a:lnTo>
                    <a:pt x="52" y="4851"/>
                  </a:lnTo>
                  <a:lnTo>
                    <a:pt x="0" y="4929"/>
                  </a:lnTo>
                  <a:lnTo>
                    <a:pt x="0" y="4981"/>
                  </a:lnTo>
                  <a:lnTo>
                    <a:pt x="26" y="5007"/>
                  </a:lnTo>
                  <a:lnTo>
                    <a:pt x="78" y="5138"/>
                  </a:lnTo>
                  <a:lnTo>
                    <a:pt x="78" y="5190"/>
                  </a:lnTo>
                  <a:lnTo>
                    <a:pt x="104" y="5268"/>
                  </a:lnTo>
                  <a:lnTo>
                    <a:pt x="104" y="6050"/>
                  </a:lnTo>
                  <a:lnTo>
                    <a:pt x="78" y="6729"/>
                  </a:lnTo>
                  <a:lnTo>
                    <a:pt x="78" y="6807"/>
                  </a:lnTo>
                  <a:lnTo>
                    <a:pt x="104" y="6859"/>
                  </a:lnTo>
                  <a:lnTo>
                    <a:pt x="130" y="6911"/>
                  </a:lnTo>
                  <a:lnTo>
                    <a:pt x="209" y="6937"/>
                  </a:lnTo>
                  <a:lnTo>
                    <a:pt x="235" y="6963"/>
                  </a:lnTo>
                  <a:lnTo>
                    <a:pt x="261" y="6989"/>
                  </a:lnTo>
                  <a:lnTo>
                    <a:pt x="261" y="7068"/>
                  </a:lnTo>
                  <a:lnTo>
                    <a:pt x="235" y="7146"/>
                  </a:lnTo>
                  <a:lnTo>
                    <a:pt x="835" y="7198"/>
                  </a:lnTo>
                  <a:lnTo>
                    <a:pt x="782" y="7094"/>
                  </a:lnTo>
                  <a:lnTo>
                    <a:pt x="730" y="7015"/>
                  </a:lnTo>
                  <a:lnTo>
                    <a:pt x="600" y="6937"/>
                  </a:lnTo>
                  <a:lnTo>
                    <a:pt x="548" y="6885"/>
                  </a:lnTo>
                  <a:lnTo>
                    <a:pt x="496" y="6833"/>
                  </a:lnTo>
                  <a:lnTo>
                    <a:pt x="443" y="6729"/>
                  </a:lnTo>
                  <a:lnTo>
                    <a:pt x="443" y="6598"/>
                  </a:lnTo>
                  <a:lnTo>
                    <a:pt x="443" y="6416"/>
                  </a:lnTo>
                  <a:lnTo>
                    <a:pt x="417" y="5842"/>
                  </a:lnTo>
                  <a:lnTo>
                    <a:pt x="417" y="5529"/>
                  </a:lnTo>
                  <a:lnTo>
                    <a:pt x="443" y="5320"/>
                  </a:lnTo>
                  <a:lnTo>
                    <a:pt x="496" y="5086"/>
                  </a:lnTo>
                  <a:lnTo>
                    <a:pt x="626" y="5007"/>
                  </a:lnTo>
                  <a:lnTo>
                    <a:pt x="939" y="4825"/>
                  </a:lnTo>
                  <a:lnTo>
                    <a:pt x="1095" y="4694"/>
                  </a:lnTo>
                  <a:lnTo>
                    <a:pt x="1252" y="4564"/>
                  </a:lnTo>
                  <a:lnTo>
                    <a:pt x="1356" y="4407"/>
                  </a:lnTo>
                  <a:lnTo>
                    <a:pt x="1434" y="4251"/>
                  </a:lnTo>
                  <a:lnTo>
                    <a:pt x="1487" y="4251"/>
                  </a:lnTo>
                  <a:lnTo>
                    <a:pt x="1487" y="4303"/>
                  </a:lnTo>
                  <a:lnTo>
                    <a:pt x="1487" y="4381"/>
                  </a:lnTo>
                  <a:lnTo>
                    <a:pt x="1460" y="4799"/>
                  </a:lnTo>
                  <a:lnTo>
                    <a:pt x="1434" y="4903"/>
                  </a:lnTo>
                  <a:lnTo>
                    <a:pt x="1382" y="5007"/>
                  </a:lnTo>
                  <a:lnTo>
                    <a:pt x="1278" y="5112"/>
                  </a:lnTo>
                  <a:lnTo>
                    <a:pt x="1200" y="5216"/>
                  </a:lnTo>
                  <a:lnTo>
                    <a:pt x="1174" y="5294"/>
                  </a:lnTo>
                  <a:lnTo>
                    <a:pt x="1200" y="5372"/>
                  </a:lnTo>
                  <a:lnTo>
                    <a:pt x="1252" y="5503"/>
                  </a:lnTo>
                  <a:lnTo>
                    <a:pt x="1513" y="6077"/>
                  </a:lnTo>
                  <a:lnTo>
                    <a:pt x="1669" y="6389"/>
                  </a:lnTo>
                  <a:lnTo>
                    <a:pt x="1747" y="6624"/>
                  </a:lnTo>
                  <a:lnTo>
                    <a:pt x="1773" y="6833"/>
                  </a:lnTo>
                  <a:lnTo>
                    <a:pt x="1800" y="6963"/>
                  </a:lnTo>
                  <a:lnTo>
                    <a:pt x="1800" y="6989"/>
                  </a:lnTo>
                  <a:lnTo>
                    <a:pt x="1826" y="6989"/>
                  </a:lnTo>
                  <a:lnTo>
                    <a:pt x="1852" y="7015"/>
                  </a:lnTo>
                  <a:lnTo>
                    <a:pt x="1904" y="7068"/>
                  </a:lnTo>
                  <a:lnTo>
                    <a:pt x="1930" y="7120"/>
                  </a:lnTo>
                  <a:lnTo>
                    <a:pt x="1956" y="7172"/>
                  </a:lnTo>
                  <a:lnTo>
                    <a:pt x="1930" y="7302"/>
                  </a:lnTo>
                  <a:lnTo>
                    <a:pt x="2582" y="7354"/>
                  </a:lnTo>
                  <a:lnTo>
                    <a:pt x="2582" y="7354"/>
                  </a:lnTo>
                  <a:lnTo>
                    <a:pt x="2425" y="7172"/>
                  </a:lnTo>
                  <a:lnTo>
                    <a:pt x="2295" y="6989"/>
                  </a:lnTo>
                  <a:lnTo>
                    <a:pt x="2191" y="6807"/>
                  </a:lnTo>
                  <a:lnTo>
                    <a:pt x="1982" y="6363"/>
                  </a:lnTo>
                  <a:lnTo>
                    <a:pt x="1826" y="5894"/>
                  </a:lnTo>
                  <a:lnTo>
                    <a:pt x="1773" y="5685"/>
                  </a:lnTo>
                  <a:lnTo>
                    <a:pt x="1695" y="5477"/>
                  </a:lnTo>
                  <a:lnTo>
                    <a:pt x="1695" y="5372"/>
                  </a:lnTo>
                  <a:lnTo>
                    <a:pt x="1695" y="5268"/>
                  </a:lnTo>
                  <a:lnTo>
                    <a:pt x="1721" y="5164"/>
                  </a:lnTo>
                  <a:lnTo>
                    <a:pt x="1773" y="5059"/>
                  </a:lnTo>
                  <a:lnTo>
                    <a:pt x="1930" y="4825"/>
                  </a:lnTo>
                  <a:lnTo>
                    <a:pt x="2086" y="4642"/>
                  </a:lnTo>
                  <a:lnTo>
                    <a:pt x="2243" y="4460"/>
                  </a:lnTo>
                  <a:lnTo>
                    <a:pt x="2399" y="4303"/>
                  </a:lnTo>
                  <a:lnTo>
                    <a:pt x="2556" y="4173"/>
                  </a:lnTo>
                  <a:lnTo>
                    <a:pt x="2686" y="4068"/>
                  </a:lnTo>
                  <a:lnTo>
                    <a:pt x="2764" y="3938"/>
                  </a:lnTo>
                  <a:lnTo>
                    <a:pt x="2843" y="3808"/>
                  </a:lnTo>
                  <a:lnTo>
                    <a:pt x="2973" y="3860"/>
                  </a:lnTo>
                  <a:lnTo>
                    <a:pt x="3338" y="3964"/>
                  </a:lnTo>
                  <a:lnTo>
                    <a:pt x="3625" y="4016"/>
                  </a:lnTo>
                  <a:lnTo>
                    <a:pt x="3964" y="4068"/>
                  </a:lnTo>
                  <a:lnTo>
                    <a:pt x="4355" y="4121"/>
                  </a:lnTo>
                  <a:lnTo>
                    <a:pt x="4825" y="4147"/>
                  </a:lnTo>
                  <a:lnTo>
                    <a:pt x="4851" y="4720"/>
                  </a:lnTo>
                  <a:lnTo>
                    <a:pt x="4825" y="4955"/>
                  </a:lnTo>
                  <a:lnTo>
                    <a:pt x="4746" y="5216"/>
                  </a:lnTo>
                  <a:lnTo>
                    <a:pt x="4668" y="5451"/>
                  </a:lnTo>
                  <a:lnTo>
                    <a:pt x="4564" y="5607"/>
                  </a:lnTo>
                  <a:lnTo>
                    <a:pt x="4512" y="5711"/>
                  </a:lnTo>
                  <a:lnTo>
                    <a:pt x="4486" y="5790"/>
                  </a:lnTo>
                  <a:lnTo>
                    <a:pt x="4512" y="5868"/>
                  </a:lnTo>
                  <a:lnTo>
                    <a:pt x="4538" y="5946"/>
                  </a:lnTo>
                  <a:lnTo>
                    <a:pt x="4590" y="6077"/>
                  </a:lnTo>
                  <a:lnTo>
                    <a:pt x="4590" y="6233"/>
                  </a:lnTo>
                  <a:lnTo>
                    <a:pt x="4538" y="6702"/>
                  </a:lnTo>
                  <a:lnTo>
                    <a:pt x="4486" y="6963"/>
                  </a:lnTo>
                  <a:lnTo>
                    <a:pt x="4486" y="7146"/>
                  </a:lnTo>
                  <a:lnTo>
                    <a:pt x="4512" y="7250"/>
                  </a:lnTo>
                  <a:lnTo>
                    <a:pt x="4538" y="7276"/>
                  </a:lnTo>
                  <a:lnTo>
                    <a:pt x="4564" y="7276"/>
                  </a:lnTo>
                  <a:lnTo>
                    <a:pt x="4616" y="7328"/>
                  </a:lnTo>
                  <a:lnTo>
                    <a:pt x="4616" y="7380"/>
                  </a:lnTo>
                  <a:lnTo>
                    <a:pt x="4616" y="7459"/>
                  </a:lnTo>
                  <a:lnTo>
                    <a:pt x="4564" y="7537"/>
                  </a:lnTo>
                  <a:lnTo>
                    <a:pt x="5216" y="7615"/>
                  </a:lnTo>
                  <a:lnTo>
                    <a:pt x="5059" y="7433"/>
                  </a:lnTo>
                  <a:lnTo>
                    <a:pt x="4955" y="7276"/>
                  </a:lnTo>
                  <a:lnTo>
                    <a:pt x="4929" y="7198"/>
                  </a:lnTo>
                  <a:lnTo>
                    <a:pt x="4929" y="7094"/>
                  </a:lnTo>
                  <a:lnTo>
                    <a:pt x="4955" y="6520"/>
                  </a:lnTo>
                  <a:lnTo>
                    <a:pt x="5007" y="6181"/>
                  </a:lnTo>
                  <a:lnTo>
                    <a:pt x="5033" y="6024"/>
                  </a:lnTo>
                  <a:lnTo>
                    <a:pt x="5086" y="5920"/>
                  </a:lnTo>
                  <a:lnTo>
                    <a:pt x="5216" y="5633"/>
                  </a:lnTo>
                  <a:lnTo>
                    <a:pt x="5372" y="5268"/>
                  </a:lnTo>
                  <a:lnTo>
                    <a:pt x="5529" y="4825"/>
                  </a:lnTo>
                  <a:lnTo>
                    <a:pt x="5581" y="4616"/>
                  </a:lnTo>
                  <a:lnTo>
                    <a:pt x="5607" y="4407"/>
                  </a:lnTo>
                  <a:lnTo>
                    <a:pt x="5659" y="4486"/>
                  </a:lnTo>
                  <a:lnTo>
                    <a:pt x="5842" y="4694"/>
                  </a:lnTo>
                  <a:lnTo>
                    <a:pt x="6103" y="4981"/>
                  </a:lnTo>
                  <a:lnTo>
                    <a:pt x="6285" y="5138"/>
                  </a:lnTo>
                  <a:lnTo>
                    <a:pt x="6520" y="5294"/>
                  </a:lnTo>
                  <a:lnTo>
                    <a:pt x="6311" y="5477"/>
                  </a:lnTo>
                  <a:lnTo>
                    <a:pt x="5998" y="5764"/>
                  </a:lnTo>
                  <a:lnTo>
                    <a:pt x="5529" y="6259"/>
                  </a:lnTo>
                  <a:lnTo>
                    <a:pt x="5503" y="6285"/>
                  </a:lnTo>
                  <a:lnTo>
                    <a:pt x="5503" y="6337"/>
                  </a:lnTo>
                  <a:lnTo>
                    <a:pt x="5555" y="6389"/>
                  </a:lnTo>
                  <a:lnTo>
                    <a:pt x="5581" y="6416"/>
                  </a:lnTo>
                  <a:lnTo>
                    <a:pt x="5581" y="6442"/>
                  </a:lnTo>
                  <a:lnTo>
                    <a:pt x="5529" y="6546"/>
                  </a:lnTo>
                  <a:lnTo>
                    <a:pt x="5425" y="6650"/>
                  </a:lnTo>
                  <a:lnTo>
                    <a:pt x="5346" y="6781"/>
                  </a:lnTo>
                  <a:lnTo>
                    <a:pt x="5346" y="6833"/>
                  </a:lnTo>
                  <a:lnTo>
                    <a:pt x="5346" y="6859"/>
                  </a:lnTo>
                  <a:lnTo>
                    <a:pt x="5425" y="6937"/>
                  </a:lnTo>
                  <a:lnTo>
                    <a:pt x="5529" y="7015"/>
                  </a:lnTo>
                  <a:lnTo>
                    <a:pt x="5633" y="7120"/>
                  </a:lnTo>
                  <a:lnTo>
                    <a:pt x="5685" y="7198"/>
                  </a:lnTo>
                  <a:lnTo>
                    <a:pt x="5764" y="7198"/>
                  </a:lnTo>
                  <a:lnTo>
                    <a:pt x="5790" y="7172"/>
                  </a:lnTo>
                  <a:lnTo>
                    <a:pt x="5842" y="7068"/>
                  </a:lnTo>
                  <a:lnTo>
                    <a:pt x="5868" y="6937"/>
                  </a:lnTo>
                  <a:lnTo>
                    <a:pt x="5842" y="6755"/>
                  </a:lnTo>
                  <a:lnTo>
                    <a:pt x="5868" y="6676"/>
                  </a:lnTo>
                  <a:lnTo>
                    <a:pt x="5894" y="6624"/>
                  </a:lnTo>
                  <a:lnTo>
                    <a:pt x="5946" y="6598"/>
                  </a:lnTo>
                  <a:lnTo>
                    <a:pt x="5946" y="6546"/>
                  </a:lnTo>
                  <a:lnTo>
                    <a:pt x="5946" y="6442"/>
                  </a:lnTo>
                  <a:lnTo>
                    <a:pt x="5998" y="6285"/>
                  </a:lnTo>
                  <a:lnTo>
                    <a:pt x="6050" y="6181"/>
                  </a:lnTo>
                  <a:lnTo>
                    <a:pt x="6103" y="6077"/>
                  </a:lnTo>
                  <a:lnTo>
                    <a:pt x="6207" y="6024"/>
                  </a:lnTo>
                  <a:lnTo>
                    <a:pt x="6311" y="5972"/>
                  </a:lnTo>
                  <a:lnTo>
                    <a:pt x="6520" y="5868"/>
                  </a:lnTo>
                  <a:lnTo>
                    <a:pt x="6728" y="5737"/>
                  </a:lnTo>
                  <a:lnTo>
                    <a:pt x="6937" y="5607"/>
                  </a:lnTo>
                  <a:lnTo>
                    <a:pt x="7015" y="5529"/>
                  </a:lnTo>
                  <a:lnTo>
                    <a:pt x="7068" y="5477"/>
                  </a:lnTo>
                  <a:lnTo>
                    <a:pt x="7094" y="5398"/>
                  </a:lnTo>
                  <a:lnTo>
                    <a:pt x="7094" y="5294"/>
                  </a:lnTo>
                  <a:lnTo>
                    <a:pt x="7068" y="5216"/>
                  </a:lnTo>
                  <a:lnTo>
                    <a:pt x="6989" y="5086"/>
                  </a:lnTo>
                  <a:lnTo>
                    <a:pt x="6572" y="4642"/>
                  </a:lnTo>
                  <a:lnTo>
                    <a:pt x="6416" y="4434"/>
                  </a:lnTo>
                  <a:lnTo>
                    <a:pt x="6363" y="4303"/>
                  </a:lnTo>
                  <a:lnTo>
                    <a:pt x="6337" y="4199"/>
                  </a:lnTo>
                  <a:lnTo>
                    <a:pt x="6259" y="3990"/>
                  </a:lnTo>
                  <a:lnTo>
                    <a:pt x="6259" y="3886"/>
                  </a:lnTo>
                  <a:lnTo>
                    <a:pt x="6259" y="3860"/>
                  </a:lnTo>
                  <a:lnTo>
                    <a:pt x="6442" y="3860"/>
                  </a:lnTo>
                  <a:lnTo>
                    <a:pt x="6755" y="3886"/>
                  </a:lnTo>
                  <a:lnTo>
                    <a:pt x="6963" y="3912"/>
                  </a:lnTo>
                  <a:lnTo>
                    <a:pt x="7172" y="3912"/>
                  </a:lnTo>
                  <a:lnTo>
                    <a:pt x="7407" y="3886"/>
                  </a:lnTo>
                  <a:lnTo>
                    <a:pt x="7667" y="3808"/>
                  </a:lnTo>
                  <a:lnTo>
                    <a:pt x="7902" y="3703"/>
                  </a:lnTo>
                  <a:lnTo>
                    <a:pt x="8163" y="3547"/>
                  </a:lnTo>
                  <a:lnTo>
                    <a:pt x="8371" y="3338"/>
                  </a:lnTo>
                  <a:lnTo>
                    <a:pt x="8528" y="3130"/>
                  </a:lnTo>
                  <a:lnTo>
                    <a:pt x="8658" y="2947"/>
                  </a:lnTo>
                  <a:lnTo>
                    <a:pt x="8763" y="2738"/>
                  </a:lnTo>
                  <a:lnTo>
                    <a:pt x="8919" y="2373"/>
                  </a:lnTo>
                  <a:lnTo>
                    <a:pt x="9023" y="2060"/>
                  </a:lnTo>
                  <a:lnTo>
                    <a:pt x="9154" y="1852"/>
                  </a:lnTo>
                  <a:lnTo>
                    <a:pt x="9258" y="1695"/>
                  </a:lnTo>
                  <a:lnTo>
                    <a:pt x="9362" y="1591"/>
                  </a:lnTo>
                  <a:lnTo>
                    <a:pt x="9441" y="1539"/>
                  </a:lnTo>
                  <a:lnTo>
                    <a:pt x="9493" y="1539"/>
                  </a:lnTo>
                  <a:lnTo>
                    <a:pt x="9545" y="1461"/>
                  </a:lnTo>
                  <a:lnTo>
                    <a:pt x="9623" y="1408"/>
                  </a:lnTo>
                  <a:lnTo>
                    <a:pt x="9702" y="1356"/>
                  </a:lnTo>
                  <a:lnTo>
                    <a:pt x="9780" y="1330"/>
                  </a:lnTo>
                  <a:lnTo>
                    <a:pt x="9884" y="1330"/>
                  </a:lnTo>
                  <a:lnTo>
                    <a:pt x="10119" y="1356"/>
                  </a:lnTo>
                  <a:lnTo>
                    <a:pt x="10327" y="1356"/>
                  </a:lnTo>
                  <a:lnTo>
                    <a:pt x="10354" y="1330"/>
                  </a:lnTo>
                  <a:lnTo>
                    <a:pt x="10354" y="1278"/>
                  </a:lnTo>
                  <a:lnTo>
                    <a:pt x="10354" y="1252"/>
                  </a:lnTo>
                  <a:lnTo>
                    <a:pt x="10327" y="1252"/>
                  </a:lnTo>
                  <a:lnTo>
                    <a:pt x="10301" y="1226"/>
                  </a:lnTo>
                  <a:lnTo>
                    <a:pt x="10301" y="1200"/>
                  </a:lnTo>
                  <a:lnTo>
                    <a:pt x="10327" y="1148"/>
                  </a:lnTo>
                  <a:lnTo>
                    <a:pt x="10354" y="1148"/>
                  </a:lnTo>
                  <a:lnTo>
                    <a:pt x="10406" y="1121"/>
                  </a:lnTo>
                  <a:lnTo>
                    <a:pt x="10406" y="1043"/>
                  </a:lnTo>
                  <a:lnTo>
                    <a:pt x="10354" y="939"/>
                  </a:lnTo>
                  <a:lnTo>
                    <a:pt x="10249" y="835"/>
                  </a:lnTo>
                  <a:lnTo>
                    <a:pt x="10119" y="756"/>
                  </a:lnTo>
                  <a:lnTo>
                    <a:pt x="10041" y="730"/>
                  </a:lnTo>
                  <a:lnTo>
                    <a:pt x="9936" y="730"/>
                  </a:lnTo>
                  <a:lnTo>
                    <a:pt x="9571" y="704"/>
                  </a:lnTo>
                  <a:lnTo>
                    <a:pt x="9415" y="678"/>
                  </a:lnTo>
                  <a:lnTo>
                    <a:pt x="9336" y="626"/>
                  </a:lnTo>
                  <a:lnTo>
                    <a:pt x="9258" y="574"/>
                  </a:lnTo>
                  <a:lnTo>
                    <a:pt x="9102" y="548"/>
                  </a:lnTo>
                  <a:lnTo>
                    <a:pt x="8945" y="548"/>
                  </a:lnTo>
                  <a:lnTo>
                    <a:pt x="8815" y="574"/>
                  </a:lnTo>
                  <a:lnTo>
                    <a:pt x="8684" y="626"/>
                  </a:lnTo>
                  <a:lnTo>
                    <a:pt x="8684" y="600"/>
                  </a:lnTo>
                  <a:lnTo>
                    <a:pt x="8658" y="574"/>
                  </a:lnTo>
                  <a:lnTo>
                    <a:pt x="8632" y="548"/>
                  </a:lnTo>
                  <a:lnTo>
                    <a:pt x="8606" y="548"/>
                  </a:lnTo>
                  <a:lnTo>
                    <a:pt x="8580" y="574"/>
                  </a:lnTo>
                  <a:lnTo>
                    <a:pt x="8580" y="626"/>
                  </a:lnTo>
                  <a:lnTo>
                    <a:pt x="8554" y="704"/>
                  </a:lnTo>
                  <a:lnTo>
                    <a:pt x="8502" y="782"/>
                  </a:lnTo>
                  <a:lnTo>
                    <a:pt x="8424" y="939"/>
                  </a:lnTo>
                  <a:lnTo>
                    <a:pt x="8371" y="1069"/>
                  </a:lnTo>
                  <a:lnTo>
                    <a:pt x="8345" y="1304"/>
                  </a:lnTo>
                  <a:lnTo>
                    <a:pt x="8267" y="1539"/>
                  </a:lnTo>
                  <a:lnTo>
                    <a:pt x="8137" y="1878"/>
                  </a:lnTo>
                  <a:lnTo>
                    <a:pt x="8059" y="2060"/>
                  </a:lnTo>
                  <a:lnTo>
                    <a:pt x="7954" y="2243"/>
                  </a:lnTo>
                  <a:lnTo>
                    <a:pt x="7850" y="2399"/>
                  </a:lnTo>
                  <a:lnTo>
                    <a:pt x="7720" y="2504"/>
                  </a:lnTo>
                  <a:lnTo>
                    <a:pt x="7589" y="2582"/>
                  </a:lnTo>
                  <a:lnTo>
                    <a:pt x="7433" y="2660"/>
                  </a:lnTo>
                  <a:lnTo>
                    <a:pt x="7250" y="2712"/>
                  </a:lnTo>
                  <a:lnTo>
                    <a:pt x="7041" y="2712"/>
                  </a:lnTo>
                  <a:lnTo>
                    <a:pt x="6859" y="2686"/>
                  </a:lnTo>
                  <a:lnTo>
                    <a:pt x="6676" y="2608"/>
                  </a:lnTo>
                  <a:lnTo>
                    <a:pt x="6598" y="2556"/>
                  </a:lnTo>
                  <a:lnTo>
                    <a:pt x="6520" y="2478"/>
                  </a:lnTo>
                  <a:lnTo>
                    <a:pt x="6442" y="2373"/>
                  </a:lnTo>
                  <a:lnTo>
                    <a:pt x="6389" y="2243"/>
                  </a:lnTo>
                  <a:lnTo>
                    <a:pt x="6285" y="2008"/>
                  </a:lnTo>
                  <a:lnTo>
                    <a:pt x="6233" y="1773"/>
                  </a:lnTo>
                  <a:lnTo>
                    <a:pt x="6181" y="1591"/>
                  </a:lnTo>
                  <a:lnTo>
                    <a:pt x="6129" y="1461"/>
                  </a:lnTo>
                  <a:lnTo>
                    <a:pt x="6050" y="1356"/>
                  </a:lnTo>
                  <a:lnTo>
                    <a:pt x="5998" y="1304"/>
                  </a:lnTo>
                  <a:lnTo>
                    <a:pt x="5946" y="1278"/>
                  </a:lnTo>
                  <a:lnTo>
                    <a:pt x="5790" y="1278"/>
                  </a:lnTo>
                  <a:lnTo>
                    <a:pt x="5529" y="1356"/>
                  </a:lnTo>
                  <a:lnTo>
                    <a:pt x="5398" y="1356"/>
                  </a:lnTo>
                  <a:lnTo>
                    <a:pt x="5320" y="1304"/>
                  </a:lnTo>
                  <a:lnTo>
                    <a:pt x="5242" y="1252"/>
                  </a:lnTo>
                  <a:lnTo>
                    <a:pt x="5086" y="1095"/>
                  </a:lnTo>
                  <a:lnTo>
                    <a:pt x="4955" y="913"/>
                  </a:lnTo>
                  <a:lnTo>
                    <a:pt x="4668" y="469"/>
                  </a:lnTo>
                  <a:lnTo>
                    <a:pt x="4512" y="261"/>
                  </a:lnTo>
                  <a:lnTo>
                    <a:pt x="4355" y="130"/>
                  </a:lnTo>
                  <a:lnTo>
                    <a:pt x="4199" y="26"/>
                  </a:lnTo>
                  <a:lnTo>
                    <a:pt x="401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60">
            <a:extLst>
              <a:ext uri="{FF2B5EF4-FFF2-40B4-BE49-F238E27FC236}">
                <a16:creationId xmlns:a16="http://schemas.microsoft.com/office/drawing/2014/main" id="{D122F4D6-47F1-B5D5-3AB6-368B8D3EA031}"/>
              </a:ext>
            </a:extLst>
          </p:cNvPr>
          <p:cNvGrpSpPr/>
          <p:nvPr/>
        </p:nvGrpSpPr>
        <p:grpSpPr>
          <a:xfrm>
            <a:off x="1226469" y="1315051"/>
            <a:ext cx="3180602" cy="2486155"/>
            <a:chOff x="4794566" y="1229221"/>
            <a:chExt cx="3492864" cy="2730238"/>
          </a:xfrm>
        </p:grpSpPr>
        <p:sp>
          <p:nvSpPr>
            <p:cNvPr id="1276" name="Google Shape;1276;p60">
              <a:extLst>
                <a:ext uri="{FF2B5EF4-FFF2-40B4-BE49-F238E27FC236}">
                  <a16:creationId xmlns:a16="http://schemas.microsoft.com/office/drawing/2014/main" id="{526BE399-5BEF-878C-77CB-E6BD88B7BF27}"/>
                </a:ext>
              </a:extLst>
            </p:cNvPr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0">
              <a:extLst>
                <a:ext uri="{FF2B5EF4-FFF2-40B4-BE49-F238E27FC236}">
                  <a16:creationId xmlns:a16="http://schemas.microsoft.com/office/drawing/2014/main" id="{DC1EF8C1-2EEF-10D2-E8A3-AA2EB94B383D}"/>
                </a:ext>
              </a:extLst>
            </p:cNvPr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0">
              <a:extLst>
                <a:ext uri="{FF2B5EF4-FFF2-40B4-BE49-F238E27FC236}">
                  <a16:creationId xmlns:a16="http://schemas.microsoft.com/office/drawing/2014/main" id="{CF87252B-EB2B-81FB-D40C-844451326A66}"/>
                </a:ext>
              </a:extLst>
            </p:cNvPr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6" name="Google Shape;1286;p60">
            <a:extLst>
              <a:ext uri="{FF2B5EF4-FFF2-40B4-BE49-F238E27FC236}">
                <a16:creationId xmlns:a16="http://schemas.microsoft.com/office/drawing/2014/main" id="{1DB1DA36-BDAC-ED79-31E9-78FD6BA7C081}"/>
              </a:ext>
            </a:extLst>
          </p:cNvPr>
          <p:cNvSpPr/>
          <p:nvPr/>
        </p:nvSpPr>
        <p:spPr>
          <a:xfrm>
            <a:off x="4233001" y="1390133"/>
            <a:ext cx="749396" cy="278529"/>
          </a:xfrm>
          <a:custGeom>
            <a:avLst/>
            <a:gdLst/>
            <a:ahLst/>
            <a:cxnLst/>
            <a:rect l="l" t="t" r="r" b="b"/>
            <a:pathLst>
              <a:path w="14311" h="5319" extrusionOk="0">
                <a:moveTo>
                  <a:pt x="4293" y="1"/>
                </a:moveTo>
                <a:lnTo>
                  <a:pt x="4061" y="20"/>
                </a:lnTo>
                <a:lnTo>
                  <a:pt x="3829" y="59"/>
                </a:lnTo>
                <a:lnTo>
                  <a:pt x="3617" y="117"/>
                </a:lnTo>
                <a:lnTo>
                  <a:pt x="3404" y="194"/>
                </a:lnTo>
                <a:lnTo>
                  <a:pt x="3211" y="291"/>
                </a:lnTo>
                <a:lnTo>
                  <a:pt x="3017" y="407"/>
                </a:lnTo>
                <a:lnTo>
                  <a:pt x="2843" y="523"/>
                </a:lnTo>
                <a:lnTo>
                  <a:pt x="2669" y="678"/>
                </a:lnTo>
                <a:lnTo>
                  <a:pt x="2534" y="852"/>
                </a:lnTo>
                <a:lnTo>
                  <a:pt x="2398" y="1026"/>
                </a:lnTo>
                <a:lnTo>
                  <a:pt x="2282" y="1200"/>
                </a:lnTo>
                <a:lnTo>
                  <a:pt x="2186" y="1413"/>
                </a:lnTo>
                <a:lnTo>
                  <a:pt x="2108" y="1625"/>
                </a:lnTo>
                <a:lnTo>
                  <a:pt x="2050" y="1838"/>
                </a:lnTo>
                <a:lnTo>
                  <a:pt x="2012" y="2070"/>
                </a:lnTo>
                <a:lnTo>
                  <a:pt x="2012" y="2302"/>
                </a:lnTo>
                <a:lnTo>
                  <a:pt x="2012" y="2573"/>
                </a:lnTo>
                <a:lnTo>
                  <a:pt x="2070" y="2824"/>
                </a:lnTo>
                <a:lnTo>
                  <a:pt x="1857" y="2998"/>
                </a:lnTo>
                <a:lnTo>
                  <a:pt x="1663" y="3192"/>
                </a:lnTo>
                <a:lnTo>
                  <a:pt x="1509" y="3424"/>
                </a:lnTo>
                <a:lnTo>
                  <a:pt x="1373" y="3656"/>
                </a:lnTo>
                <a:lnTo>
                  <a:pt x="1238" y="3695"/>
                </a:lnTo>
                <a:lnTo>
                  <a:pt x="1083" y="3733"/>
                </a:lnTo>
                <a:lnTo>
                  <a:pt x="948" y="3772"/>
                </a:lnTo>
                <a:lnTo>
                  <a:pt x="813" y="3849"/>
                </a:lnTo>
                <a:lnTo>
                  <a:pt x="697" y="3927"/>
                </a:lnTo>
                <a:lnTo>
                  <a:pt x="581" y="4004"/>
                </a:lnTo>
                <a:lnTo>
                  <a:pt x="465" y="4101"/>
                </a:lnTo>
                <a:lnTo>
                  <a:pt x="368" y="4217"/>
                </a:lnTo>
                <a:lnTo>
                  <a:pt x="290" y="4333"/>
                </a:lnTo>
                <a:lnTo>
                  <a:pt x="213" y="4449"/>
                </a:lnTo>
                <a:lnTo>
                  <a:pt x="136" y="4584"/>
                </a:lnTo>
                <a:lnTo>
                  <a:pt x="78" y="4720"/>
                </a:lnTo>
                <a:lnTo>
                  <a:pt x="39" y="4855"/>
                </a:lnTo>
                <a:lnTo>
                  <a:pt x="0" y="5010"/>
                </a:lnTo>
                <a:lnTo>
                  <a:pt x="0" y="5164"/>
                </a:lnTo>
                <a:lnTo>
                  <a:pt x="0" y="5319"/>
                </a:lnTo>
                <a:lnTo>
                  <a:pt x="14311" y="5319"/>
                </a:lnTo>
                <a:lnTo>
                  <a:pt x="14214" y="5145"/>
                </a:lnTo>
                <a:lnTo>
                  <a:pt x="14098" y="4990"/>
                </a:lnTo>
                <a:lnTo>
                  <a:pt x="13963" y="4836"/>
                </a:lnTo>
                <a:lnTo>
                  <a:pt x="13808" y="4720"/>
                </a:lnTo>
                <a:lnTo>
                  <a:pt x="13653" y="4603"/>
                </a:lnTo>
                <a:lnTo>
                  <a:pt x="13479" y="4507"/>
                </a:lnTo>
                <a:lnTo>
                  <a:pt x="13286" y="4429"/>
                </a:lnTo>
                <a:lnTo>
                  <a:pt x="13092" y="4371"/>
                </a:lnTo>
                <a:lnTo>
                  <a:pt x="12880" y="4333"/>
                </a:lnTo>
                <a:lnTo>
                  <a:pt x="12648" y="4313"/>
                </a:lnTo>
                <a:lnTo>
                  <a:pt x="12396" y="4333"/>
                </a:lnTo>
                <a:lnTo>
                  <a:pt x="12145" y="4391"/>
                </a:lnTo>
                <a:lnTo>
                  <a:pt x="11913" y="4468"/>
                </a:lnTo>
                <a:lnTo>
                  <a:pt x="11700" y="4565"/>
                </a:lnTo>
                <a:lnTo>
                  <a:pt x="11661" y="4410"/>
                </a:lnTo>
                <a:lnTo>
                  <a:pt x="11603" y="4275"/>
                </a:lnTo>
                <a:lnTo>
                  <a:pt x="11545" y="4120"/>
                </a:lnTo>
                <a:lnTo>
                  <a:pt x="11468" y="3985"/>
                </a:lnTo>
                <a:lnTo>
                  <a:pt x="11371" y="3869"/>
                </a:lnTo>
                <a:lnTo>
                  <a:pt x="11275" y="3753"/>
                </a:lnTo>
                <a:lnTo>
                  <a:pt x="11178" y="3637"/>
                </a:lnTo>
                <a:lnTo>
                  <a:pt x="11043" y="3540"/>
                </a:lnTo>
                <a:lnTo>
                  <a:pt x="10927" y="3443"/>
                </a:lnTo>
                <a:lnTo>
                  <a:pt x="10791" y="3346"/>
                </a:lnTo>
                <a:lnTo>
                  <a:pt x="10656" y="3288"/>
                </a:lnTo>
                <a:lnTo>
                  <a:pt x="10501" y="3230"/>
                </a:lnTo>
                <a:lnTo>
                  <a:pt x="10366" y="3172"/>
                </a:lnTo>
                <a:lnTo>
                  <a:pt x="10211" y="3134"/>
                </a:lnTo>
                <a:lnTo>
                  <a:pt x="10037" y="3114"/>
                </a:lnTo>
                <a:lnTo>
                  <a:pt x="9882" y="3114"/>
                </a:lnTo>
                <a:lnTo>
                  <a:pt x="9650" y="3134"/>
                </a:lnTo>
                <a:lnTo>
                  <a:pt x="9437" y="3172"/>
                </a:lnTo>
                <a:lnTo>
                  <a:pt x="9225" y="3230"/>
                </a:lnTo>
                <a:lnTo>
                  <a:pt x="9031" y="3327"/>
                </a:lnTo>
                <a:lnTo>
                  <a:pt x="8838" y="3424"/>
                </a:lnTo>
                <a:lnTo>
                  <a:pt x="8664" y="3559"/>
                </a:lnTo>
                <a:lnTo>
                  <a:pt x="8509" y="3695"/>
                </a:lnTo>
                <a:lnTo>
                  <a:pt x="8374" y="3869"/>
                </a:lnTo>
                <a:lnTo>
                  <a:pt x="8258" y="3849"/>
                </a:lnTo>
                <a:lnTo>
                  <a:pt x="8103" y="3869"/>
                </a:lnTo>
                <a:lnTo>
                  <a:pt x="7929" y="3888"/>
                </a:lnTo>
                <a:lnTo>
                  <a:pt x="7755" y="3927"/>
                </a:lnTo>
                <a:lnTo>
                  <a:pt x="7600" y="3985"/>
                </a:lnTo>
                <a:lnTo>
                  <a:pt x="7504" y="3830"/>
                </a:lnTo>
                <a:lnTo>
                  <a:pt x="7368" y="3695"/>
                </a:lnTo>
                <a:lnTo>
                  <a:pt x="7252" y="3559"/>
                </a:lnTo>
                <a:lnTo>
                  <a:pt x="7098" y="3463"/>
                </a:lnTo>
                <a:lnTo>
                  <a:pt x="6943" y="3346"/>
                </a:lnTo>
                <a:lnTo>
                  <a:pt x="6788" y="3269"/>
                </a:lnTo>
                <a:lnTo>
                  <a:pt x="6614" y="3211"/>
                </a:lnTo>
                <a:lnTo>
                  <a:pt x="6421" y="3153"/>
                </a:lnTo>
                <a:lnTo>
                  <a:pt x="6498" y="2921"/>
                </a:lnTo>
                <a:lnTo>
                  <a:pt x="6556" y="2650"/>
                </a:lnTo>
                <a:lnTo>
                  <a:pt x="6595" y="2399"/>
                </a:lnTo>
                <a:lnTo>
                  <a:pt x="6575" y="2128"/>
                </a:lnTo>
                <a:lnTo>
                  <a:pt x="6556" y="1915"/>
                </a:lnTo>
                <a:lnTo>
                  <a:pt x="6517" y="1703"/>
                </a:lnTo>
                <a:lnTo>
                  <a:pt x="6440" y="1490"/>
                </a:lnTo>
                <a:lnTo>
                  <a:pt x="6363" y="1297"/>
                </a:lnTo>
                <a:lnTo>
                  <a:pt x="6247" y="1123"/>
                </a:lnTo>
                <a:lnTo>
                  <a:pt x="6131" y="949"/>
                </a:lnTo>
                <a:lnTo>
                  <a:pt x="6015" y="794"/>
                </a:lnTo>
                <a:lnTo>
                  <a:pt x="5860" y="639"/>
                </a:lnTo>
                <a:lnTo>
                  <a:pt x="5705" y="504"/>
                </a:lnTo>
                <a:lnTo>
                  <a:pt x="5531" y="368"/>
                </a:lnTo>
                <a:lnTo>
                  <a:pt x="5357" y="272"/>
                </a:lnTo>
                <a:lnTo>
                  <a:pt x="5164" y="175"/>
                </a:lnTo>
                <a:lnTo>
                  <a:pt x="4970" y="117"/>
                </a:lnTo>
                <a:lnTo>
                  <a:pt x="4758" y="59"/>
                </a:lnTo>
                <a:lnTo>
                  <a:pt x="4545" y="20"/>
                </a:lnTo>
                <a:lnTo>
                  <a:pt x="433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60">
            <a:extLst>
              <a:ext uri="{FF2B5EF4-FFF2-40B4-BE49-F238E27FC236}">
                <a16:creationId xmlns:a16="http://schemas.microsoft.com/office/drawing/2014/main" id="{5EB74460-A4E8-91D5-5A34-5C6A6A57BBF2}"/>
              </a:ext>
            </a:extLst>
          </p:cNvPr>
          <p:cNvSpPr/>
          <p:nvPr/>
        </p:nvSpPr>
        <p:spPr>
          <a:xfrm rot="833954" flipH="1">
            <a:off x="7735795" y="3741551"/>
            <a:ext cx="1305112" cy="1502412"/>
          </a:xfrm>
          <a:custGeom>
            <a:avLst/>
            <a:gdLst/>
            <a:ahLst/>
            <a:cxnLst/>
            <a:rect l="l" t="t" r="r" b="b"/>
            <a:pathLst>
              <a:path w="38128" h="43892" extrusionOk="0">
                <a:moveTo>
                  <a:pt x="22480" y="29183"/>
                </a:moveTo>
                <a:lnTo>
                  <a:pt x="23445" y="32234"/>
                </a:lnTo>
                <a:lnTo>
                  <a:pt x="22532" y="32234"/>
                </a:lnTo>
                <a:lnTo>
                  <a:pt x="24019" y="37398"/>
                </a:lnTo>
                <a:lnTo>
                  <a:pt x="23106" y="37398"/>
                </a:lnTo>
                <a:lnTo>
                  <a:pt x="23237" y="38050"/>
                </a:lnTo>
                <a:lnTo>
                  <a:pt x="22637" y="37033"/>
                </a:lnTo>
                <a:lnTo>
                  <a:pt x="21985" y="36068"/>
                </a:lnTo>
                <a:lnTo>
                  <a:pt x="21333" y="35129"/>
                </a:lnTo>
                <a:lnTo>
                  <a:pt x="20655" y="34269"/>
                </a:lnTo>
                <a:lnTo>
                  <a:pt x="20342" y="33877"/>
                </a:lnTo>
                <a:lnTo>
                  <a:pt x="20003" y="33512"/>
                </a:lnTo>
                <a:lnTo>
                  <a:pt x="19690" y="33173"/>
                </a:lnTo>
                <a:lnTo>
                  <a:pt x="19377" y="32860"/>
                </a:lnTo>
                <a:lnTo>
                  <a:pt x="19064" y="32600"/>
                </a:lnTo>
                <a:lnTo>
                  <a:pt x="18751" y="32365"/>
                </a:lnTo>
                <a:lnTo>
                  <a:pt x="18464" y="32182"/>
                </a:lnTo>
                <a:lnTo>
                  <a:pt x="18177" y="32052"/>
                </a:lnTo>
                <a:lnTo>
                  <a:pt x="18699" y="32026"/>
                </a:lnTo>
                <a:lnTo>
                  <a:pt x="19194" y="32026"/>
                </a:lnTo>
                <a:lnTo>
                  <a:pt x="19638" y="32078"/>
                </a:lnTo>
                <a:lnTo>
                  <a:pt x="20081" y="32156"/>
                </a:lnTo>
                <a:lnTo>
                  <a:pt x="20472" y="32234"/>
                </a:lnTo>
                <a:lnTo>
                  <a:pt x="20863" y="32339"/>
                </a:lnTo>
                <a:lnTo>
                  <a:pt x="21202" y="32469"/>
                </a:lnTo>
                <a:lnTo>
                  <a:pt x="21515" y="32600"/>
                </a:lnTo>
                <a:lnTo>
                  <a:pt x="22011" y="32860"/>
                </a:lnTo>
                <a:lnTo>
                  <a:pt x="22402" y="33069"/>
                </a:lnTo>
                <a:lnTo>
                  <a:pt x="22637" y="33252"/>
                </a:lnTo>
                <a:lnTo>
                  <a:pt x="22715" y="33304"/>
                </a:lnTo>
                <a:lnTo>
                  <a:pt x="22611" y="33043"/>
                </a:lnTo>
                <a:lnTo>
                  <a:pt x="22532" y="32808"/>
                </a:lnTo>
                <a:lnTo>
                  <a:pt x="22428" y="32600"/>
                </a:lnTo>
                <a:lnTo>
                  <a:pt x="22324" y="32391"/>
                </a:lnTo>
                <a:lnTo>
                  <a:pt x="22193" y="32208"/>
                </a:lnTo>
                <a:lnTo>
                  <a:pt x="22063" y="32052"/>
                </a:lnTo>
                <a:lnTo>
                  <a:pt x="21933" y="31922"/>
                </a:lnTo>
                <a:lnTo>
                  <a:pt x="21802" y="31791"/>
                </a:lnTo>
                <a:lnTo>
                  <a:pt x="21646" y="31687"/>
                </a:lnTo>
                <a:lnTo>
                  <a:pt x="21515" y="31583"/>
                </a:lnTo>
                <a:lnTo>
                  <a:pt x="21202" y="31452"/>
                </a:lnTo>
                <a:lnTo>
                  <a:pt x="20863" y="31374"/>
                </a:lnTo>
                <a:lnTo>
                  <a:pt x="20550" y="31322"/>
                </a:lnTo>
                <a:lnTo>
                  <a:pt x="20211" y="31322"/>
                </a:lnTo>
                <a:lnTo>
                  <a:pt x="19898" y="31348"/>
                </a:lnTo>
                <a:lnTo>
                  <a:pt x="19586" y="31400"/>
                </a:lnTo>
                <a:lnTo>
                  <a:pt x="19273" y="31478"/>
                </a:lnTo>
                <a:lnTo>
                  <a:pt x="18986" y="31583"/>
                </a:lnTo>
                <a:lnTo>
                  <a:pt x="18725" y="31687"/>
                </a:lnTo>
                <a:lnTo>
                  <a:pt x="18308" y="31869"/>
                </a:lnTo>
                <a:lnTo>
                  <a:pt x="18647" y="31556"/>
                </a:lnTo>
                <a:lnTo>
                  <a:pt x="18986" y="31243"/>
                </a:lnTo>
                <a:lnTo>
                  <a:pt x="19351" y="30957"/>
                </a:lnTo>
                <a:lnTo>
                  <a:pt x="19690" y="30696"/>
                </a:lnTo>
                <a:lnTo>
                  <a:pt x="20368" y="30252"/>
                </a:lnTo>
                <a:lnTo>
                  <a:pt x="21020" y="29861"/>
                </a:lnTo>
                <a:lnTo>
                  <a:pt x="21568" y="29574"/>
                </a:lnTo>
                <a:lnTo>
                  <a:pt x="22037" y="29366"/>
                </a:lnTo>
                <a:lnTo>
                  <a:pt x="22480" y="29183"/>
                </a:lnTo>
                <a:close/>
                <a:moveTo>
                  <a:pt x="33251" y="1"/>
                </a:moveTo>
                <a:lnTo>
                  <a:pt x="32756" y="27"/>
                </a:lnTo>
                <a:lnTo>
                  <a:pt x="32208" y="53"/>
                </a:lnTo>
                <a:lnTo>
                  <a:pt x="31660" y="131"/>
                </a:lnTo>
                <a:lnTo>
                  <a:pt x="31086" y="209"/>
                </a:lnTo>
                <a:lnTo>
                  <a:pt x="30513" y="314"/>
                </a:lnTo>
                <a:lnTo>
                  <a:pt x="29887" y="470"/>
                </a:lnTo>
                <a:lnTo>
                  <a:pt x="29287" y="653"/>
                </a:lnTo>
                <a:lnTo>
                  <a:pt x="28661" y="887"/>
                </a:lnTo>
                <a:lnTo>
                  <a:pt x="28035" y="1148"/>
                </a:lnTo>
                <a:lnTo>
                  <a:pt x="27435" y="1487"/>
                </a:lnTo>
                <a:lnTo>
                  <a:pt x="26809" y="1852"/>
                </a:lnTo>
                <a:lnTo>
                  <a:pt x="26236" y="2269"/>
                </a:lnTo>
                <a:lnTo>
                  <a:pt x="25636" y="2765"/>
                </a:lnTo>
                <a:lnTo>
                  <a:pt x="25088" y="3313"/>
                </a:lnTo>
                <a:lnTo>
                  <a:pt x="24801" y="3600"/>
                </a:lnTo>
                <a:lnTo>
                  <a:pt x="24541" y="3912"/>
                </a:lnTo>
                <a:lnTo>
                  <a:pt x="24280" y="4251"/>
                </a:lnTo>
                <a:lnTo>
                  <a:pt x="24045" y="4591"/>
                </a:lnTo>
                <a:lnTo>
                  <a:pt x="23810" y="4956"/>
                </a:lnTo>
                <a:lnTo>
                  <a:pt x="23576" y="5347"/>
                </a:lnTo>
                <a:lnTo>
                  <a:pt x="23341" y="5764"/>
                </a:lnTo>
                <a:lnTo>
                  <a:pt x="23132" y="6181"/>
                </a:lnTo>
                <a:lnTo>
                  <a:pt x="22924" y="6625"/>
                </a:lnTo>
                <a:lnTo>
                  <a:pt x="22741" y="7094"/>
                </a:lnTo>
                <a:lnTo>
                  <a:pt x="22559" y="7564"/>
                </a:lnTo>
                <a:lnTo>
                  <a:pt x="22402" y="8085"/>
                </a:lnTo>
                <a:lnTo>
                  <a:pt x="22246" y="8607"/>
                </a:lnTo>
                <a:lnTo>
                  <a:pt x="22089" y="9154"/>
                </a:lnTo>
                <a:lnTo>
                  <a:pt x="21959" y="9728"/>
                </a:lnTo>
                <a:lnTo>
                  <a:pt x="21854" y="10328"/>
                </a:lnTo>
                <a:lnTo>
                  <a:pt x="21750" y="10928"/>
                </a:lnTo>
                <a:lnTo>
                  <a:pt x="21672" y="11580"/>
                </a:lnTo>
                <a:lnTo>
                  <a:pt x="21515" y="10876"/>
                </a:lnTo>
                <a:lnTo>
                  <a:pt x="21359" y="10198"/>
                </a:lnTo>
                <a:lnTo>
                  <a:pt x="21202" y="9572"/>
                </a:lnTo>
                <a:lnTo>
                  <a:pt x="21020" y="8972"/>
                </a:lnTo>
                <a:lnTo>
                  <a:pt x="20811" y="8372"/>
                </a:lnTo>
                <a:lnTo>
                  <a:pt x="20603" y="7824"/>
                </a:lnTo>
                <a:lnTo>
                  <a:pt x="20394" y="7303"/>
                </a:lnTo>
                <a:lnTo>
                  <a:pt x="20159" y="6807"/>
                </a:lnTo>
                <a:lnTo>
                  <a:pt x="19898" y="6338"/>
                </a:lnTo>
                <a:lnTo>
                  <a:pt x="19638" y="5894"/>
                </a:lnTo>
                <a:lnTo>
                  <a:pt x="19377" y="5477"/>
                </a:lnTo>
                <a:lnTo>
                  <a:pt x="19090" y="5086"/>
                </a:lnTo>
                <a:lnTo>
                  <a:pt x="18803" y="4721"/>
                </a:lnTo>
                <a:lnTo>
                  <a:pt x="18516" y="4382"/>
                </a:lnTo>
                <a:lnTo>
                  <a:pt x="18203" y="4069"/>
                </a:lnTo>
                <a:lnTo>
                  <a:pt x="17890" y="3756"/>
                </a:lnTo>
                <a:lnTo>
                  <a:pt x="17577" y="3469"/>
                </a:lnTo>
                <a:lnTo>
                  <a:pt x="17238" y="3208"/>
                </a:lnTo>
                <a:lnTo>
                  <a:pt x="16899" y="2974"/>
                </a:lnTo>
                <a:lnTo>
                  <a:pt x="16560" y="2765"/>
                </a:lnTo>
                <a:lnTo>
                  <a:pt x="16221" y="2556"/>
                </a:lnTo>
                <a:lnTo>
                  <a:pt x="15856" y="2374"/>
                </a:lnTo>
                <a:lnTo>
                  <a:pt x="15517" y="2217"/>
                </a:lnTo>
                <a:lnTo>
                  <a:pt x="15152" y="2061"/>
                </a:lnTo>
                <a:lnTo>
                  <a:pt x="14787" y="1930"/>
                </a:lnTo>
                <a:lnTo>
                  <a:pt x="14448" y="1826"/>
                </a:lnTo>
                <a:lnTo>
                  <a:pt x="13718" y="1644"/>
                </a:lnTo>
                <a:lnTo>
                  <a:pt x="12987" y="1513"/>
                </a:lnTo>
                <a:lnTo>
                  <a:pt x="12257" y="1435"/>
                </a:lnTo>
                <a:lnTo>
                  <a:pt x="11553" y="1409"/>
                </a:lnTo>
                <a:lnTo>
                  <a:pt x="10849" y="1409"/>
                </a:lnTo>
                <a:lnTo>
                  <a:pt x="10145" y="1435"/>
                </a:lnTo>
                <a:lnTo>
                  <a:pt x="9493" y="1513"/>
                </a:lnTo>
                <a:lnTo>
                  <a:pt x="8841" y="1591"/>
                </a:lnTo>
                <a:lnTo>
                  <a:pt x="8241" y="1722"/>
                </a:lnTo>
                <a:lnTo>
                  <a:pt x="7667" y="1826"/>
                </a:lnTo>
                <a:lnTo>
                  <a:pt x="7146" y="1957"/>
                </a:lnTo>
                <a:lnTo>
                  <a:pt x="6233" y="2243"/>
                </a:lnTo>
                <a:lnTo>
                  <a:pt x="5529" y="2478"/>
                </a:lnTo>
                <a:lnTo>
                  <a:pt x="5085" y="2661"/>
                </a:lnTo>
                <a:lnTo>
                  <a:pt x="4903" y="2739"/>
                </a:lnTo>
                <a:lnTo>
                  <a:pt x="5581" y="2974"/>
                </a:lnTo>
                <a:lnTo>
                  <a:pt x="6259" y="3208"/>
                </a:lnTo>
                <a:lnTo>
                  <a:pt x="6911" y="3469"/>
                </a:lnTo>
                <a:lnTo>
                  <a:pt x="7563" y="3756"/>
                </a:lnTo>
                <a:lnTo>
                  <a:pt x="8189" y="4069"/>
                </a:lnTo>
                <a:lnTo>
                  <a:pt x="8815" y="4382"/>
                </a:lnTo>
                <a:lnTo>
                  <a:pt x="9441" y="4695"/>
                </a:lnTo>
                <a:lnTo>
                  <a:pt x="10041" y="5034"/>
                </a:lnTo>
                <a:lnTo>
                  <a:pt x="11214" y="5764"/>
                </a:lnTo>
                <a:lnTo>
                  <a:pt x="12362" y="6494"/>
                </a:lnTo>
                <a:lnTo>
                  <a:pt x="13431" y="7277"/>
                </a:lnTo>
                <a:lnTo>
                  <a:pt x="14474" y="8059"/>
                </a:lnTo>
                <a:lnTo>
                  <a:pt x="15439" y="8868"/>
                </a:lnTo>
                <a:lnTo>
                  <a:pt x="16352" y="9650"/>
                </a:lnTo>
                <a:lnTo>
                  <a:pt x="17212" y="10432"/>
                </a:lnTo>
                <a:lnTo>
                  <a:pt x="18021" y="11189"/>
                </a:lnTo>
                <a:lnTo>
                  <a:pt x="18751" y="11945"/>
                </a:lnTo>
                <a:lnTo>
                  <a:pt x="19403" y="12623"/>
                </a:lnTo>
                <a:lnTo>
                  <a:pt x="20003" y="13275"/>
                </a:lnTo>
                <a:lnTo>
                  <a:pt x="20550" y="13875"/>
                </a:lnTo>
                <a:lnTo>
                  <a:pt x="20550" y="13875"/>
                </a:lnTo>
                <a:lnTo>
                  <a:pt x="19638" y="13353"/>
                </a:lnTo>
                <a:lnTo>
                  <a:pt x="18568" y="12805"/>
                </a:lnTo>
                <a:lnTo>
                  <a:pt x="17395" y="12232"/>
                </a:lnTo>
                <a:lnTo>
                  <a:pt x="16769" y="11945"/>
                </a:lnTo>
                <a:lnTo>
                  <a:pt x="16091" y="11658"/>
                </a:lnTo>
                <a:lnTo>
                  <a:pt x="15413" y="11397"/>
                </a:lnTo>
                <a:lnTo>
                  <a:pt x="14735" y="11136"/>
                </a:lnTo>
                <a:lnTo>
                  <a:pt x="14005" y="10902"/>
                </a:lnTo>
                <a:lnTo>
                  <a:pt x="13274" y="10667"/>
                </a:lnTo>
                <a:lnTo>
                  <a:pt x="12544" y="10484"/>
                </a:lnTo>
                <a:lnTo>
                  <a:pt x="11788" y="10328"/>
                </a:lnTo>
                <a:lnTo>
                  <a:pt x="11032" y="10198"/>
                </a:lnTo>
                <a:lnTo>
                  <a:pt x="10301" y="10093"/>
                </a:lnTo>
                <a:lnTo>
                  <a:pt x="9545" y="10041"/>
                </a:lnTo>
                <a:lnTo>
                  <a:pt x="8789" y="10015"/>
                </a:lnTo>
                <a:lnTo>
                  <a:pt x="8032" y="10041"/>
                </a:lnTo>
                <a:lnTo>
                  <a:pt x="7302" y="10119"/>
                </a:lnTo>
                <a:lnTo>
                  <a:pt x="6572" y="10276"/>
                </a:lnTo>
                <a:lnTo>
                  <a:pt x="5842" y="10458"/>
                </a:lnTo>
                <a:lnTo>
                  <a:pt x="5503" y="10563"/>
                </a:lnTo>
                <a:lnTo>
                  <a:pt x="5164" y="10693"/>
                </a:lnTo>
                <a:lnTo>
                  <a:pt x="4799" y="10850"/>
                </a:lnTo>
                <a:lnTo>
                  <a:pt x="4460" y="11006"/>
                </a:lnTo>
                <a:lnTo>
                  <a:pt x="4147" y="11189"/>
                </a:lnTo>
                <a:lnTo>
                  <a:pt x="3808" y="11397"/>
                </a:lnTo>
                <a:lnTo>
                  <a:pt x="3495" y="11606"/>
                </a:lnTo>
                <a:lnTo>
                  <a:pt x="3182" y="11841"/>
                </a:lnTo>
                <a:lnTo>
                  <a:pt x="2869" y="12101"/>
                </a:lnTo>
                <a:lnTo>
                  <a:pt x="2556" y="12362"/>
                </a:lnTo>
                <a:lnTo>
                  <a:pt x="2269" y="12649"/>
                </a:lnTo>
                <a:lnTo>
                  <a:pt x="1982" y="12962"/>
                </a:lnTo>
                <a:lnTo>
                  <a:pt x="1695" y="13301"/>
                </a:lnTo>
                <a:lnTo>
                  <a:pt x="1434" y="13640"/>
                </a:lnTo>
                <a:lnTo>
                  <a:pt x="1174" y="14031"/>
                </a:lnTo>
                <a:lnTo>
                  <a:pt x="913" y="14422"/>
                </a:lnTo>
                <a:lnTo>
                  <a:pt x="678" y="14840"/>
                </a:lnTo>
                <a:lnTo>
                  <a:pt x="443" y="15283"/>
                </a:lnTo>
                <a:lnTo>
                  <a:pt x="209" y="15726"/>
                </a:lnTo>
                <a:lnTo>
                  <a:pt x="0" y="16222"/>
                </a:lnTo>
                <a:lnTo>
                  <a:pt x="0" y="16222"/>
                </a:lnTo>
                <a:lnTo>
                  <a:pt x="496" y="16039"/>
                </a:lnTo>
                <a:lnTo>
                  <a:pt x="1069" y="15831"/>
                </a:lnTo>
                <a:lnTo>
                  <a:pt x="1852" y="15570"/>
                </a:lnTo>
                <a:lnTo>
                  <a:pt x="2817" y="15283"/>
                </a:lnTo>
                <a:lnTo>
                  <a:pt x="3964" y="14970"/>
                </a:lnTo>
                <a:lnTo>
                  <a:pt x="5242" y="14657"/>
                </a:lnTo>
                <a:lnTo>
                  <a:pt x="6650" y="14370"/>
                </a:lnTo>
                <a:lnTo>
                  <a:pt x="8189" y="14109"/>
                </a:lnTo>
                <a:lnTo>
                  <a:pt x="8997" y="13979"/>
                </a:lnTo>
                <a:lnTo>
                  <a:pt x="9832" y="13875"/>
                </a:lnTo>
                <a:lnTo>
                  <a:pt x="10666" y="13796"/>
                </a:lnTo>
                <a:lnTo>
                  <a:pt x="11527" y="13718"/>
                </a:lnTo>
                <a:lnTo>
                  <a:pt x="12414" y="13666"/>
                </a:lnTo>
                <a:lnTo>
                  <a:pt x="13300" y="13666"/>
                </a:lnTo>
                <a:lnTo>
                  <a:pt x="14213" y="13640"/>
                </a:lnTo>
                <a:lnTo>
                  <a:pt x="15126" y="13666"/>
                </a:lnTo>
                <a:lnTo>
                  <a:pt x="16065" y="13744"/>
                </a:lnTo>
                <a:lnTo>
                  <a:pt x="16978" y="13823"/>
                </a:lnTo>
                <a:lnTo>
                  <a:pt x="17916" y="13927"/>
                </a:lnTo>
                <a:lnTo>
                  <a:pt x="18855" y="14083"/>
                </a:lnTo>
                <a:lnTo>
                  <a:pt x="19794" y="14292"/>
                </a:lnTo>
                <a:lnTo>
                  <a:pt x="20707" y="14501"/>
                </a:lnTo>
                <a:lnTo>
                  <a:pt x="20029" y="14735"/>
                </a:lnTo>
                <a:lnTo>
                  <a:pt x="19246" y="15022"/>
                </a:lnTo>
                <a:lnTo>
                  <a:pt x="18412" y="15361"/>
                </a:lnTo>
                <a:lnTo>
                  <a:pt x="17995" y="15544"/>
                </a:lnTo>
                <a:lnTo>
                  <a:pt x="17577" y="15779"/>
                </a:lnTo>
                <a:lnTo>
                  <a:pt x="17160" y="16013"/>
                </a:lnTo>
                <a:lnTo>
                  <a:pt x="16743" y="16274"/>
                </a:lnTo>
                <a:lnTo>
                  <a:pt x="16326" y="16535"/>
                </a:lnTo>
                <a:lnTo>
                  <a:pt x="15934" y="16848"/>
                </a:lnTo>
                <a:lnTo>
                  <a:pt x="15543" y="17161"/>
                </a:lnTo>
                <a:lnTo>
                  <a:pt x="15178" y="17500"/>
                </a:lnTo>
                <a:lnTo>
                  <a:pt x="14839" y="17865"/>
                </a:lnTo>
                <a:lnTo>
                  <a:pt x="14500" y="18230"/>
                </a:lnTo>
                <a:lnTo>
                  <a:pt x="14213" y="18647"/>
                </a:lnTo>
                <a:lnTo>
                  <a:pt x="13926" y="19091"/>
                </a:lnTo>
                <a:lnTo>
                  <a:pt x="13692" y="19560"/>
                </a:lnTo>
                <a:lnTo>
                  <a:pt x="13483" y="20029"/>
                </a:lnTo>
                <a:lnTo>
                  <a:pt x="13327" y="20551"/>
                </a:lnTo>
                <a:lnTo>
                  <a:pt x="13196" y="21099"/>
                </a:lnTo>
                <a:lnTo>
                  <a:pt x="13118" y="21646"/>
                </a:lnTo>
                <a:lnTo>
                  <a:pt x="13092" y="22246"/>
                </a:lnTo>
                <a:lnTo>
                  <a:pt x="13118" y="22872"/>
                </a:lnTo>
                <a:lnTo>
                  <a:pt x="13196" y="23524"/>
                </a:lnTo>
                <a:lnTo>
                  <a:pt x="13327" y="24202"/>
                </a:lnTo>
                <a:lnTo>
                  <a:pt x="13509" y="24932"/>
                </a:lnTo>
                <a:lnTo>
                  <a:pt x="13770" y="25689"/>
                </a:lnTo>
                <a:lnTo>
                  <a:pt x="14083" y="26471"/>
                </a:lnTo>
                <a:lnTo>
                  <a:pt x="14474" y="27279"/>
                </a:lnTo>
                <a:lnTo>
                  <a:pt x="14943" y="28114"/>
                </a:lnTo>
                <a:lnTo>
                  <a:pt x="14996" y="27749"/>
                </a:lnTo>
                <a:lnTo>
                  <a:pt x="15178" y="26706"/>
                </a:lnTo>
                <a:lnTo>
                  <a:pt x="15335" y="26002"/>
                </a:lnTo>
                <a:lnTo>
                  <a:pt x="15543" y="25167"/>
                </a:lnTo>
                <a:lnTo>
                  <a:pt x="15778" y="24254"/>
                </a:lnTo>
                <a:lnTo>
                  <a:pt x="16091" y="23263"/>
                </a:lnTo>
                <a:lnTo>
                  <a:pt x="16456" y="22220"/>
                </a:lnTo>
                <a:lnTo>
                  <a:pt x="16899" y="21151"/>
                </a:lnTo>
                <a:lnTo>
                  <a:pt x="17134" y="20603"/>
                </a:lnTo>
                <a:lnTo>
                  <a:pt x="17395" y="20055"/>
                </a:lnTo>
                <a:lnTo>
                  <a:pt x="17682" y="19508"/>
                </a:lnTo>
                <a:lnTo>
                  <a:pt x="17969" y="18986"/>
                </a:lnTo>
                <a:lnTo>
                  <a:pt x="18282" y="18439"/>
                </a:lnTo>
                <a:lnTo>
                  <a:pt x="18621" y="17917"/>
                </a:lnTo>
                <a:lnTo>
                  <a:pt x="18986" y="17395"/>
                </a:lnTo>
                <a:lnTo>
                  <a:pt x="19377" y="16900"/>
                </a:lnTo>
                <a:lnTo>
                  <a:pt x="19768" y="16404"/>
                </a:lnTo>
                <a:lnTo>
                  <a:pt x="20211" y="15935"/>
                </a:lnTo>
                <a:lnTo>
                  <a:pt x="20655" y="15466"/>
                </a:lnTo>
                <a:lnTo>
                  <a:pt x="21124" y="15048"/>
                </a:lnTo>
                <a:lnTo>
                  <a:pt x="21750" y="21151"/>
                </a:lnTo>
                <a:lnTo>
                  <a:pt x="21750" y="21151"/>
                </a:lnTo>
                <a:lnTo>
                  <a:pt x="20837" y="20864"/>
                </a:lnTo>
                <a:lnTo>
                  <a:pt x="22532" y="26367"/>
                </a:lnTo>
                <a:lnTo>
                  <a:pt x="21620" y="26367"/>
                </a:lnTo>
                <a:lnTo>
                  <a:pt x="22480" y="29157"/>
                </a:lnTo>
                <a:lnTo>
                  <a:pt x="22480" y="29157"/>
                </a:lnTo>
                <a:lnTo>
                  <a:pt x="21907" y="29027"/>
                </a:lnTo>
                <a:lnTo>
                  <a:pt x="21646" y="29001"/>
                </a:lnTo>
                <a:lnTo>
                  <a:pt x="21411" y="28975"/>
                </a:lnTo>
                <a:lnTo>
                  <a:pt x="20942" y="28975"/>
                </a:lnTo>
                <a:lnTo>
                  <a:pt x="20498" y="29053"/>
                </a:lnTo>
                <a:lnTo>
                  <a:pt x="20107" y="29157"/>
                </a:lnTo>
                <a:lnTo>
                  <a:pt x="19768" y="29314"/>
                </a:lnTo>
                <a:lnTo>
                  <a:pt x="19481" y="29496"/>
                </a:lnTo>
                <a:lnTo>
                  <a:pt x="19194" y="29731"/>
                </a:lnTo>
                <a:lnTo>
                  <a:pt x="18960" y="29966"/>
                </a:lnTo>
                <a:lnTo>
                  <a:pt x="18777" y="30226"/>
                </a:lnTo>
                <a:lnTo>
                  <a:pt x="18595" y="30513"/>
                </a:lnTo>
                <a:lnTo>
                  <a:pt x="18438" y="30774"/>
                </a:lnTo>
                <a:lnTo>
                  <a:pt x="18334" y="31035"/>
                </a:lnTo>
                <a:lnTo>
                  <a:pt x="18229" y="31296"/>
                </a:lnTo>
                <a:lnTo>
                  <a:pt x="18099" y="31739"/>
                </a:lnTo>
                <a:lnTo>
                  <a:pt x="18125" y="31217"/>
                </a:lnTo>
                <a:lnTo>
                  <a:pt x="18203" y="30591"/>
                </a:lnTo>
                <a:lnTo>
                  <a:pt x="18334" y="29887"/>
                </a:lnTo>
                <a:lnTo>
                  <a:pt x="18412" y="29496"/>
                </a:lnTo>
                <a:lnTo>
                  <a:pt x="18516" y="29105"/>
                </a:lnTo>
                <a:lnTo>
                  <a:pt x="18621" y="28714"/>
                </a:lnTo>
                <a:lnTo>
                  <a:pt x="18777" y="28323"/>
                </a:lnTo>
                <a:lnTo>
                  <a:pt x="18934" y="27905"/>
                </a:lnTo>
                <a:lnTo>
                  <a:pt x="19142" y="27514"/>
                </a:lnTo>
                <a:lnTo>
                  <a:pt x="19351" y="27123"/>
                </a:lnTo>
                <a:lnTo>
                  <a:pt x="19612" y="26758"/>
                </a:lnTo>
                <a:lnTo>
                  <a:pt x="19872" y="26393"/>
                </a:lnTo>
                <a:lnTo>
                  <a:pt x="20185" y="26054"/>
                </a:lnTo>
                <a:lnTo>
                  <a:pt x="20185" y="26054"/>
                </a:lnTo>
                <a:lnTo>
                  <a:pt x="20029" y="26080"/>
                </a:lnTo>
                <a:lnTo>
                  <a:pt x="19586" y="26262"/>
                </a:lnTo>
                <a:lnTo>
                  <a:pt x="19325" y="26393"/>
                </a:lnTo>
                <a:lnTo>
                  <a:pt x="19012" y="26549"/>
                </a:lnTo>
                <a:lnTo>
                  <a:pt x="18699" y="26784"/>
                </a:lnTo>
                <a:lnTo>
                  <a:pt x="18386" y="27045"/>
                </a:lnTo>
                <a:lnTo>
                  <a:pt x="18099" y="27358"/>
                </a:lnTo>
                <a:lnTo>
                  <a:pt x="17969" y="27540"/>
                </a:lnTo>
                <a:lnTo>
                  <a:pt x="17838" y="27723"/>
                </a:lnTo>
                <a:lnTo>
                  <a:pt x="17708" y="27931"/>
                </a:lnTo>
                <a:lnTo>
                  <a:pt x="17604" y="28140"/>
                </a:lnTo>
                <a:lnTo>
                  <a:pt x="17525" y="28375"/>
                </a:lnTo>
                <a:lnTo>
                  <a:pt x="17447" y="28636"/>
                </a:lnTo>
                <a:lnTo>
                  <a:pt x="17395" y="28896"/>
                </a:lnTo>
                <a:lnTo>
                  <a:pt x="17369" y="29183"/>
                </a:lnTo>
                <a:lnTo>
                  <a:pt x="17343" y="29496"/>
                </a:lnTo>
                <a:lnTo>
                  <a:pt x="17343" y="29809"/>
                </a:lnTo>
                <a:lnTo>
                  <a:pt x="17395" y="30148"/>
                </a:lnTo>
                <a:lnTo>
                  <a:pt x="17447" y="30487"/>
                </a:lnTo>
                <a:lnTo>
                  <a:pt x="17525" y="30878"/>
                </a:lnTo>
                <a:lnTo>
                  <a:pt x="17656" y="31270"/>
                </a:lnTo>
                <a:lnTo>
                  <a:pt x="17656" y="31270"/>
                </a:lnTo>
                <a:lnTo>
                  <a:pt x="17369" y="30904"/>
                </a:lnTo>
                <a:lnTo>
                  <a:pt x="17108" y="30591"/>
                </a:lnTo>
                <a:lnTo>
                  <a:pt x="16847" y="30305"/>
                </a:lnTo>
                <a:lnTo>
                  <a:pt x="16560" y="30070"/>
                </a:lnTo>
                <a:lnTo>
                  <a:pt x="16300" y="29887"/>
                </a:lnTo>
                <a:lnTo>
                  <a:pt x="16013" y="29705"/>
                </a:lnTo>
                <a:lnTo>
                  <a:pt x="15752" y="29574"/>
                </a:lnTo>
                <a:lnTo>
                  <a:pt x="15491" y="29470"/>
                </a:lnTo>
                <a:lnTo>
                  <a:pt x="15230" y="29418"/>
                </a:lnTo>
                <a:lnTo>
                  <a:pt x="14970" y="29366"/>
                </a:lnTo>
                <a:lnTo>
                  <a:pt x="14709" y="29340"/>
                </a:lnTo>
                <a:lnTo>
                  <a:pt x="14474" y="29366"/>
                </a:lnTo>
                <a:lnTo>
                  <a:pt x="14213" y="29392"/>
                </a:lnTo>
                <a:lnTo>
                  <a:pt x="13978" y="29418"/>
                </a:lnTo>
                <a:lnTo>
                  <a:pt x="13744" y="29470"/>
                </a:lnTo>
                <a:lnTo>
                  <a:pt x="13535" y="29548"/>
                </a:lnTo>
                <a:lnTo>
                  <a:pt x="13118" y="29731"/>
                </a:lnTo>
                <a:lnTo>
                  <a:pt x="12727" y="29940"/>
                </a:lnTo>
                <a:lnTo>
                  <a:pt x="12388" y="30174"/>
                </a:lnTo>
                <a:lnTo>
                  <a:pt x="12101" y="30409"/>
                </a:lnTo>
                <a:lnTo>
                  <a:pt x="11866" y="30591"/>
                </a:lnTo>
                <a:lnTo>
                  <a:pt x="11710" y="30774"/>
                </a:lnTo>
                <a:lnTo>
                  <a:pt x="11553" y="30931"/>
                </a:lnTo>
                <a:lnTo>
                  <a:pt x="12023" y="30878"/>
                </a:lnTo>
                <a:lnTo>
                  <a:pt x="12935" y="30878"/>
                </a:lnTo>
                <a:lnTo>
                  <a:pt x="13379" y="30904"/>
                </a:lnTo>
                <a:lnTo>
                  <a:pt x="13822" y="30957"/>
                </a:lnTo>
                <a:lnTo>
                  <a:pt x="14239" y="31009"/>
                </a:lnTo>
                <a:lnTo>
                  <a:pt x="15074" y="31191"/>
                </a:lnTo>
                <a:lnTo>
                  <a:pt x="15830" y="31400"/>
                </a:lnTo>
                <a:lnTo>
                  <a:pt x="16508" y="31635"/>
                </a:lnTo>
                <a:lnTo>
                  <a:pt x="17134" y="31869"/>
                </a:lnTo>
                <a:lnTo>
                  <a:pt x="17630" y="32078"/>
                </a:lnTo>
                <a:lnTo>
                  <a:pt x="16899" y="32026"/>
                </a:lnTo>
                <a:lnTo>
                  <a:pt x="16482" y="32000"/>
                </a:lnTo>
                <a:lnTo>
                  <a:pt x="16013" y="32026"/>
                </a:lnTo>
                <a:lnTo>
                  <a:pt x="15543" y="32052"/>
                </a:lnTo>
                <a:lnTo>
                  <a:pt x="15074" y="32104"/>
                </a:lnTo>
                <a:lnTo>
                  <a:pt x="14578" y="32208"/>
                </a:lnTo>
                <a:lnTo>
                  <a:pt x="14109" y="32339"/>
                </a:lnTo>
                <a:lnTo>
                  <a:pt x="13666" y="32521"/>
                </a:lnTo>
                <a:lnTo>
                  <a:pt x="13457" y="32626"/>
                </a:lnTo>
                <a:lnTo>
                  <a:pt x="13248" y="32756"/>
                </a:lnTo>
                <a:lnTo>
                  <a:pt x="13066" y="32886"/>
                </a:lnTo>
                <a:lnTo>
                  <a:pt x="12883" y="33043"/>
                </a:lnTo>
                <a:lnTo>
                  <a:pt x="12701" y="33225"/>
                </a:lnTo>
                <a:lnTo>
                  <a:pt x="12544" y="33408"/>
                </a:lnTo>
                <a:lnTo>
                  <a:pt x="12414" y="33591"/>
                </a:lnTo>
                <a:lnTo>
                  <a:pt x="12283" y="33825"/>
                </a:lnTo>
                <a:lnTo>
                  <a:pt x="12179" y="34060"/>
                </a:lnTo>
                <a:lnTo>
                  <a:pt x="12075" y="34295"/>
                </a:lnTo>
                <a:lnTo>
                  <a:pt x="12023" y="34582"/>
                </a:lnTo>
                <a:lnTo>
                  <a:pt x="11970" y="34868"/>
                </a:lnTo>
                <a:lnTo>
                  <a:pt x="11944" y="35181"/>
                </a:lnTo>
                <a:lnTo>
                  <a:pt x="11944" y="35520"/>
                </a:lnTo>
                <a:lnTo>
                  <a:pt x="12075" y="35390"/>
                </a:lnTo>
                <a:lnTo>
                  <a:pt x="12388" y="35077"/>
                </a:lnTo>
                <a:lnTo>
                  <a:pt x="12935" y="34634"/>
                </a:lnTo>
                <a:lnTo>
                  <a:pt x="13639" y="34086"/>
                </a:lnTo>
                <a:lnTo>
                  <a:pt x="14057" y="33799"/>
                </a:lnTo>
                <a:lnTo>
                  <a:pt x="14500" y="33512"/>
                </a:lnTo>
                <a:lnTo>
                  <a:pt x="14970" y="33252"/>
                </a:lnTo>
                <a:lnTo>
                  <a:pt x="15465" y="32991"/>
                </a:lnTo>
                <a:lnTo>
                  <a:pt x="16013" y="32756"/>
                </a:lnTo>
                <a:lnTo>
                  <a:pt x="16560" y="32547"/>
                </a:lnTo>
                <a:lnTo>
                  <a:pt x="17160" y="32365"/>
                </a:lnTo>
                <a:lnTo>
                  <a:pt x="17760" y="32234"/>
                </a:lnTo>
                <a:lnTo>
                  <a:pt x="17760" y="32234"/>
                </a:lnTo>
                <a:lnTo>
                  <a:pt x="17395" y="32574"/>
                </a:lnTo>
                <a:lnTo>
                  <a:pt x="17186" y="32782"/>
                </a:lnTo>
                <a:lnTo>
                  <a:pt x="17004" y="33017"/>
                </a:lnTo>
                <a:lnTo>
                  <a:pt x="16821" y="33278"/>
                </a:lnTo>
                <a:lnTo>
                  <a:pt x="16665" y="33565"/>
                </a:lnTo>
                <a:lnTo>
                  <a:pt x="16534" y="33851"/>
                </a:lnTo>
                <a:lnTo>
                  <a:pt x="16456" y="34164"/>
                </a:lnTo>
                <a:lnTo>
                  <a:pt x="16404" y="34477"/>
                </a:lnTo>
                <a:lnTo>
                  <a:pt x="16404" y="34816"/>
                </a:lnTo>
                <a:lnTo>
                  <a:pt x="16456" y="35155"/>
                </a:lnTo>
                <a:lnTo>
                  <a:pt x="16508" y="35338"/>
                </a:lnTo>
                <a:lnTo>
                  <a:pt x="16586" y="35520"/>
                </a:lnTo>
                <a:lnTo>
                  <a:pt x="16665" y="35703"/>
                </a:lnTo>
                <a:lnTo>
                  <a:pt x="16769" y="35886"/>
                </a:lnTo>
                <a:lnTo>
                  <a:pt x="16899" y="36068"/>
                </a:lnTo>
                <a:lnTo>
                  <a:pt x="17056" y="36251"/>
                </a:lnTo>
                <a:lnTo>
                  <a:pt x="17238" y="36433"/>
                </a:lnTo>
                <a:lnTo>
                  <a:pt x="17421" y="36616"/>
                </a:lnTo>
                <a:lnTo>
                  <a:pt x="17656" y="36798"/>
                </a:lnTo>
                <a:lnTo>
                  <a:pt x="17916" y="36981"/>
                </a:lnTo>
                <a:lnTo>
                  <a:pt x="17786" y="36538"/>
                </a:lnTo>
                <a:lnTo>
                  <a:pt x="17682" y="36042"/>
                </a:lnTo>
                <a:lnTo>
                  <a:pt x="17577" y="35390"/>
                </a:lnTo>
                <a:lnTo>
                  <a:pt x="17551" y="35051"/>
                </a:lnTo>
                <a:lnTo>
                  <a:pt x="17525" y="34660"/>
                </a:lnTo>
                <a:lnTo>
                  <a:pt x="17525" y="34295"/>
                </a:lnTo>
                <a:lnTo>
                  <a:pt x="17551" y="33877"/>
                </a:lnTo>
                <a:lnTo>
                  <a:pt x="17604" y="33486"/>
                </a:lnTo>
                <a:lnTo>
                  <a:pt x="17682" y="33095"/>
                </a:lnTo>
                <a:lnTo>
                  <a:pt x="17812" y="32704"/>
                </a:lnTo>
                <a:lnTo>
                  <a:pt x="17943" y="32313"/>
                </a:lnTo>
                <a:lnTo>
                  <a:pt x="18386" y="32808"/>
                </a:lnTo>
                <a:lnTo>
                  <a:pt x="18986" y="33565"/>
                </a:lnTo>
                <a:lnTo>
                  <a:pt x="19351" y="34060"/>
                </a:lnTo>
                <a:lnTo>
                  <a:pt x="19742" y="34608"/>
                </a:lnTo>
                <a:lnTo>
                  <a:pt x="20159" y="35234"/>
                </a:lnTo>
                <a:lnTo>
                  <a:pt x="20577" y="35912"/>
                </a:lnTo>
                <a:lnTo>
                  <a:pt x="20994" y="36668"/>
                </a:lnTo>
                <a:lnTo>
                  <a:pt x="21411" y="37450"/>
                </a:lnTo>
                <a:lnTo>
                  <a:pt x="21828" y="38311"/>
                </a:lnTo>
                <a:lnTo>
                  <a:pt x="22220" y="39224"/>
                </a:lnTo>
                <a:lnTo>
                  <a:pt x="22611" y="40189"/>
                </a:lnTo>
                <a:lnTo>
                  <a:pt x="22950" y="41206"/>
                </a:lnTo>
                <a:lnTo>
                  <a:pt x="23263" y="42275"/>
                </a:lnTo>
                <a:lnTo>
                  <a:pt x="23523" y="43396"/>
                </a:lnTo>
                <a:lnTo>
                  <a:pt x="24541" y="43422"/>
                </a:lnTo>
                <a:lnTo>
                  <a:pt x="24645" y="43892"/>
                </a:lnTo>
                <a:lnTo>
                  <a:pt x="26783" y="43892"/>
                </a:lnTo>
                <a:lnTo>
                  <a:pt x="27253" y="37398"/>
                </a:lnTo>
                <a:lnTo>
                  <a:pt x="26549" y="37398"/>
                </a:lnTo>
                <a:lnTo>
                  <a:pt x="26914" y="31948"/>
                </a:lnTo>
                <a:lnTo>
                  <a:pt x="25923" y="31948"/>
                </a:lnTo>
                <a:lnTo>
                  <a:pt x="25923" y="26158"/>
                </a:lnTo>
                <a:lnTo>
                  <a:pt x="25010" y="26158"/>
                </a:lnTo>
                <a:lnTo>
                  <a:pt x="25010" y="20290"/>
                </a:lnTo>
                <a:lnTo>
                  <a:pt x="24228" y="20577"/>
                </a:lnTo>
                <a:lnTo>
                  <a:pt x="22298" y="14579"/>
                </a:lnTo>
                <a:lnTo>
                  <a:pt x="22298" y="14579"/>
                </a:lnTo>
                <a:lnTo>
                  <a:pt x="23054" y="14866"/>
                </a:lnTo>
                <a:lnTo>
                  <a:pt x="23784" y="15179"/>
                </a:lnTo>
                <a:lnTo>
                  <a:pt x="24462" y="15518"/>
                </a:lnTo>
                <a:lnTo>
                  <a:pt x="25140" y="15857"/>
                </a:lnTo>
                <a:lnTo>
                  <a:pt x="25766" y="16222"/>
                </a:lnTo>
                <a:lnTo>
                  <a:pt x="26366" y="16587"/>
                </a:lnTo>
                <a:lnTo>
                  <a:pt x="26940" y="16952"/>
                </a:lnTo>
                <a:lnTo>
                  <a:pt x="27488" y="17343"/>
                </a:lnTo>
                <a:lnTo>
                  <a:pt x="28009" y="17734"/>
                </a:lnTo>
                <a:lnTo>
                  <a:pt x="28505" y="18126"/>
                </a:lnTo>
                <a:lnTo>
                  <a:pt x="28948" y="18517"/>
                </a:lnTo>
                <a:lnTo>
                  <a:pt x="29391" y="18908"/>
                </a:lnTo>
                <a:lnTo>
                  <a:pt x="29809" y="19299"/>
                </a:lnTo>
                <a:lnTo>
                  <a:pt x="30174" y="19690"/>
                </a:lnTo>
                <a:lnTo>
                  <a:pt x="30878" y="20447"/>
                </a:lnTo>
                <a:lnTo>
                  <a:pt x="31478" y="21177"/>
                </a:lnTo>
                <a:lnTo>
                  <a:pt x="31973" y="21829"/>
                </a:lnTo>
                <a:lnTo>
                  <a:pt x="32390" y="22455"/>
                </a:lnTo>
                <a:lnTo>
                  <a:pt x="32729" y="22976"/>
                </a:lnTo>
                <a:lnTo>
                  <a:pt x="32964" y="23420"/>
                </a:lnTo>
                <a:lnTo>
                  <a:pt x="33147" y="23733"/>
                </a:lnTo>
                <a:lnTo>
                  <a:pt x="33277" y="24020"/>
                </a:lnTo>
                <a:lnTo>
                  <a:pt x="33381" y="23185"/>
                </a:lnTo>
                <a:lnTo>
                  <a:pt x="33434" y="22377"/>
                </a:lnTo>
                <a:lnTo>
                  <a:pt x="33434" y="21620"/>
                </a:lnTo>
                <a:lnTo>
                  <a:pt x="33381" y="20916"/>
                </a:lnTo>
                <a:lnTo>
                  <a:pt x="33277" y="20264"/>
                </a:lnTo>
                <a:lnTo>
                  <a:pt x="33121" y="19638"/>
                </a:lnTo>
                <a:lnTo>
                  <a:pt x="32938" y="19064"/>
                </a:lnTo>
                <a:lnTo>
                  <a:pt x="32703" y="18543"/>
                </a:lnTo>
                <a:lnTo>
                  <a:pt x="32443" y="18047"/>
                </a:lnTo>
                <a:lnTo>
                  <a:pt x="32130" y="17604"/>
                </a:lnTo>
                <a:lnTo>
                  <a:pt x="31791" y="17187"/>
                </a:lnTo>
                <a:lnTo>
                  <a:pt x="31452" y="16796"/>
                </a:lnTo>
                <a:lnTo>
                  <a:pt x="31060" y="16457"/>
                </a:lnTo>
                <a:lnTo>
                  <a:pt x="30643" y="16118"/>
                </a:lnTo>
                <a:lnTo>
                  <a:pt x="30226" y="15831"/>
                </a:lnTo>
                <a:lnTo>
                  <a:pt x="29782" y="15570"/>
                </a:lnTo>
                <a:lnTo>
                  <a:pt x="29313" y="15361"/>
                </a:lnTo>
                <a:lnTo>
                  <a:pt x="28844" y="15153"/>
                </a:lnTo>
                <a:lnTo>
                  <a:pt x="28374" y="14970"/>
                </a:lnTo>
                <a:lnTo>
                  <a:pt x="27879" y="14814"/>
                </a:lnTo>
                <a:lnTo>
                  <a:pt x="27409" y="14683"/>
                </a:lnTo>
                <a:lnTo>
                  <a:pt x="26914" y="14553"/>
                </a:lnTo>
                <a:lnTo>
                  <a:pt x="26444" y="14475"/>
                </a:lnTo>
                <a:lnTo>
                  <a:pt x="25975" y="14370"/>
                </a:lnTo>
                <a:lnTo>
                  <a:pt x="25036" y="14266"/>
                </a:lnTo>
                <a:lnTo>
                  <a:pt x="24175" y="14214"/>
                </a:lnTo>
                <a:lnTo>
                  <a:pt x="23393" y="14188"/>
                </a:lnTo>
                <a:lnTo>
                  <a:pt x="22715" y="14188"/>
                </a:lnTo>
                <a:lnTo>
                  <a:pt x="23419" y="13953"/>
                </a:lnTo>
                <a:lnTo>
                  <a:pt x="24149" y="13718"/>
                </a:lnTo>
                <a:lnTo>
                  <a:pt x="24854" y="13510"/>
                </a:lnTo>
                <a:lnTo>
                  <a:pt x="25584" y="13301"/>
                </a:lnTo>
                <a:lnTo>
                  <a:pt x="26992" y="12962"/>
                </a:lnTo>
                <a:lnTo>
                  <a:pt x="28348" y="12675"/>
                </a:lnTo>
                <a:lnTo>
                  <a:pt x="29678" y="12466"/>
                </a:lnTo>
                <a:lnTo>
                  <a:pt x="30956" y="12284"/>
                </a:lnTo>
                <a:lnTo>
                  <a:pt x="32156" y="12153"/>
                </a:lnTo>
                <a:lnTo>
                  <a:pt x="33303" y="12075"/>
                </a:lnTo>
                <a:lnTo>
                  <a:pt x="34320" y="12023"/>
                </a:lnTo>
                <a:lnTo>
                  <a:pt x="35259" y="11997"/>
                </a:lnTo>
                <a:lnTo>
                  <a:pt x="36094" y="11971"/>
                </a:lnTo>
                <a:lnTo>
                  <a:pt x="36798" y="11997"/>
                </a:lnTo>
                <a:lnTo>
                  <a:pt x="37789" y="12023"/>
                </a:lnTo>
                <a:lnTo>
                  <a:pt x="38128" y="12049"/>
                </a:lnTo>
                <a:lnTo>
                  <a:pt x="37398" y="11449"/>
                </a:lnTo>
                <a:lnTo>
                  <a:pt x="36693" y="10928"/>
                </a:lnTo>
                <a:lnTo>
                  <a:pt x="35989" y="10484"/>
                </a:lnTo>
                <a:lnTo>
                  <a:pt x="35311" y="10093"/>
                </a:lnTo>
                <a:lnTo>
                  <a:pt x="34633" y="9754"/>
                </a:lnTo>
                <a:lnTo>
                  <a:pt x="33955" y="9467"/>
                </a:lnTo>
                <a:lnTo>
                  <a:pt x="33303" y="9259"/>
                </a:lnTo>
                <a:lnTo>
                  <a:pt x="32677" y="9102"/>
                </a:lnTo>
                <a:lnTo>
                  <a:pt x="32051" y="8972"/>
                </a:lnTo>
                <a:lnTo>
                  <a:pt x="31425" y="8894"/>
                </a:lnTo>
                <a:lnTo>
                  <a:pt x="30852" y="8868"/>
                </a:lnTo>
                <a:lnTo>
                  <a:pt x="30252" y="8894"/>
                </a:lnTo>
                <a:lnTo>
                  <a:pt x="29704" y="8946"/>
                </a:lnTo>
                <a:lnTo>
                  <a:pt x="29157" y="9050"/>
                </a:lnTo>
                <a:lnTo>
                  <a:pt x="28609" y="9154"/>
                </a:lnTo>
                <a:lnTo>
                  <a:pt x="28087" y="9311"/>
                </a:lnTo>
                <a:lnTo>
                  <a:pt x="27592" y="9493"/>
                </a:lnTo>
                <a:lnTo>
                  <a:pt x="27096" y="9702"/>
                </a:lnTo>
                <a:lnTo>
                  <a:pt x="26627" y="9937"/>
                </a:lnTo>
                <a:lnTo>
                  <a:pt x="26184" y="10171"/>
                </a:lnTo>
                <a:lnTo>
                  <a:pt x="25766" y="10432"/>
                </a:lnTo>
                <a:lnTo>
                  <a:pt x="25349" y="10693"/>
                </a:lnTo>
                <a:lnTo>
                  <a:pt x="24958" y="10980"/>
                </a:lnTo>
                <a:lnTo>
                  <a:pt x="24567" y="11293"/>
                </a:lnTo>
                <a:lnTo>
                  <a:pt x="23889" y="11867"/>
                </a:lnTo>
                <a:lnTo>
                  <a:pt x="23263" y="12466"/>
                </a:lnTo>
                <a:lnTo>
                  <a:pt x="22741" y="13040"/>
                </a:lnTo>
                <a:lnTo>
                  <a:pt x="22298" y="13562"/>
                </a:lnTo>
                <a:lnTo>
                  <a:pt x="22663" y="12884"/>
                </a:lnTo>
                <a:lnTo>
                  <a:pt x="23080" y="12127"/>
                </a:lnTo>
                <a:lnTo>
                  <a:pt x="23550" y="11319"/>
                </a:lnTo>
                <a:lnTo>
                  <a:pt x="24097" y="10458"/>
                </a:lnTo>
                <a:lnTo>
                  <a:pt x="24723" y="9546"/>
                </a:lnTo>
                <a:lnTo>
                  <a:pt x="25375" y="8607"/>
                </a:lnTo>
                <a:lnTo>
                  <a:pt x="26131" y="7642"/>
                </a:lnTo>
                <a:lnTo>
                  <a:pt x="26914" y="6677"/>
                </a:lnTo>
                <a:lnTo>
                  <a:pt x="27774" y="5712"/>
                </a:lnTo>
                <a:lnTo>
                  <a:pt x="28244" y="5243"/>
                </a:lnTo>
                <a:lnTo>
                  <a:pt x="28713" y="4773"/>
                </a:lnTo>
                <a:lnTo>
                  <a:pt x="29209" y="4330"/>
                </a:lnTo>
                <a:lnTo>
                  <a:pt x="29704" y="3860"/>
                </a:lnTo>
                <a:lnTo>
                  <a:pt x="30226" y="3443"/>
                </a:lnTo>
                <a:lnTo>
                  <a:pt x="30774" y="3000"/>
                </a:lnTo>
                <a:lnTo>
                  <a:pt x="31321" y="2582"/>
                </a:lnTo>
                <a:lnTo>
                  <a:pt x="31895" y="2191"/>
                </a:lnTo>
                <a:lnTo>
                  <a:pt x="32469" y="1800"/>
                </a:lnTo>
                <a:lnTo>
                  <a:pt x="33095" y="1435"/>
                </a:lnTo>
                <a:lnTo>
                  <a:pt x="33694" y="1096"/>
                </a:lnTo>
                <a:lnTo>
                  <a:pt x="34346" y="783"/>
                </a:lnTo>
                <a:lnTo>
                  <a:pt x="34998" y="470"/>
                </a:lnTo>
                <a:lnTo>
                  <a:pt x="35650" y="209"/>
                </a:lnTo>
                <a:lnTo>
                  <a:pt x="35129" y="105"/>
                </a:lnTo>
                <a:lnTo>
                  <a:pt x="34503" y="53"/>
                </a:lnTo>
                <a:lnTo>
                  <a:pt x="33694" y="27"/>
                </a:lnTo>
                <a:lnTo>
                  <a:pt x="3325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60">
            <a:extLst>
              <a:ext uri="{FF2B5EF4-FFF2-40B4-BE49-F238E27FC236}">
                <a16:creationId xmlns:a16="http://schemas.microsoft.com/office/drawing/2014/main" id="{FEFBC985-32FC-4650-7AFD-5E1A6AB2E7BB}"/>
              </a:ext>
            </a:extLst>
          </p:cNvPr>
          <p:cNvSpPr/>
          <p:nvPr/>
        </p:nvSpPr>
        <p:spPr>
          <a:xfrm flipH="1">
            <a:off x="5553300" y="3922534"/>
            <a:ext cx="511591" cy="622685"/>
          </a:xfrm>
          <a:custGeom>
            <a:avLst/>
            <a:gdLst/>
            <a:ahLst/>
            <a:cxnLst/>
            <a:rect l="l" t="t" r="r" b="b"/>
            <a:pathLst>
              <a:path w="30045" h="36564" extrusionOk="0">
                <a:moveTo>
                  <a:pt x="2896" y="0"/>
                </a:moveTo>
                <a:lnTo>
                  <a:pt x="2452" y="27"/>
                </a:lnTo>
                <a:lnTo>
                  <a:pt x="3261" y="496"/>
                </a:lnTo>
                <a:lnTo>
                  <a:pt x="4017" y="1018"/>
                </a:lnTo>
                <a:lnTo>
                  <a:pt x="4747" y="1565"/>
                </a:lnTo>
                <a:lnTo>
                  <a:pt x="5452" y="2165"/>
                </a:lnTo>
                <a:lnTo>
                  <a:pt x="6103" y="2791"/>
                </a:lnTo>
                <a:lnTo>
                  <a:pt x="6729" y="3443"/>
                </a:lnTo>
                <a:lnTo>
                  <a:pt x="7303" y="4095"/>
                </a:lnTo>
                <a:lnTo>
                  <a:pt x="7851" y="4773"/>
                </a:lnTo>
                <a:lnTo>
                  <a:pt x="8372" y="5477"/>
                </a:lnTo>
                <a:lnTo>
                  <a:pt x="8842" y="6155"/>
                </a:lnTo>
                <a:lnTo>
                  <a:pt x="9285" y="6859"/>
                </a:lnTo>
                <a:lnTo>
                  <a:pt x="9702" y="7537"/>
                </a:lnTo>
                <a:lnTo>
                  <a:pt x="10094" y="8189"/>
                </a:lnTo>
                <a:lnTo>
                  <a:pt x="10433" y="8841"/>
                </a:lnTo>
                <a:lnTo>
                  <a:pt x="10772" y="9493"/>
                </a:lnTo>
                <a:lnTo>
                  <a:pt x="11059" y="10093"/>
                </a:lnTo>
                <a:lnTo>
                  <a:pt x="10720" y="9624"/>
                </a:lnTo>
                <a:lnTo>
                  <a:pt x="10354" y="9128"/>
                </a:lnTo>
                <a:lnTo>
                  <a:pt x="9937" y="8659"/>
                </a:lnTo>
                <a:lnTo>
                  <a:pt x="9468" y="8215"/>
                </a:lnTo>
                <a:lnTo>
                  <a:pt x="8972" y="7772"/>
                </a:lnTo>
                <a:lnTo>
                  <a:pt x="8425" y="7381"/>
                </a:lnTo>
                <a:lnTo>
                  <a:pt x="8138" y="7198"/>
                </a:lnTo>
                <a:lnTo>
                  <a:pt x="7825" y="7016"/>
                </a:lnTo>
                <a:lnTo>
                  <a:pt x="7512" y="6859"/>
                </a:lnTo>
                <a:lnTo>
                  <a:pt x="7173" y="6729"/>
                </a:lnTo>
                <a:lnTo>
                  <a:pt x="6834" y="6598"/>
                </a:lnTo>
                <a:lnTo>
                  <a:pt x="6469" y="6468"/>
                </a:lnTo>
                <a:lnTo>
                  <a:pt x="6103" y="6364"/>
                </a:lnTo>
                <a:lnTo>
                  <a:pt x="5738" y="6286"/>
                </a:lnTo>
                <a:lnTo>
                  <a:pt x="5321" y="6233"/>
                </a:lnTo>
                <a:lnTo>
                  <a:pt x="4930" y="6181"/>
                </a:lnTo>
                <a:lnTo>
                  <a:pt x="4043" y="6181"/>
                </a:lnTo>
                <a:lnTo>
                  <a:pt x="3600" y="6207"/>
                </a:lnTo>
                <a:lnTo>
                  <a:pt x="3130" y="6259"/>
                </a:lnTo>
                <a:lnTo>
                  <a:pt x="2661" y="6312"/>
                </a:lnTo>
                <a:lnTo>
                  <a:pt x="2166" y="6416"/>
                </a:lnTo>
                <a:lnTo>
                  <a:pt x="1644" y="6546"/>
                </a:lnTo>
                <a:lnTo>
                  <a:pt x="1122" y="6703"/>
                </a:lnTo>
                <a:lnTo>
                  <a:pt x="575" y="6911"/>
                </a:lnTo>
                <a:lnTo>
                  <a:pt x="1" y="7120"/>
                </a:lnTo>
                <a:lnTo>
                  <a:pt x="314" y="7172"/>
                </a:lnTo>
                <a:lnTo>
                  <a:pt x="1148" y="7355"/>
                </a:lnTo>
                <a:lnTo>
                  <a:pt x="1722" y="7511"/>
                </a:lnTo>
                <a:lnTo>
                  <a:pt x="2426" y="7720"/>
                </a:lnTo>
                <a:lnTo>
                  <a:pt x="3183" y="7955"/>
                </a:lnTo>
                <a:lnTo>
                  <a:pt x="4043" y="8215"/>
                </a:lnTo>
                <a:lnTo>
                  <a:pt x="4930" y="8554"/>
                </a:lnTo>
                <a:lnTo>
                  <a:pt x="5895" y="8946"/>
                </a:lnTo>
                <a:lnTo>
                  <a:pt x="6886" y="9389"/>
                </a:lnTo>
                <a:lnTo>
                  <a:pt x="7903" y="9884"/>
                </a:lnTo>
                <a:lnTo>
                  <a:pt x="8920" y="10458"/>
                </a:lnTo>
                <a:lnTo>
                  <a:pt x="9963" y="11084"/>
                </a:lnTo>
                <a:lnTo>
                  <a:pt x="10485" y="11423"/>
                </a:lnTo>
                <a:lnTo>
                  <a:pt x="10980" y="11788"/>
                </a:lnTo>
                <a:lnTo>
                  <a:pt x="11476" y="12179"/>
                </a:lnTo>
                <a:lnTo>
                  <a:pt x="11971" y="12571"/>
                </a:lnTo>
                <a:lnTo>
                  <a:pt x="11789" y="13144"/>
                </a:lnTo>
                <a:lnTo>
                  <a:pt x="11293" y="12857"/>
                </a:lnTo>
                <a:lnTo>
                  <a:pt x="10720" y="12518"/>
                </a:lnTo>
                <a:lnTo>
                  <a:pt x="10068" y="12179"/>
                </a:lnTo>
                <a:lnTo>
                  <a:pt x="9337" y="11840"/>
                </a:lnTo>
                <a:lnTo>
                  <a:pt x="8581" y="11554"/>
                </a:lnTo>
                <a:lnTo>
                  <a:pt x="8164" y="11423"/>
                </a:lnTo>
                <a:lnTo>
                  <a:pt x="7773" y="11293"/>
                </a:lnTo>
                <a:lnTo>
                  <a:pt x="7355" y="11188"/>
                </a:lnTo>
                <a:lnTo>
                  <a:pt x="6938" y="11110"/>
                </a:lnTo>
                <a:lnTo>
                  <a:pt x="6495" y="11058"/>
                </a:lnTo>
                <a:lnTo>
                  <a:pt x="6077" y="11006"/>
                </a:lnTo>
                <a:lnTo>
                  <a:pt x="5634" y="10980"/>
                </a:lnTo>
                <a:lnTo>
                  <a:pt x="5217" y="11006"/>
                </a:lnTo>
                <a:lnTo>
                  <a:pt x="4800" y="11032"/>
                </a:lnTo>
                <a:lnTo>
                  <a:pt x="4356" y="11110"/>
                </a:lnTo>
                <a:lnTo>
                  <a:pt x="3939" y="11214"/>
                </a:lnTo>
                <a:lnTo>
                  <a:pt x="3522" y="11345"/>
                </a:lnTo>
                <a:lnTo>
                  <a:pt x="3130" y="11527"/>
                </a:lnTo>
                <a:lnTo>
                  <a:pt x="2713" y="11762"/>
                </a:lnTo>
                <a:lnTo>
                  <a:pt x="2322" y="12023"/>
                </a:lnTo>
                <a:lnTo>
                  <a:pt x="1957" y="12336"/>
                </a:lnTo>
                <a:lnTo>
                  <a:pt x="1592" y="12675"/>
                </a:lnTo>
                <a:lnTo>
                  <a:pt x="1227" y="13092"/>
                </a:lnTo>
                <a:lnTo>
                  <a:pt x="914" y="13536"/>
                </a:lnTo>
                <a:lnTo>
                  <a:pt x="575" y="14057"/>
                </a:lnTo>
                <a:lnTo>
                  <a:pt x="288" y="14631"/>
                </a:lnTo>
                <a:lnTo>
                  <a:pt x="1" y="15257"/>
                </a:lnTo>
                <a:lnTo>
                  <a:pt x="236" y="15126"/>
                </a:lnTo>
                <a:lnTo>
                  <a:pt x="862" y="14839"/>
                </a:lnTo>
                <a:lnTo>
                  <a:pt x="1331" y="14631"/>
                </a:lnTo>
                <a:lnTo>
                  <a:pt x="1905" y="14422"/>
                </a:lnTo>
                <a:lnTo>
                  <a:pt x="2557" y="14188"/>
                </a:lnTo>
                <a:lnTo>
                  <a:pt x="3287" y="13979"/>
                </a:lnTo>
                <a:lnTo>
                  <a:pt x="4095" y="13770"/>
                </a:lnTo>
                <a:lnTo>
                  <a:pt x="4982" y="13588"/>
                </a:lnTo>
                <a:lnTo>
                  <a:pt x="5947" y="13457"/>
                </a:lnTo>
                <a:lnTo>
                  <a:pt x="6964" y="13353"/>
                </a:lnTo>
                <a:lnTo>
                  <a:pt x="7512" y="13327"/>
                </a:lnTo>
                <a:lnTo>
                  <a:pt x="8059" y="13301"/>
                </a:lnTo>
                <a:lnTo>
                  <a:pt x="8633" y="13301"/>
                </a:lnTo>
                <a:lnTo>
                  <a:pt x="9207" y="13327"/>
                </a:lnTo>
                <a:lnTo>
                  <a:pt x="9807" y="13353"/>
                </a:lnTo>
                <a:lnTo>
                  <a:pt x="10407" y="13405"/>
                </a:lnTo>
                <a:lnTo>
                  <a:pt x="11032" y="13483"/>
                </a:lnTo>
                <a:lnTo>
                  <a:pt x="11658" y="13562"/>
                </a:lnTo>
                <a:lnTo>
                  <a:pt x="10302" y="17813"/>
                </a:lnTo>
                <a:lnTo>
                  <a:pt x="9676" y="17578"/>
                </a:lnTo>
                <a:lnTo>
                  <a:pt x="9676" y="22298"/>
                </a:lnTo>
                <a:lnTo>
                  <a:pt x="8946" y="22298"/>
                </a:lnTo>
                <a:lnTo>
                  <a:pt x="8946" y="26966"/>
                </a:lnTo>
                <a:lnTo>
                  <a:pt x="8138" y="26966"/>
                </a:lnTo>
                <a:lnTo>
                  <a:pt x="8425" y="31348"/>
                </a:lnTo>
                <a:lnTo>
                  <a:pt x="7851" y="31348"/>
                </a:lnTo>
                <a:lnTo>
                  <a:pt x="8242" y="36563"/>
                </a:lnTo>
                <a:lnTo>
                  <a:pt x="9963" y="36563"/>
                </a:lnTo>
                <a:lnTo>
                  <a:pt x="11215" y="31348"/>
                </a:lnTo>
                <a:lnTo>
                  <a:pt x="10459" y="31348"/>
                </a:lnTo>
                <a:lnTo>
                  <a:pt x="11658" y="27201"/>
                </a:lnTo>
                <a:lnTo>
                  <a:pt x="10928" y="27201"/>
                </a:lnTo>
                <a:lnTo>
                  <a:pt x="12415" y="22481"/>
                </a:lnTo>
                <a:lnTo>
                  <a:pt x="11658" y="22481"/>
                </a:lnTo>
                <a:lnTo>
                  <a:pt x="13041" y="18047"/>
                </a:lnTo>
                <a:lnTo>
                  <a:pt x="12284" y="18256"/>
                </a:lnTo>
                <a:lnTo>
                  <a:pt x="13145" y="13744"/>
                </a:lnTo>
                <a:lnTo>
                  <a:pt x="13666" y="13822"/>
                </a:lnTo>
                <a:lnTo>
                  <a:pt x="14188" y="13927"/>
                </a:lnTo>
                <a:lnTo>
                  <a:pt x="14710" y="14031"/>
                </a:lnTo>
                <a:lnTo>
                  <a:pt x="15231" y="14188"/>
                </a:lnTo>
                <a:lnTo>
                  <a:pt x="15727" y="14344"/>
                </a:lnTo>
                <a:lnTo>
                  <a:pt x="16222" y="14527"/>
                </a:lnTo>
                <a:lnTo>
                  <a:pt x="16692" y="14735"/>
                </a:lnTo>
                <a:lnTo>
                  <a:pt x="17187" y="14970"/>
                </a:lnTo>
                <a:lnTo>
                  <a:pt x="17631" y="15205"/>
                </a:lnTo>
                <a:lnTo>
                  <a:pt x="18100" y="15439"/>
                </a:lnTo>
                <a:lnTo>
                  <a:pt x="18961" y="15987"/>
                </a:lnTo>
                <a:lnTo>
                  <a:pt x="19769" y="16535"/>
                </a:lnTo>
                <a:lnTo>
                  <a:pt x="20499" y="17082"/>
                </a:lnTo>
                <a:lnTo>
                  <a:pt x="21177" y="17656"/>
                </a:lnTo>
                <a:lnTo>
                  <a:pt x="21803" y="18178"/>
                </a:lnTo>
                <a:lnTo>
                  <a:pt x="22325" y="18673"/>
                </a:lnTo>
                <a:lnTo>
                  <a:pt x="22768" y="19116"/>
                </a:lnTo>
                <a:lnTo>
                  <a:pt x="23394" y="19768"/>
                </a:lnTo>
                <a:lnTo>
                  <a:pt x="23603" y="20003"/>
                </a:lnTo>
                <a:lnTo>
                  <a:pt x="23603" y="19273"/>
                </a:lnTo>
                <a:lnTo>
                  <a:pt x="23524" y="18621"/>
                </a:lnTo>
                <a:lnTo>
                  <a:pt x="23446" y="17969"/>
                </a:lnTo>
                <a:lnTo>
                  <a:pt x="23290" y="17395"/>
                </a:lnTo>
                <a:lnTo>
                  <a:pt x="23107" y="16874"/>
                </a:lnTo>
                <a:lnTo>
                  <a:pt x="22899" y="16378"/>
                </a:lnTo>
                <a:lnTo>
                  <a:pt x="22664" y="15935"/>
                </a:lnTo>
                <a:lnTo>
                  <a:pt x="22377" y="15518"/>
                </a:lnTo>
                <a:lnTo>
                  <a:pt x="22090" y="15152"/>
                </a:lnTo>
                <a:lnTo>
                  <a:pt x="21751" y="14839"/>
                </a:lnTo>
                <a:lnTo>
                  <a:pt x="21412" y="14527"/>
                </a:lnTo>
                <a:lnTo>
                  <a:pt x="21021" y="14292"/>
                </a:lnTo>
                <a:lnTo>
                  <a:pt x="20656" y="14057"/>
                </a:lnTo>
                <a:lnTo>
                  <a:pt x="20238" y="13848"/>
                </a:lnTo>
                <a:lnTo>
                  <a:pt x="19821" y="13692"/>
                </a:lnTo>
                <a:lnTo>
                  <a:pt x="19404" y="13536"/>
                </a:lnTo>
                <a:lnTo>
                  <a:pt x="18961" y="13431"/>
                </a:lnTo>
                <a:lnTo>
                  <a:pt x="18517" y="13327"/>
                </a:lnTo>
                <a:lnTo>
                  <a:pt x="18074" y="13275"/>
                </a:lnTo>
                <a:lnTo>
                  <a:pt x="17631" y="13223"/>
                </a:lnTo>
                <a:lnTo>
                  <a:pt x="17187" y="13197"/>
                </a:lnTo>
                <a:lnTo>
                  <a:pt x="16770" y="13170"/>
                </a:lnTo>
                <a:lnTo>
                  <a:pt x="15909" y="13170"/>
                </a:lnTo>
                <a:lnTo>
                  <a:pt x="15101" y="13223"/>
                </a:lnTo>
                <a:lnTo>
                  <a:pt x="14371" y="13327"/>
                </a:lnTo>
                <a:lnTo>
                  <a:pt x="13719" y="13431"/>
                </a:lnTo>
                <a:lnTo>
                  <a:pt x="13197" y="13536"/>
                </a:lnTo>
                <a:lnTo>
                  <a:pt x="13275" y="13118"/>
                </a:lnTo>
                <a:lnTo>
                  <a:pt x="13979" y="12779"/>
                </a:lnTo>
                <a:lnTo>
                  <a:pt x="14684" y="12466"/>
                </a:lnTo>
                <a:lnTo>
                  <a:pt x="15414" y="12205"/>
                </a:lnTo>
                <a:lnTo>
                  <a:pt x="16144" y="11945"/>
                </a:lnTo>
                <a:lnTo>
                  <a:pt x="16874" y="11736"/>
                </a:lnTo>
                <a:lnTo>
                  <a:pt x="17604" y="11527"/>
                </a:lnTo>
                <a:lnTo>
                  <a:pt x="18335" y="11345"/>
                </a:lnTo>
                <a:lnTo>
                  <a:pt x="19039" y="11214"/>
                </a:lnTo>
                <a:lnTo>
                  <a:pt x="19769" y="11084"/>
                </a:lnTo>
                <a:lnTo>
                  <a:pt x="20473" y="10954"/>
                </a:lnTo>
                <a:lnTo>
                  <a:pt x="21177" y="10875"/>
                </a:lnTo>
                <a:lnTo>
                  <a:pt x="21855" y="10797"/>
                </a:lnTo>
                <a:lnTo>
                  <a:pt x="23185" y="10693"/>
                </a:lnTo>
                <a:lnTo>
                  <a:pt x="24463" y="10641"/>
                </a:lnTo>
                <a:lnTo>
                  <a:pt x="25637" y="10641"/>
                </a:lnTo>
                <a:lnTo>
                  <a:pt x="26706" y="10667"/>
                </a:lnTo>
                <a:lnTo>
                  <a:pt x="27645" y="10719"/>
                </a:lnTo>
                <a:lnTo>
                  <a:pt x="28453" y="10797"/>
                </a:lnTo>
                <a:lnTo>
                  <a:pt x="29627" y="10928"/>
                </a:lnTo>
                <a:lnTo>
                  <a:pt x="30044" y="10980"/>
                </a:lnTo>
                <a:lnTo>
                  <a:pt x="29783" y="10615"/>
                </a:lnTo>
                <a:lnTo>
                  <a:pt x="29549" y="10276"/>
                </a:lnTo>
                <a:lnTo>
                  <a:pt x="29288" y="9963"/>
                </a:lnTo>
                <a:lnTo>
                  <a:pt x="29027" y="9650"/>
                </a:lnTo>
                <a:lnTo>
                  <a:pt x="28766" y="9389"/>
                </a:lnTo>
                <a:lnTo>
                  <a:pt x="28506" y="9128"/>
                </a:lnTo>
                <a:lnTo>
                  <a:pt x="28219" y="8867"/>
                </a:lnTo>
                <a:lnTo>
                  <a:pt x="27958" y="8659"/>
                </a:lnTo>
                <a:lnTo>
                  <a:pt x="27671" y="8450"/>
                </a:lnTo>
                <a:lnTo>
                  <a:pt x="27384" y="8268"/>
                </a:lnTo>
                <a:lnTo>
                  <a:pt x="27097" y="8111"/>
                </a:lnTo>
                <a:lnTo>
                  <a:pt x="26810" y="7955"/>
                </a:lnTo>
                <a:lnTo>
                  <a:pt x="26524" y="7824"/>
                </a:lnTo>
                <a:lnTo>
                  <a:pt x="26237" y="7694"/>
                </a:lnTo>
                <a:lnTo>
                  <a:pt x="25663" y="7511"/>
                </a:lnTo>
                <a:lnTo>
                  <a:pt x="25063" y="7381"/>
                </a:lnTo>
                <a:lnTo>
                  <a:pt x="24463" y="7303"/>
                </a:lnTo>
                <a:lnTo>
                  <a:pt x="23837" y="7277"/>
                </a:lnTo>
                <a:lnTo>
                  <a:pt x="23238" y="7303"/>
                </a:lnTo>
                <a:lnTo>
                  <a:pt x="22638" y="7355"/>
                </a:lnTo>
                <a:lnTo>
                  <a:pt x="22038" y="7485"/>
                </a:lnTo>
                <a:lnTo>
                  <a:pt x="21438" y="7642"/>
                </a:lnTo>
                <a:lnTo>
                  <a:pt x="20838" y="7824"/>
                </a:lnTo>
                <a:lnTo>
                  <a:pt x="20238" y="8033"/>
                </a:lnTo>
                <a:lnTo>
                  <a:pt x="19665" y="8268"/>
                </a:lnTo>
                <a:lnTo>
                  <a:pt x="19091" y="8554"/>
                </a:lnTo>
                <a:lnTo>
                  <a:pt x="18543" y="8841"/>
                </a:lnTo>
                <a:lnTo>
                  <a:pt x="17996" y="9128"/>
                </a:lnTo>
                <a:lnTo>
                  <a:pt x="17448" y="9467"/>
                </a:lnTo>
                <a:lnTo>
                  <a:pt x="16952" y="9780"/>
                </a:lnTo>
                <a:lnTo>
                  <a:pt x="16457" y="10119"/>
                </a:lnTo>
                <a:lnTo>
                  <a:pt x="15518" y="10797"/>
                </a:lnTo>
                <a:lnTo>
                  <a:pt x="14684" y="11475"/>
                </a:lnTo>
                <a:lnTo>
                  <a:pt x="13953" y="12075"/>
                </a:lnTo>
                <a:lnTo>
                  <a:pt x="13354" y="12623"/>
                </a:lnTo>
                <a:lnTo>
                  <a:pt x="13484" y="11945"/>
                </a:lnTo>
                <a:lnTo>
                  <a:pt x="13406" y="11945"/>
                </a:lnTo>
                <a:lnTo>
                  <a:pt x="13771" y="11397"/>
                </a:lnTo>
                <a:lnTo>
                  <a:pt x="14214" y="10771"/>
                </a:lnTo>
                <a:lnTo>
                  <a:pt x="14710" y="10093"/>
                </a:lnTo>
                <a:lnTo>
                  <a:pt x="15257" y="9389"/>
                </a:lnTo>
                <a:lnTo>
                  <a:pt x="15883" y="8633"/>
                </a:lnTo>
                <a:lnTo>
                  <a:pt x="16535" y="7876"/>
                </a:lnTo>
                <a:lnTo>
                  <a:pt x="17239" y="7094"/>
                </a:lnTo>
                <a:lnTo>
                  <a:pt x="17996" y="6338"/>
                </a:lnTo>
                <a:lnTo>
                  <a:pt x="18804" y="5581"/>
                </a:lnTo>
                <a:lnTo>
                  <a:pt x="19665" y="4825"/>
                </a:lnTo>
                <a:lnTo>
                  <a:pt x="20577" y="4121"/>
                </a:lnTo>
                <a:lnTo>
                  <a:pt x="21047" y="3782"/>
                </a:lnTo>
                <a:lnTo>
                  <a:pt x="21516" y="3443"/>
                </a:lnTo>
                <a:lnTo>
                  <a:pt x="22012" y="3130"/>
                </a:lnTo>
                <a:lnTo>
                  <a:pt x="22507" y="2843"/>
                </a:lnTo>
                <a:lnTo>
                  <a:pt x="23003" y="2556"/>
                </a:lnTo>
                <a:lnTo>
                  <a:pt x="23524" y="2269"/>
                </a:lnTo>
                <a:lnTo>
                  <a:pt x="24072" y="2035"/>
                </a:lnTo>
                <a:lnTo>
                  <a:pt x="24594" y="1800"/>
                </a:lnTo>
                <a:lnTo>
                  <a:pt x="25141" y="1565"/>
                </a:lnTo>
                <a:lnTo>
                  <a:pt x="25715" y="1383"/>
                </a:lnTo>
                <a:lnTo>
                  <a:pt x="25220" y="1226"/>
                </a:lnTo>
                <a:lnTo>
                  <a:pt x="24672" y="1122"/>
                </a:lnTo>
                <a:lnTo>
                  <a:pt x="23942" y="991"/>
                </a:lnTo>
                <a:lnTo>
                  <a:pt x="23498" y="939"/>
                </a:lnTo>
                <a:lnTo>
                  <a:pt x="23055" y="887"/>
                </a:lnTo>
                <a:lnTo>
                  <a:pt x="22559" y="861"/>
                </a:lnTo>
                <a:lnTo>
                  <a:pt x="22064" y="861"/>
                </a:lnTo>
                <a:lnTo>
                  <a:pt x="21542" y="887"/>
                </a:lnTo>
                <a:lnTo>
                  <a:pt x="20995" y="913"/>
                </a:lnTo>
                <a:lnTo>
                  <a:pt x="20447" y="991"/>
                </a:lnTo>
                <a:lnTo>
                  <a:pt x="19873" y="1096"/>
                </a:lnTo>
                <a:lnTo>
                  <a:pt x="19300" y="1252"/>
                </a:lnTo>
                <a:lnTo>
                  <a:pt x="18726" y="1461"/>
                </a:lnTo>
                <a:lnTo>
                  <a:pt x="18152" y="1696"/>
                </a:lnTo>
                <a:lnTo>
                  <a:pt x="17578" y="1982"/>
                </a:lnTo>
                <a:lnTo>
                  <a:pt x="17031" y="2321"/>
                </a:lnTo>
                <a:lnTo>
                  <a:pt x="16483" y="2739"/>
                </a:lnTo>
                <a:lnTo>
                  <a:pt x="15961" y="3208"/>
                </a:lnTo>
                <a:lnTo>
                  <a:pt x="15727" y="3469"/>
                </a:lnTo>
                <a:lnTo>
                  <a:pt x="15466" y="3730"/>
                </a:lnTo>
                <a:lnTo>
                  <a:pt x="15231" y="4017"/>
                </a:lnTo>
                <a:lnTo>
                  <a:pt x="14997" y="4330"/>
                </a:lnTo>
                <a:lnTo>
                  <a:pt x="14762" y="4669"/>
                </a:lnTo>
                <a:lnTo>
                  <a:pt x="14527" y="5008"/>
                </a:lnTo>
                <a:lnTo>
                  <a:pt x="14318" y="5373"/>
                </a:lnTo>
                <a:lnTo>
                  <a:pt x="14110" y="5764"/>
                </a:lnTo>
                <a:lnTo>
                  <a:pt x="13927" y="6181"/>
                </a:lnTo>
                <a:lnTo>
                  <a:pt x="13745" y="6598"/>
                </a:lnTo>
                <a:lnTo>
                  <a:pt x="13562" y="7042"/>
                </a:lnTo>
                <a:lnTo>
                  <a:pt x="13380" y="7511"/>
                </a:lnTo>
                <a:lnTo>
                  <a:pt x="13249" y="8007"/>
                </a:lnTo>
                <a:lnTo>
                  <a:pt x="13093" y="8528"/>
                </a:lnTo>
                <a:lnTo>
                  <a:pt x="12962" y="9076"/>
                </a:lnTo>
                <a:lnTo>
                  <a:pt x="12832" y="9624"/>
                </a:lnTo>
                <a:lnTo>
                  <a:pt x="12728" y="10223"/>
                </a:lnTo>
                <a:lnTo>
                  <a:pt x="12649" y="10823"/>
                </a:lnTo>
                <a:lnTo>
                  <a:pt x="12623" y="9780"/>
                </a:lnTo>
                <a:lnTo>
                  <a:pt x="12571" y="8789"/>
                </a:lnTo>
                <a:lnTo>
                  <a:pt x="12441" y="7876"/>
                </a:lnTo>
                <a:lnTo>
                  <a:pt x="12284" y="7042"/>
                </a:lnTo>
                <a:lnTo>
                  <a:pt x="12076" y="6259"/>
                </a:lnTo>
                <a:lnTo>
                  <a:pt x="11815" y="5529"/>
                </a:lnTo>
                <a:lnTo>
                  <a:pt x="11502" y="4877"/>
                </a:lnTo>
                <a:lnTo>
                  <a:pt x="11163" y="4251"/>
                </a:lnTo>
                <a:lnTo>
                  <a:pt x="10798" y="3704"/>
                </a:lnTo>
                <a:lnTo>
                  <a:pt x="10407" y="3182"/>
                </a:lnTo>
                <a:lnTo>
                  <a:pt x="9989" y="2739"/>
                </a:lnTo>
                <a:lnTo>
                  <a:pt x="9546" y="2321"/>
                </a:lnTo>
                <a:lnTo>
                  <a:pt x="9077" y="1956"/>
                </a:lnTo>
                <a:lnTo>
                  <a:pt x="8607" y="1617"/>
                </a:lnTo>
                <a:lnTo>
                  <a:pt x="8138" y="1330"/>
                </a:lnTo>
                <a:lnTo>
                  <a:pt x="7642" y="1096"/>
                </a:lnTo>
                <a:lnTo>
                  <a:pt x="7173" y="861"/>
                </a:lnTo>
                <a:lnTo>
                  <a:pt x="6677" y="678"/>
                </a:lnTo>
                <a:lnTo>
                  <a:pt x="6208" y="522"/>
                </a:lnTo>
                <a:lnTo>
                  <a:pt x="5738" y="392"/>
                </a:lnTo>
                <a:lnTo>
                  <a:pt x="5295" y="287"/>
                </a:lnTo>
                <a:lnTo>
                  <a:pt x="4878" y="183"/>
                </a:lnTo>
                <a:lnTo>
                  <a:pt x="4095" y="79"/>
                </a:lnTo>
                <a:lnTo>
                  <a:pt x="3417" y="27"/>
                </a:lnTo>
                <a:lnTo>
                  <a:pt x="289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C565465-4D94-EE45-AF4B-0CE754CD9F64}"/>
              </a:ext>
            </a:extLst>
          </p:cNvPr>
          <p:cNvSpPr/>
          <p:nvPr/>
        </p:nvSpPr>
        <p:spPr>
          <a:xfrm>
            <a:off x="1367256" y="1471004"/>
            <a:ext cx="2865745" cy="1682891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3FEED6-3981-23B9-F460-AF643B8F453B}"/>
              </a:ext>
            </a:extLst>
          </p:cNvPr>
          <p:cNvSpPr/>
          <p:nvPr/>
        </p:nvSpPr>
        <p:spPr>
          <a:xfrm>
            <a:off x="5339950" y="1719232"/>
            <a:ext cx="2865745" cy="1682891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A485A-A2F2-66BF-0E2D-6D7D5E9F46B5}"/>
              </a:ext>
            </a:extLst>
          </p:cNvPr>
          <p:cNvSpPr/>
          <p:nvPr/>
        </p:nvSpPr>
        <p:spPr>
          <a:xfrm>
            <a:off x="1367255" y="1445691"/>
            <a:ext cx="2865745" cy="1682891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6A31BB7-5590-9BD1-BA98-5A716AA23594}"/>
              </a:ext>
            </a:extLst>
          </p:cNvPr>
          <p:cNvSpPr/>
          <p:nvPr/>
        </p:nvSpPr>
        <p:spPr>
          <a:xfrm>
            <a:off x="5339950" y="1718394"/>
            <a:ext cx="2865745" cy="1682891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7289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>
          <a:extLst>
            <a:ext uri="{FF2B5EF4-FFF2-40B4-BE49-F238E27FC236}">
              <a16:creationId xmlns:a16="http://schemas.microsoft.com/office/drawing/2014/main" id="{B4BB7179-2D7A-7D46-ADED-11EFBE3F6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3">
            <a:extLst>
              <a:ext uri="{FF2B5EF4-FFF2-40B4-BE49-F238E27FC236}">
                <a16:creationId xmlns:a16="http://schemas.microsoft.com/office/drawing/2014/main" id="{D6BF3148-6DBE-EC74-80B9-85B13DF39924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10. Политички и друштвени значај</a:t>
            </a:r>
            <a:endParaRPr dirty="0"/>
          </a:p>
        </p:txBody>
      </p:sp>
      <p:sp>
        <p:nvSpPr>
          <p:cNvPr id="834" name="Google Shape;834;p43">
            <a:extLst>
              <a:ext uri="{FF2B5EF4-FFF2-40B4-BE49-F238E27FC236}">
                <a16:creationId xmlns:a16="http://schemas.microsoft.com/office/drawing/2014/main" id="{53211E12-3130-6A13-A06B-A71A6AE77723}"/>
              </a:ext>
            </a:extLst>
          </p:cNvPr>
          <p:cNvSpPr/>
          <p:nvPr/>
        </p:nvSpPr>
        <p:spPr>
          <a:xfrm>
            <a:off x="3636950" y="-476463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668;p38">
            <a:extLst>
              <a:ext uri="{FF2B5EF4-FFF2-40B4-BE49-F238E27FC236}">
                <a16:creationId xmlns:a16="http://schemas.microsoft.com/office/drawing/2014/main" id="{54C05F8E-861A-B391-BF80-3FB2AADE80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6250" y="1221199"/>
            <a:ext cx="6905100" cy="372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600" dirty="0"/>
              <a:t>Египат је лидер у арапском свету.</a:t>
            </a:r>
            <a:endParaRPr lang="en-US" sz="1600" dirty="0"/>
          </a:p>
        </p:txBody>
      </p:sp>
      <p:grpSp>
        <p:nvGrpSpPr>
          <p:cNvPr id="42" name="Google Shape;1838;p64">
            <a:extLst>
              <a:ext uri="{FF2B5EF4-FFF2-40B4-BE49-F238E27FC236}">
                <a16:creationId xmlns:a16="http://schemas.microsoft.com/office/drawing/2014/main" id="{FA722A69-B846-504F-E237-E25AF5D6C301}"/>
              </a:ext>
            </a:extLst>
          </p:cNvPr>
          <p:cNvGrpSpPr/>
          <p:nvPr/>
        </p:nvGrpSpPr>
        <p:grpSpPr>
          <a:xfrm>
            <a:off x="720000" y="1264460"/>
            <a:ext cx="286250" cy="286225"/>
            <a:chOff x="4034125" y="4106600"/>
            <a:chExt cx="286250" cy="286225"/>
          </a:xfrm>
        </p:grpSpPr>
        <p:sp>
          <p:nvSpPr>
            <p:cNvPr id="43" name="Google Shape;1839;p64">
              <a:extLst>
                <a:ext uri="{FF2B5EF4-FFF2-40B4-BE49-F238E27FC236}">
                  <a16:creationId xmlns:a16="http://schemas.microsoft.com/office/drawing/2014/main" id="{FEF63620-C2BC-0FC5-F429-723BE83E4392}"/>
                </a:ext>
              </a:extLst>
            </p:cNvPr>
            <p:cNvSpPr/>
            <p:nvPr/>
          </p:nvSpPr>
          <p:spPr>
            <a:xfrm>
              <a:off x="4213825" y="4106600"/>
              <a:ext cx="106550" cy="106525"/>
            </a:xfrm>
            <a:custGeom>
              <a:avLst/>
              <a:gdLst/>
              <a:ahLst/>
              <a:cxnLst/>
              <a:rect l="l" t="t" r="r" b="b"/>
              <a:pathLst>
                <a:path w="4262" h="4261" extrusionOk="0">
                  <a:moveTo>
                    <a:pt x="2118" y="0"/>
                  </a:moveTo>
                  <a:lnTo>
                    <a:pt x="1909" y="26"/>
                  </a:lnTo>
                  <a:lnTo>
                    <a:pt x="1700" y="53"/>
                  </a:lnTo>
                  <a:lnTo>
                    <a:pt x="1491" y="105"/>
                  </a:lnTo>
                  <a:lnTo>
                    <a:pt x="1308" y="183"/>
                  </a:lnTo>
                  <a:lnTo>
                    <a:pt x="1099" y="262"/>
                  </a:lnTo>
                  <a:lnTo>
                    <a:pt x="942" y="366"/>
                  </a:lnTo>
                  <a:lnTo>
                    <a:pt x="759" y="497"/>
                  </a:lnTo>
                  <a:lnTo>
                    <a:pt x="628" y="628"/>
                  </a:lnTo>
                  <a:lnTo>
                    <a:pt x="471" y="784"/>
                  </a:lnTo>
                  <a:lnTo>
                    <a:pt x="367" y="941"/>
                  </a:lnTo>
                  <a:lnTo>
                    <a:pt x="262" y="1124"/>
                  </a:lnTo>
                  <a:lnTo>
                    <a:pt x="158" y="1307"/>
                  </a:lnTo>
                  <a:lnTo>
                    <a:pt x="79" y="1516"/>
                  </a:lnTo>
                  <a:lnTo>
                    <a:pt x="27" y="1699"/>
                  </a:lnTo>
                  <a:lnTo>
                    <a:pt x="1" y="1908"/>
                  </a:lnTo>
                  <a:lnTo>
                    <a:pt x="1" y="2144"/>
                  </a:lnTo>
                  <a:lnTo>
                    <a:pt x="1" y="2353"/>
                  </a:lnTo>
                  <a:lnTo>
                    <a:pt x="27" y="2562"/>
                  </a:lnTo>
                  <a:lnTo>
                    <a:pt x="79" y="2771"/>
                  </a:lnTo>
                  <a:lnTo>
                    <a:pt x="158" y="2954"/>
                  </a:lnTo>
                  <a:lnTo>
                    <a:pt x="262" y="3163"/>
                  </a:lnTo>
                  <a:lnTo>
                    <a:pt x="367" y="3320"/>
                  </a:lnTo>
                  <a:lnTo>
                    <a:pt x="471" y="3503"/>
                  </a:lnTo>
                  <a:lnTo>
                    <a:pt x="628" y="3634"/>
                  </a:lnTo>
                  <a:lnTo>
                    <a:pt x="759" y="3790"/>
                  </a:lnTo>
                  <a:lnTo>
                    <a:pt x="942" y="3895"/>
                  </a:lnTo>
                  <a:lnTo>
                    <a:pt x="1099" y="3999"/>
                  </a:lnTo>
                  <a:lnTo>
                    <a:pt x="1308" y="4104"/>
                  </a:lnTo>
                  <a:lnTo>
                    <a:pt x="1491" y="4182"/>
                  </a:lnTo>
                  <a:lnTo>
                    <a:pt x="1700" y="4235"/>
                  </a:lnTo>
                  <a:lnTo>
                    <a:pt x="1909" y="4261"/>
                  </a:lnTo>
                  <a:lnTo>
                    <a:pt x="2353" y="4261"/>
                  </a:lnTo>
                  <a:lnTo>
                    <a:pt x="2562" y="4235"/>
                  </a:lnTo>
                  <a:lnTo>
                    <a:pt x="2772" y="4182"/>
                  </a:lnTo>
                  <a:lnTo>
                    <a:pt x="2955" y="4104"/>
                  </a:lnTo>
                  <a:lnTo>
                    <a:pt x="3137" y="3999"/>
                  </a:lnTo>
                  <a:lnTo>
                    <a:pt x="3320" y="3895"/>
                  </a:lnTo>
                  <a:lnTo>
                    <a:pt x="3477" y="3790"/>
                  </a:lnTo>
                  <a:lnTo>
                    <a:pt x="3634" y="3634"/>
                  </a:lnTo>
                  <a:lnTo>
                    <a:pt x="3765" y="3503"/>
                  </a:lnTo>
                  <a:lnTo>
                    <a:pt x="3896" y="3320"/>
                  </a:lnTo>
                  <a:lnTo>
                    <a:pt x="4000" y="3163"/>
                  </a:lnTo>
                  <a:lnTo>
                    <a:pt x="4078" y="2954"/>
                  </a:lnTo>
                  <a:lnTo>
                    <a:pt x="4157" y="2771"/>
                  </a:lnTo>
                  <a:lnTo>
                    <a:pt x="4209" y="2562"/>
                  </a:lnTo>
                  <a:lnTo>
                    <a:pt x="4235" y="2353"/>
                  </a:lnTo>
                  <a:lnTo>
                    <a:pt x="4261" y="2144"/>
                  </a:lnTo>
                  <a:lnTo>
                    <a:pt x="4235" y="1908"/>
                  </a:lnTo>
                  <a:lnTo>
                    <a:pt x="4209" y="1699"/>
                  </a:lnTo>
                  <a:lnTo>
                    <a:pt x="4157" y="1516"/>
                  </a:lnTo>
                  <a:lnTo>
                    <a:pt x="4078" y="1307"/>
                  </a:lnTo>
                  <a:lnTo>
                    <a:pt x="4000" y="1124"/>
                  </a:lnTo>
                  <a:lnTo>
                    <a:pt x="3896" y="941"/>
                  </a:lnTo>
                  <a:lnTo>
                    <a:pt x="3765" y="784"/>
                  </a:lnTo>
                  <a:lnTo>
                    <a:pt x="3634" y="628"/>
                  </a:lnTo>
                  <a:lnTo>
                    <a:pt x="3477" y="497"/>
                  </a:lnTo>
                  <a:lnTo>
                    <a:pt x="3320" y="366"/>
                  </a:lnTo>
                  <a:lnTo>
                    <a:pt x="3137" y="262"/>
                  </a:lnTo>
                  <a:lnTo>
                    <a:pt x="2955" y="183"/>
                  </a:lnTo>
                  <a:lnTo>
                    <a:pt x="2772" y="105"/>
                  </a:lnTo>
                  <a:lnTo>
                    <a:pt x="2562" y="53"/>
                  </a:lnTo>
                  <a:lnTo>
                    <a:pt x="2353" y="26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40;p64">
              <a:extLst>
                <a:ext uri="{FF2B5EF4-FFF2-40B4-BE49-F238E27FC236}">
                  <a16:creationId xmlns:a16="http://schemas.microsoft.com/office/drawing/2014/main" id="{D53FDFF1-2FB7-343D-866D-09FCCC2936F5}"/>
                </a:ext>
              </a:extLst>
            </p:cNvPr>
            <p:cNvSpPr/>
            <p:nvPr/>
          </p:nvSpPr>
          <p:spPr>
            <a:xfrm>
              <a:off x="4034125" y="4281075"/>
              <a:ext cx="286250" cy="111750"/>
            </a:xfrm>
            <a:custGeom>
              <a:avLst/>
              <a:gdLst/>
              <a:ahLst/>
              <a:cxnLst/>
              <a:rect l="l" t="t" r="r" b="b"/>
              <a:pathLst>
                <a:path w="11450" h="4470" extrusionOk="0">
                  <a:moveTo>
                    <a:pt x="8078" y="0"/>
                  </a:moveTo>
                  <a:lnTo>
                    <a:pt x="7633" y="26"/>
                  </a:lnTo>
                  <a:lnTo>
                    <a:pt x="7189" y="53"/>
                  </a:lnTo>
                  <a:lnTo>
                    <a:pt x="6405" y="183"/>
                  </a:lnTo>
                  <a:lnTo>
                    <a:pt x="5620" y="340"/>
                  </a:lnTo>
                  <a:lnTo>
                    <a:pt x="4836" y="549"/>
                  </a:lnTo>
                  <a:lnTo>
                    <a:pt x="4052" y="784"/>
                  </a:lnTo>
                  <a:lnTo>
                    <a:pt x="3817" y="863"/>
                  </a:lnTo>
                  <a:lnTo>
                    <a:pt x="2980" y="1098"/>
                  </a:lnTo>
                  <a:lnTo>
                    <a:pt x="2092" y="1333"/>
                  </a:lnTo>
                  <a:lnTo>
                    <a:pt x="1229" y="1516"/>
                  </a:lnTo>
                  <a:lnTo>
                    <a:pt x="811" y="1595"/>
                  </a:lnTo>
                  <a:lnTo>
                    <a:pt x="367" y="1647"/>
                  </a:lnTo>
                  <a:lnTo>
                    <a:pt x="314" y="1647"/>
                  </a:lnTo>
                  <a:lnTo>
                    <a:pt x="184" y="1673"/>
                  </a:lnTo>
                  <a:lnTo>
                    <a:pt x="79" y="1752"/>
                  </a:lnTo>
                  <a:lnTo>
                    <a:pt x="27" y="1856"/>
                  </a:lnTo>
                  <a:lnTo>
                    <a:pt x="1" y="1987"/>
                  </a:lnTo>
                  <a:lnTo>
                    <a:pt x="1" y="3241"/>
                  </a:lnTo>
                  <a:lnTo>
                    <a:pt x="27" y="3477"/>
                  </a:lnTo>
                  <a:lnTo>
                    <a:pt x="105" y="3712"/>
                  </a:lnTo>
                  <a:lnTo>
                    <a:pt x="210" y="3921"/>
                  </a:lnTo>
                  <a:lnTo>
                    <a:pt x="367" y="4104"/>
                  </a:lnTo>
                  <a:lnTo>
                    <a:pt x="550" y="4261"/>
                  </a:lnTo>
                  <a:lnTo>
                    <a:pt x="759" y="4365"/>
                  </a:lnTo>
                  <a:lnTo>
                    <a:pt x="994" y="4444"/>
                  </a:lnTo>
                  <a:lnTo>
                    <a:pt x="1229" y="4470"/>
                  </a:lnTo>
                  <a:lnTo>
                    <a:pt x="10221" y="4470"/>
                  </a:lnTo>
                  <a:lnTo>
                    <a:pt x="10456" y="4444"/>
                  </a:lnTo>
                  <a:lnTo>
                    <a:pt x="10691" y="4365"/>
                  </a:lnTo>
                  <a:lnTo>
                    <a:pt x="10901" y="4261"/>
                  </a:lnTo>
                  <a:lnTo>
                    <a:pt x="11084" y="4104"/>
                  </a:lnTo>
                  <a:lnTo>
                    <a:pt x="11240" y="3921"/>
                  </a:lnTo>
                  <a:lnTo>
                    <a:pt x="11345" y="3712"/>
                  </a:lnTo>
                  <a:lnTo>
                    <a:pt x="11423" y="3477"/>
                  </a:lnTo>
                  <a:lnTo>
                    <a:pt x="11449" y="3241"/>
                  </a:lnTo>
                  <a:lnTo>
                    <a:pt x="11449" y="1177"/>
                  </a:lnTo>
                  <a:lnTo>
                    <a:pt x="11423" y="1098"/>
                  </a:lnTo>
                  <a:lnTo>
                    <a:pt x="11397" y="1020"/>
                  </a:lnTo>
                  <a:lnTo>
                    <a:pt x="11345" y="941"/>
                  </a:lnTo>
                  <a:lnTo>
                    <a:pt x="11293" y="889"/>
                  </a:lnTo>
                  <a:lnTo>
                    <a:pt x="10901" y="680"/>
                  </a:lnTo>
                  <a:lnTo>
                    <a:pt x="10535" y="497"/>
                  </a:lnTo>
                  <a:lnTo>
                    <a:pt x="10143" y="340"/>
                  </a:lnTo>
                  <a:lnTo>
                    <a:pt x="9750" y="236"/>
                  </a:lnTo>
                  <a:lnTo>
                    <a:pt x="9358" y="131"/>
                  </a:lnTo>
                  <a:lnTo>
                    <a:pt x="8940" y="53"/>
                  </a:lnTo>
                  <a:lnTo>
                    <a:pt x="8496" y="26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41;p64">
              <a:extLst>
                <a:ext uri="{FF2B5EF4-FFF2-40B4-BE49-F238E27FC236}">
                  <a16:creationId xmlns:a16="http://schemas.microsoft.com/office/drawing/2014/main" id="{48F129B7-2E2A-E83C-224E-E11A170D69CE}"/>
                </a:ext>
              </a:extLst>
            </p:cNvPr>
            <p:cNvSpPr/>
            <p:nvPr/>
          </p:nvSpPr>
          <p:spPr>
            <a:xfrm>
              <a:off x="4051775" y="4187625"/>
              <a:ext cx="155550" cy="117000"/>
            </a:xfrm>
            <a:custGeom>
              <a:avLst/>
              <a:gdLst/>
              <a:ahLst/>
              <a:cxnLst/>
              <a:rect l="l" t="t" r="r" b="b"/>
              <a:pathLst>
                <a:path w="6222" h="4680" extrusionOk="0">
                  <a:moveTo>
                    <a:pt x="3581" y="0"/>
                  </a:moveTo>
                  <a:lnTo>
                    <a:pt x="3529" y="27"/>
                  </a:lnTo>
                  <a:lnTo>
                    <a:pt x="3451" y="79"/>
                  </a:lnTo>
                  <a:lnTo>
                    <a:pt x="3398" y="131"/>
                  </a:lnTo>
                  <a:lnTo>
                    <a:pt x="0" y="4679"/>
                  </a:lnTo>
                  <a:lnTo>
                    <a:pt x="732" y="4549"/>
                  </a:lnTo>
                  <a:lnTo>
                    <a:pt x="1464" y="4366"/>
                  </a:lnTo>
                  <a:lnTo>
                    <a:pt x="2196" y="4157"/>
                  </a:lnTo>
                  <a:lnTo>
                    <a:pt x="2928" y="3947"/>
                  </a:lnTo>
                  <a:lnTo>
                    <a:pt x="3163" y="3869"/>
                  </a:lnTo>
                  <a:lnTo>
                    <a:pt x="3215" y="3869"/>
                  </a:lnTo>
                  <a:lnTo>
                    <a:pt x="6221" y="3163"/>
                  </a:lnTo>
                  <a:lnTo>
                    <a:pt x="3947" y="131"/>
                  </a:lnTo>
                  <a:lnTo>
                    <a:pt x="3895" y="79"/>
                  </a:lnTo>
                  <a:lnTo>
                    <a:pt x="3817" y="27"/>
                  </a:lnTo>
                  <a:lnTo>
                    <a:pt x="37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6" name="Diagram 45">
            <a:extLst>
              <a:ext uri="{FF2B5EF4-FFF2-40B4-BE49-F238E27FC236}">
                <a16:creationId xmlns:a16="http://schemas.microsoft.com/office/drawing/2014/main" id="{D600E431-3D42-E35B-B103-7F7357E5D9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03946"/>
              </p:ext>
            </p:extLst>
          </p:nvPr>
        </p:nvGraphicFramePr>
        <p:xfrm>
          <a:off x="2933146" y="1854287"/>
          <a:ext cx="2823220" cy="2492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E4A8610F-A00C-889A-7B7B-6F6F7EA131ED}"/>
              </a:ext>
            </a:extLst>
          </p:cNvPr>
          <p:cNvSpPr/>
          <p:nvPr/>
        </p:nvSpPr>
        <p:spPr>
          <a:xfrm>
            <a:off x="5756366" y="2099228"/>
            <a:ext cx="141737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Cyrl-RS" sz="1600" b="0" cap="none" spc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110 милиона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506DD4-29F0-A007-41AD-78110C965BB6}"/>
              </a:ext>
            </a:extLst>
          </p:cNvPr>
          <p:cNvSpPr/>
          <p:nvPr/>
        </p:nvSpPr>
        <p:spPr>
          <a:xfrm>
            <a:off x="5756366" y="2930896"/>
            <a:ext cx="175400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Cyrl-RS" sz="1600" b="0" cap="none" spc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404 милијарде $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F5DCFE8-614E-C3D4-6490-60A7484E0836}"/>
              </a:ext>
            </a:extLst>
          </p:cNvPr>
          <p:cNvSpPr/>
          <p:nvPr/>
        </p:nvSpPr>
        <p:spPr>
          <a:xfrm>
            <a:off x="5717093" y="3762565"/>
            <a:ext cx="149592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Cyrl-RS" sz="1600" b="0" cap="none" spc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Нафта, памук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5959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Graphic spid="46" grpId="0">
        <p:bldAsOne/>
      </p:bldGraphic>
      <p:bldP spid="47" grpId="0"/>
      <p:bldP spid="48" grpId="0"/>
      <p:bldP spid="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>
          <a:extLst>
            <a:ext uri="{FF2B5EF4-FFF2-40B4-BE49-F238E27FC236}">
              <a16:creationId xmlns:a16="http://schemas.microsoft.com/office/drawing/2014/main" id="{EDA950A5-C47B-6D56-3749-16B77E41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oogle Shape;1039;p53">
            <a:extLst>
              <a:ext uri="{FF2B5EF4-FFF2-40B4-BE49-F238E27FC236}">
                <a16:creationId xmlns:a16="http://schemas.microsoft.com/office/drawing/2014/main" id="{B97D729A-1BA2-DA70-3243-ED5E55DB8960}"/>
              </a:ext>
            </a:extLst>
          </p:cNvPr>
          <p:cNvGrpSpPr/>
          <p:nvPr/>
        </p:nvGrpSpPr>
        <p:grpSpPr>
          <a:xfrm>
            <a:off x="4834643" y="2723977"/>
            <a:ext cx="3362962" cy="1854470"/>
            <a:chOff x="-1213550" y="1112775"/>
            <a:chExt cx="3717212" cy="2049818"/>
          </a:xfrm>
        </p:grpSpPr>
        <p:sp>
          <p:nvSpPr>
            <p:cNvPr id="1040" name="Google Shape;1040;p53">
              <a:extLst>
                <a:ext uri="{FF2B5EF4-FFF2-40B4-BE49-F238E27FC236}">
                  <a16:creationId xmlns:a16="http://schemas.microsoft.com/office/drawing/2014/main" id="{AEC8D66D-1F94-0618-163D-372DEEA10D72}"/>
                </a:ext>
              </a:extLst>
            </p:cNvPr>
            <p:cNvSpPr/>
            <p:nvPr/>
          </p:nvSpPr>
          <p:spPr>
            <a:xfrm>
              <a:off x="-1213550" y="1112775"/>
              <a:ext cx="2774431" cy="2049818"/>
            </a:xfrm>
            <a:custGeom>
              <a:avLst/>
              <a:gdLst/>
              <a:ahLst/>
              <a:cxnLst/>
              <a:rect l="l" t="t" r="r" b="b"/>
              <a:pathLst>
                <a:path w="66641" h="49236" extrusionOk="0">
                  <a:moveTo>
                    <a:pt x="43976" y="0"/>
                  </a:moveTo>
                  <a:lnTo>
                    <a:pt x="1" y="49235"/>
                  </a:lnTo>
                  <a:lnTo>
                    <a:pt x="66641" y="49235"/>
                  </a:lnTo>
                  <a:lnTo>
                    <a:pt x="4397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3">
              <a:extLst>
                <a:ext uri="{FF2B5EF4-FFF2-40B4-BE49-F238E27FC236}">
                  <a16:creationId xmlns:a16="http://schemas.microsoft.com/office/drawing/2014/main" id="{AAF6F282-F553-4F10-44C6-73422CD2D5EF}"/>
                </a:ext>
              </a:extLst>
            </p:cNvPr>
            <p:cNvSpPr/>
            <p:nvPr/>
          </p:nvSpPr>
          <p:spPr>
            <a:xfrm>
              <a:off x="-1213550" y="1112775"/>
              <a:ext cx="2774431" cy="2049818"/>
            </a:xfrm>
            <a:custGeom>
              <a:avLst/>
              <a:gdLst/>
              <a:ahLst/>
              <a:cxnLst/>
              <a:rect l="l" t="t" r="r" b="b"/>
              <a:pathLst>
                <a:path w="66641" h="49236" fill="none" extrusionOk="0">
                  <a:moveTo>
                    <a:pt x="43976" y="0"/>
                  </a:moveTo>
                  <a:lnTo>
                    <a:pt x="1" y="49235"/>
                  </a:lnTo>
                  <a:lnTo>
                    <a:pt x="66641" y="49235"/>
                  </a:lnTo>
                  <a:lnTo>
                    <a:pt x="43976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3">
              <a:extLst>
                <a:ext uri="{FF2B5EF4-FFF2-40B4-BE49-F238E27FC236}">
                  <a16:creationId xmlns:a16="http://schemas.microsoft.com/office/drawing/2014/main" id="{BE924CEB-0607-A93F-8B42-4C1E7AB76DBC}"/>
                </a:ext>
              </a:extLst>
            </p:cNvPr>
            <p:cNvSpPr/>
            <p:nvPr/>
          </p:nvSpPr>
          <p:spPr>
            <a:xfrm>
              <a:off x="617293" y="1112775"/>
              <a:ext cx="1886369" cy="2049818"/>
            </a:xfrm>
            <a:custGeom>
              <a:avLst/>
              <a:gdLst/>
              <a:ahLst/>
              <a:cxnLst/>
              <a:rect l="l" t="t" r="r" b="b"/>
              <a:pathLst>
                <a:path w="45310" h="49236" extrusionOk="0">
                  <a:moveTo>
                    <a:pt x="0" y="0"/>
                  </a:moveTo>
                  <a:lnTo>
                    <a:pt x="22665" y="49235"/>
                  </a:lnTo>
                  <a:lnTo>
                    <a:pt x="45310" y="4409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3">
              <a:extLst>
                <a:ext uri="{FF2B5EF4-FFF2-40B4-BE49-F238E27FC236}">
                  <a16:creationId xmlns:a16="http://schemas.microsoft.com/office/drawing/2014/main" id="{EC9FB0EB-74F6-7869-3B0C-137F4D1E7899}"/>
                </a:ext>
              </a:extLst>
            </p:cNvPr>
            <p:cNvSpPr/>
            <p:nvPr/>
          </p:nvSpPr>
          <p:spPr>
            <a:xfrm>
              <a:off x="617293" y="1112775"/>
              <a:ext cx="1886369" cy="2049818"/>
            </a:xfrm>
            <a:custGeom>
              <a:avLst/>
              <a:gdLst/>
              <a:ahLst/>
              <a:cxnLst/>
              <a:rect l="l" t="t" r="r" b="b"/>
              <a:pathLst>
                <a:path w="45310" h="49236" fill="none" extrusionOk="0">
                  <a:moveTo>
                    <a:pt x="0" y="0"/>
                  </a:moveTo>
                  <a:lnTo>
                    <a:pt x="45310" y="44091"/>
                  </a:lnTo>
                  <a:lnTo>
                    <a:pt x="22665" y="49235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3">
              <a:extLst>
                <a:ext uri="{FF2B5EF4-FFF2-40B4-BE49-F238E27FC236}">
                  <a16:creationId xmlns:a16="http://schemas.microsoft.com/office/drawing/2014/main" id="{775BA51D-0402-67A8-397C-37537F79F6D6}"/>
                </a:ext>
              </a:extLst>
            </p:cNvPr>
            <p:cNvSpPr/>
            <p:nvPr/>
          </p:nvSpPr>
          <p:spPr>
            <a:xfrm>
              <a:off x="-125852" y="2117537"/>
              <a:ext cx="467033" cy="10491"/>
            </a:xfrm>
            <a:custGeom>
              <a:avLst/>
              <a:gdLst/>
              <a:ahLst/>
              <a:cxnLst/>
              <a:rect l="l" t="t" r="r" b="b"/>
              <a:pathLst>
                <a:path w="11218" h="252" extrusionOk="0">
                  <a:moveTo>
                    <a:pt x="3211" y="0"/>
                  </a:moveTo>
                  <a:lnTo>
                    <a:pt x="2128" y="39"/>
                  </a:lnTo>
                  <a:lnTo>
                    <a:pt x="1045" y="78"/>
                  </a:lnTo>
                  <a:lnTo>
                    <a:pt x="1" y="155"/>
                  </a:lnTo>
                  <a:lnTo>
                    <a:pt x="2476" y="174"/>
                  </a:lnTo>
                  <a:lnTo>
                    <a:pt x="4429" y="213"/>
                  </a:lnTo>
                  <a:lnTo>
                    <a:pt x="5802" y="252"/>
                  </a:lnTo>
                  <a:lnTo>
                    <a:pt x="6344" y="252"/>
                  </a:lnTo>
                  <a:lnTo>
                    <a:pt x="7775" y="232"/>
                  </a:lnTo>
                  <a:lnTo>
                    <a:pt x="9361" y="194"/>
                  </a:lnTo>
                  <a:lnTo>
                    <a:pt x="11217" y="116"/>
                  </a:lnTo>
                  <a:lnTo>
                    <a:pt x="10115" y="58"/>
                  </a:lnTo>
                  <a:lnTo>
                    <a:pt x="9090" y="20"/>
                  </a:lnTo>
                  <a:lnTo>
                    <a:pt x="8026" y="0"/>
                  </a:lnTo>
                  <a:lnTo>
                    <a:pt x="7485" y="0"/>
                  </a:lnTo>
                  <a:lnTo>
                    <a:pt x="6673" y="20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3">
              <a:extLst>
                <a:ext uri="{FF2B5EF4-FFF2-40B4-BE49-F238E27FC236}">
                  <a16:creationId xmlns:a16="http://schemas.microsoft.com/office/drawing/2014/main" id="{151871C7-2266-4EBD-CFCD-C7F82CE18BD7}"/>
                </a:ext>
              </a:extLst>
            </p:cNvPr>
            <p:cNvSpPr/>
            <p:nvPr/>
          </p:nvSpPr>
          <p:spPr>
            <a:xfrm>
              <a:off x="-125852" y="2117537"/>
              <a:ext cx="467033" cy="10491"/>
            </a:xfrm>
            <a:custGeom>
              <a:avLst/>
              <a:gdLst/>
              <a:ahLst/>
              <a:cxnLst/>
              <a:rect l="l" t="t" r="r" b="b"/>
              <a:pathLst>
                <a:path w="11218" h="252" fill="none" extrusionOk="0">
                  <a:moveTo>
                    <a:pt x="8026" y="0"/>
                  </a:moveTo>
                  <a:lnTo>
                    <a:pt x="8026" y="0"/>
                  </a:lnTo>
                  <a:lnTo>
                    <a:pt x="7485" y="0"/>
                  </a:lnTo>
                  <a:lnTo>
                    <a:pt x="7485" y="0"/>
                  </a:lnTo>
                  <a:lnTo>
                    <a:pt x="6673" y="20"/>
                  </a:lnTo>
                  <a:lnTo>
                    <a:pt x="6673" y="20"/>
                  </a:lnTo>
                  <a:lnTo>
                    <a:pt x="5570" y="0"/>
                  </a:lnTo>
                  <a:lnTo>
                    <a:pt x="5570" y="0"/>
                  </a:lnTo>
                  <a:lnTo>
                    <a:pt x="4275" y="0"/>
                  </a:lnTo>
                  <a:lnTo>
                    <a:pt x="4275" y="0"/>
                  </a:lnTo>
                  <a:lnTo>
                    <a:pt x="3211" y="0"/>
                  </a:lnTo>
                  <a:lnTo>
                    <a:pt x="2128" y="39"/>
                  </a:lnTo>
                  <a:lnTo>
                    <a:pt x="1045" y="78"/>
                  </a:lnTo>
                  <a:lnTo>
                    <a:pt x="1" y="155"/>
                  </a:lnTo>
                  <a:lnTo>
                    <a:pt x="1" y="155"/>
                  </a:lnTo>
                  <a:lnTo>
                    <a:pt x="2476" y="174"/>
                  </a:lnTo>
                  <a:lnTo>
                    <a:pt x="4429" y="213"/>
                  </a:lnTo>
                  <a:lnTo>
                    <a:pt x="5802" y="252"/>
                  </a:lnTo>
                  <a:lnTo>
                    <a:pt x="5802" y="252"/>
                  </a:lnTo>
                  <a:lnTo>
                    <a:pt x="6344" y="252"/>
                  </a:lnTo>
                  <a:lnTo>
                    <a:pt x="6344" y="252"/>
                  </a:lnTo>
                  <a:lnTo>
                    <a:pt x="7775" y="232"/>
                  </a:lnTo>
                  <a:lnTo>
                    <a:pt x="9361" y="194"/>
                  </a:lnTo>
                  <a:lnTo>
                    <a:pt x="11217" y="116"/>
                  </a:lnTo>
                  <a:lnTo>
                    <a:pt x="11217" y="116"/>
                  </a:lnTo>
                  <a:lnTo>
                    <a:pt x="10115" y="58"/>
                  </a:lnTo>
                  <a:lnTo>
                    <a:pt x="9090" y="20"/>
                  </a:lnTo>
                  <a:lnTo>
                    <a:pt x="8026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3">
              <a:extLst>
                <a:ext uri="{FF2B5EF4-FFF2-40B4-BE49-F238E27FC236}">
                  <a16:creationId xmlns:a16="http://schemas.microsoft.com/office/drawing/2014/main" id="{11C46EA4-78F4-B754-60CF-907B9C9E8DD8}"/>
                </a:ext>
              </a:extLst>
            </p:cNvPr>
            <p:cNvSpPr/>
            <p:nvPr/>
          </p:nvSpPr>
          <p:spPr>
            <a:xfrm>
              <a:off x="158375" y="2468542"/>
              <a:ext cx="879195" cy="16153"/>
            </a:xfrm>
            <a:custGeom>
              <a:avLst/>
              <a:gdLst/>
              <a:ahLst/>
              <a:cxnLst/>
              <a:rect l="l" t="t" r="r" b="b"/>
              <a:pathLst>
                <a:path w="21118" h="388" extrusionOk="0">
                  <a:moveTo>
                    <a:pt x="15123" y="1"/>
                  </a:moveTo>
                  <a:lnTo>
                    <a:pt x="14117" y="20"/>
                  </a:lnTo>
                  <a:lnTo>
                    <a:pt x="13421" y="20"/>
                  </a:lnTo>
                  <a:lnTo>
                    <a:pt x="12570" y="39"/>
                  </a:lnTo>
                  <a:lnTo>
                    <a:pt x="10501" y="20"/>
                  </a:lnTo>
                  <a:lnTo>
                    <a:pt x="6053" y="20"/>
                  </a:lnTo>
                  <a:lnTo>
                    <a:pt x="4003" y="59"/>
                  </a:lnTo>
                  <a:lnTo>
                    <a:pt x="1973" y="117"/>
                  </a:lnTo>
                  <a:lnTo>
                    <a:pt x="967" y="175"/>
                  </a:lnTo>
                  <a:lnTo>
                    <a:pt x="0" y="233"/>
                  </a:lnTo>
                  <a:lnTo>
                    <a:pt x="4680" y="271"/>
                  </a:lnTo>
                  <a:lnTo>
                    <a:pt x="8335" y="329"/>
                  </a:lnTo>
                  <a:lnTo>
                    <a:pt x="10926" y="368"/>
                  </a:lnTo>
                  <a:lnTo>
                    <a:pt x="11971" y="387"/>
                  </a:lnTo>
                  <a:lnTo>
                    <a:pt x="13208" y="387"/>
                  </a:lnTo>
                  <a:lnTo>
                    <a:pt x="14639" y="368"/>
                  </a:lnTo>
                  <a:lnTo>
                    <a:pt x="17656" y="291"/>
                  </a:lnTo>
                  <a:lnTo>
                    <a:pt x="21118" y="194"/>
                  </a:lnTo>
                  <a:lnTo>
                    <a:pt x="19068" y="97"/>
                  </a:lnTo>
                  <a:lnTo>
                    <a:pt x="17115" y="39"/>
                  </a:lnTo>
                  <a:lnTo>
                    <a:pt x="16109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3">
              <a:extLst>
                <a:ext uri="{FF2B5EF4-FFF2-40B4-BE49-F238E27FC236}">
                  <a16:creationId xmlns:a16="http://schemas.microsoft.com/office/drawing/2014/main" id="{8853AE0A-3A44-1084-BDE3-C5582DCF7BEC}"/>
                </a:ext>
              </a:extLst>
            </p:cNvPr>
            <p:cNvSpPr/>
            <p:nvPr/>
          </p:nvSpPr>
          <p:spPr>
            <a:xfrm>
              <a:off x="158375" y="2468542"/>
              <a:ext cx="879195" cy="16153"/>
            </a:xfrm>
            <a:custGeom>
              <a:avLst/>
              <a:gdLst/>
              <a:ahLst/>
              <a:cxnLst/>
              <a:rect l="l" t="t" r="r" b="b"/>
              <a:pathLst>
                <a:path w="21118" h="388" fill="none" extrusionOk="0">
                  <a:moveTo>
                    <a:pt x="15123" y="1"/>
                  </a:moveTo>
                  <a:lnTo>
                    <a:pt x="15123" y="1"/>
                  </a:lnTo>
                  <a:lnTo>
                    <a:pt x="14117" y="20"/>
                  </a:lnTo>
                  <a:lnTo>
                    <a:pt x="14117" y="20"/>
                  </a:lnTo>
                  <a:lnTo>
                    <a:pt x="13421" y="20"/>
                  </a:lnTo>
                  <a:lnTo>
                    <a:pt x="12570" y="39"/>
                  </a:lnTo>
                  <a:lnTo>
                    <a:pt x="12570" y="39"/>
                  </a:lnTo>
                  <a:lnTo>
                    <a:pt x="10501" y="20"/>
                  </a:lnTo>
                  <a:lnTo>
                    <a:pt x="10501" y="20"/>
                  </a:lnTo>
                  <a:lnTo>
                    <a:pt x="8045" y="20"/>
                  </a:lnTo>
                  <a:lnTo>
                    <a:pt x="8045" y="20"/>
                  </a:lnTo>
                  <a:lnTo>
                    <a:pt x="6053" y="20"/>
                  </a:lnTo>
                  <a:lnTo>
                    <a:pt x="4003" y="59"/>
                  </a:lnTo>
                  <a:lnTo>
                    <a:pt x="1973" y="117"/>
                  </a:lnTo>
                  <a:lnTo>
                    <a:pt x="967" y="175"/>
                  </a:lnTo>
                  <a:lnTo>
                    <a:pt x="0" y="233"/>
                  </a:lnTo>
                  <a:lnTo>
                    <a:pt x="0" y="233"/>
                  </a:lnTo>
                  <a:lnTo>
                    <a:pt x="4680" y="271"/>
                  </a:lnTo>
                  <a:lnTo>
                    <a:pt x="8335" y="329"/>
                  </a:lnTo>
                  <a:lnTo>
                    <a:pt x="10926" y="368"/>
                  </a:lnTo>
                  <a:lnTo>
                    <a:pt x="10926" y="368"/>
                  </a:lnTo>
                  <a:lnTo>
                    <a:pt x="11971" y="387"/>
                  </a:lnTo>
                  <a:lnTo>
                    <a:pt x="11971" y="387"/>
                  </a:lnTo>
                  <a:lnTo>
                    <a:pt x="13208" y="387"/>
                  </a:lnTo>
                  <a:lnTo>
                    <a:pt x="14639" y="368"/>
                  </a:lnTo>
                  <a:lnTo>
                    <a:pt x="17656" y="291"/>
                  </a:lnTo>
                  <a:lnTo>
                    <a:pt x="21118" y="194"/>
                  </a:lnTo>
                  <a:lnTo>
                    <a:pt x="21118" y="194"/>
                  </a:lnTo>
                  <a:lnTo>
                    <a:pt x="19068" y="97"/>
                  </a:lnTo>
                  <a:lnTo>
                    <a:pt x="17115" y="39"/>
                  </a:lnTo>
                  <a:lnTo>
                    <a:pt x="16109" y="1"/>
                  </a:lnTo>
                  <a:lnTo>
                    <a:pt x="1512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3">
              <a:extLst>
                <a:ext uri="{FF2B5EF4-FFF2-40B4-BE49-F238E27FC236}">
                  <a16:creationId xmlns:a16="http://schemas.microsoft.com/office/drawing/2014/main" id="{5D68ED3D-00BF-86AB-16EF-058D50B02F54}"/>
                </a:ext>
              </a:extLst>
            </p:cNvPr>
            <p:cNvSpPr/>
            <p:nvPr/>
          </p:nvSpPr>
          <p:spPr>
            <a:xfrm>
              <a:off x="421619" y="1917034"/>
              <a:ext cx="466201" cy="10533"/>
            </a:xfrm>
            <a:custGeom>
              <a:avLst/>
              <a:gdLst/>
              <a:ahLst/>
              <a:cxnLst/>
              <a:rect l="l" t="t" r="r" b="b"/>
              <a:pathLst>
                <a:path w="11198" h="253" extrusionOk="0">
                  <a:moveTo>
                    <a:pt x="3211" y="1"/>
                  </a:moveTo>
                  <a:lnTo>
                    <a:pt x="2128" y="40"/>
                  </a:lnTo>
                  <a:lnTo>
                    <a:pt x="1045" y="78"/>
                  </a:lnTo>
                  <a:lnTo>
                    <a:pt x="1" y="156"/>
                  </a:lnTo>
                  <a:lnTo>
                    <a:pt x="2476" y="175"/>
                  </a:lnTo>
                  <a:lnTo>
                    <a:pt x="4410" y="214"/>
                  </a:lnTo>
                  <a:lnTo>
                    <a:pt x="5783" y="252"/>
                  </a:lnTo>
                  <a:lnTo>
                    <a:pt x="6344" y="252"/>
                  </a:lnTo>
                  <a:lnTo>
                    <a:pt x="7756" y="233"/>
                  </a:lnTo>
                  <a:lnTo>
                    <a:pt x="9361" y="194"/>
                  </a:lnTo>
                  <a:lnTo>
                    <a:pt x="11198" y="117"/>
                  </a:lnTo>
                  <a:lnTo>
                    <a:pt x="10115" y="59"/>
                  </a:lnTo>
                  <a:lnTo>
                    <a:pt x="9071" y="20"/>
                  </a:lnTo>
                  <a:lnTo>
                    <a:pt x="8007" y="1"/>
                  </a:lnTo>
                  <a:lnTo>
                    <a:pt x="7485" y="1"/>
                  </a:lnTo>
                  <a:lnTo>
                    <a:pt x="6653" y="20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3">
              <a:extLst>
                <a:ext uri="{FF2B5EF4-FFF2-40B4-BE49-F238E27FC236}">
                  <a16:creationId xmlns:a16="http://schemas.microsoft.com/office/drawing/2014/main" id="{DAE59E61-E2F3-3B69-90E1-7B651980892D}"/>
                </a:ext>
              </a:extLst>
            </p:cNvPr>
            <p:cNvSpPr/>
            <p:nvPr/>
          </p:nvSpPr>
          <p:spPr>
            <a:xfrm>
              <a:off x="421619" y="1917034"/>
              <a:ext cx="466201" cy="10533"/>
            </a:xfrm>
            <a:custGeom>
              <a:avLst/>
              <a:gdLst/>
              <a:ahLst/>
              <a:cxnLst/>
              <a:rect l="l" t="t" r="r" b="b"/>
              <a:pathLst>
                <a:path w="11198" h="253" fill="none" extrusionOk="0">
                  <a:moveTo>
                    <a:pt x="8007" y="1"/>
                  </a:moveTo>
                  <a:lnTo>
                    <a:pt x="8007" y="1"/>
                  </a:lnTo>
                  <a:lnTo>
                    <a:pt x="7485" y="1"/>
                  </a:lnTo>
                  <a:lnTo>
                    <a:pt x="7485" y="1"/>
                  </a:lnTo>
                  <a:lnTo>
                    <a:pt x="6653" y="20"/>
                  </a:lnTo>
                  <a:lnTo>
                    <a:pt x="6653" y="20"/>
                  </a:lnTo>
                  <a:lnTo>
                    <a:pt x="5551" y="1"/>
                  </a:lnTo>
                  <a:lnTo>
                    <a:pt x="5551" y="1"/>
                  </a:lnTo>
                  <a:lnTo>
                    <a:pt x="4255" y="1"/>
                  </a:lnTo>
                  <a:lnTo>
                    <a:pt x="4255" y="1"/>
                  </a:lnTo>
                  <a:lnTo>
                    <a:pt x="3211" y="1"/>
                  </a:lnTo>
                  <a:lnTo>
                    <a:pt x="2128" y="40"/>
                  </a:lnTo>
                  <a:lnTo>
                    <a:pt x="1045" y="78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2476" y="175"/>
                  </a:lnTo>
                  <a:lnTo>
                    <a:pt x="4410" y="214"/>
                  </a:lnTo>
                  <a:lnTo>
                    <a:pt x="5783" y="252"/>
                  </a:lnTo>
                  <a:lnTo>
                    <a:pt x="5783" y="252"/>
                  </a:lnTo>
                  <a:lnTo>
                    <a:pt x="6344" y="252"/>
                  </a:lnTo>
                  <a:lnTo>
                    <a:pt x="6344" y="252"/>
                  </a:lnTo>
                  <a:lnTo>
                    <a:pt x="7756" y="233"/>
                  </a:lnTo>
                  <a:lnTo>
                    <a:pt x="9361" y="194"/>
                  </a:lnTo>
                  <a:lnTo>
                    <a:pt x="11198" y="117"/>
                  </a:lnTo>
                  <a:lnTo>
                    <a:pt x="11198" y="117"/>
                  </a:lnTo>
                  <a:lnTo>
                    <a:pt x="10115" y="59"/>
                  </a:lnTo>
                  <a:lnTo>
                    <a:pt x="9071" y="20"/>
                  </a:lnTo>
                  <a:lnTo>
                    <a:pt x="8007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3">
              <a:extLst>
                <a:ext uri="{FF2B5EF4-FFF2-40B4-BE49-F238E27FC236}">
                  <a16:creationId xmlns:a16="http://schemas.microsoft.com/office/drawing/2014/main" id="{7DF5F713-9451-614C-5880-1C3C6F5E0D7A}"/>
                </a:ext>
              </a:extLst>
            </p:cNvPr>
            <p:cNvSpPr/>
            <p:nvPr/>
          </p:nvSpPr>
          <p:spPr>
            <a:xfrm>
              <a:off x="611631" y="2157796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extrusionOk="0">
                  <a:moveTo>
                    <a:pt x="5744" y="0"/>
                  </a:moveTo>
                  <a:lnTo>
                    <a:pt x="5357" y="19"/>
                  </a:lnTo>
                  <a:lnTo>
                    <a:pt x="3056" y="19"/>
                  </a:lnTo>
                  <a:lnTo>
                    <a:pt x="1528" y="39"/>
                  </a:lnTo>
                  <a:lnTo>
                    <a:pt x="755" y="58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72" y="136"/>
                  </a:lnTo>
                  <a:lnTo>
                    <a:pt x="4158" y="155"/>
                  </a:lnTo>
                  <a:lnTo>
                    <a:pt x="4545" y="174"/>
                  </a:lnTo>
                  <a:lnTo>
                    <a:pt x="5570" y="155"/>
                  </a:lnTo>
                  <a:lnTo>
                    <a:pt x="6711" y="136"/>
                  </a:lnTo>
                  <a:lnTo>
                    <a:pt x="8026" y="97"/>
                  </a:lnTo>
                  <a:lnTo>
                    <a:pt x="7233" y="39"/>
                  </a:lnTo>
                  <a:lnTo>
                    <a:pt x="6498" y="19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3">
              <a:extLst>
                <a:ext uri="{FF2B5EF4-FFF2-40B4-BE49-F238E27FC236}">
                  <a16:creationId xmlns:a16="http://schemas.microsoft.com/office/drawing/2014/main" id="{0BF021D4-4A08-3F65-9FB8-82B67626DD25}"/>
                </a:ext>
              </a:extLst>
            </p:cNvPr>
            <p:cNvSpPr/>
            <p:nvPr/>
          </p:nvSpPr>
          <p:spPr>
            <a:xfrm>
              <a:off x="611631" y="2157796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fill="none" extrusionOk="0">
                  <a:moveTo>
                    <a:pt x="5744" y="0"/>
                  </a:moveTo>
                  <a:lnTo>
                    <a:pt x="5744" y="0"/>
                  </a:lnTo>
                  <a:lnTo>
                    <a:pt x="5357" y="19"/>
                  </a:lnTo>
                  <a:lnTo>
                    <a:pt x="5357" y="19"/>
                  </a:lnTo>
                  <a:lnTo>
                    <a:pt x="4777" y="19"/>
                  </a:lnTo>
                  <a:lnTo>
                    <a:pt x="4777" y="19"/>
                  </a:lnTo>
                  <a:lnTo>
                    <a:pt x="3984" y="19"/>
                  </a:lnTo>
                  <a:lnTo>
                    <a:pt x="3984" y="19"/>
                  </a:lnTo>
                  <a:lnTo>
                    <a:pt x="3056" y="19"/>
                  </a:lnTo>
                  <a:lnTo>
                    <a:pt x="3056" y="19"/>
                  </a:lnTo>
                  <a:lnTo>
                    <a:pt x="1528" y="39"/>
                  </a:lnTo>
                  <a:lnTo>
                    <a:pt x="755" y="58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72" y="136"/>
                  </a:lnTo>
                  <a:lnTo>
                    <a:pt x="4158" y="155"/>
                  </a:lnTo>
                  <a:lnTo>
                    <a:pt x="4158" y="155"/>
                  </a:lnTo>
                  <a:lnTo>
                    <a:pt x="4545" y="174"/>
                  </a:lnTo>
                  <a:lnTo>
                    <a:pt x="4545" y="174"/>
                  </a:lnTo>
                  <a:lnTo>
                    <a:pt x="5570" y="155"/>
                  </a:lnTo>
                  <a:lnTo>
                    <a:pt x="6711" y="136"/>
                  </a:lnTo>
                  <a:lnTo>
                    <a:pt x="8026" y="97"/>
                  </a:lnTo>
                  <a:lnTo>
                    <a:pt x="8026" y="97"/>
                  </a:lnTo>
                  <a:lnTo>
                    <a:pt x="7233" y="39"/>
                  </a:lnTo>
                  <a:lnTo>
                    <a:pt x="6498" y="19"/>
                  </a:lnTo>
                  <a:lnTo>
                    <a:pt x="5744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3">
              <a:extLst>
                <a:ext uri="{FF2B5EF4-FFF2-40B4-BE49-F238E27FC236}">
                  <a16:creationId xmlns:a16="http://schemas.microsoft.com/office/drawing/2014/main" id="{E2EB9F25-DF16-9B24-6AC4-C4AEC2B675AB}"/>
                </a:ext>
              </a:extLst>
            </p:cNvPr>
            <p:cNvSpPr/>
            <p:nvPr/>
          </p:nvSpPr>
          <p:spPr>
            <a:xfrm>
              <a:off x="-629817" y="2648104"/>
              <a:ext cx="677902" cy="7286"/>
            </a:xfrm>
            <a:custGeom>
              <a:avLst/>
              <a:gdLst/>
              <a:ahLst/>
              <a:cxnLst/>
              <a:rect l="l" t="t" r="r" b="b"/>
              <a:pathLst>
                <a:path w="16283" h="175" extrusionOk="0">
                  <a:moveTo>
                    <a:pt x="11661" y="0"/>
                  </a:moveTo>
                  <a:lnTo>
                    <a:pt x="10888" y="20"/>
                  </a:lnTo>
                  <a:lnTo>
                    <a:pt x="3094" y="20"/>
                  </a:lnTo>
                  <a:lnTo>
                    <a:pt x="1508" y="58"/>
                  </a:lnTo>
                  <a:lnTo>
                    <a:pt x="0" y="97"/>
                  </a:lnTo>
                  <a:lnTo>
                    <a:pt x="3597" y="116"/>
                  </a:lnTo>
                  <a:lnTo>
                    <a:pt x="6420" y="136"/>
                  </a:lnTo>
                  <a:lnTo>
                    <a:pt x="8432" y="155"/>
                  </a:lnTo>
                  <a:lnTo>
                    <a:pt x="9224" y="174"/>
                  </a:lnTo>
                  <a:lnTo>
                    <a:pt x="11294" y="155"/>
                  </a:lnTo>
                  <a:lnTo>
                    <a:pt x="13614" y="136"/>
                  </a:lnTo>
                  <a:lnTo>
                    <a:pt x="16283" y="78"/>
                  </a:lnTo>
                  <a:lnTo>
                    <a:pt x="14697" y="39"/>
                  </a:lnTo>
                  <a:lnTo>
                    <a:pt x="13208" y="20"/>
                  </a:lnTo>
                  <a:lnTo>
                    <a:pt x="1166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3">
              <a:extLst>
                <a:ext uri="{FF2B5EF4-FFF2-40B4-BE49-F238E27FC236}">
                  <a16:creationId xmlns:a16="http://schemas.microsoft.com/office/drawing/2014/main" id="{DCC42D75-E553-5112-99A3-2DAC94694A54}"/>
                </a:ext>
              </a:extLst>
            </p:cNvPr>
            <p:cNvSpPr/>
            <p:nvPr/>
          </p:nvSpPr>
          <p:spPr>
            <a:xfrm>
              <a:off x="-629817" y="2648104"/>
              <a:ext cx="677902" cy="7286"/>
            </a:xfrm>
            <a:custGeom>
              <a:avLst/>
              <a:gdLst/>
              <a:ahLst/>
              <a:cxnLst/>
              <a:rect l="l" t="t" r="r" b="b"/>
              <a:pathLst>
                <a:path w="16283" h="175" fill="none" extrusionOk="0">
                  <a:moveTo>
                    <a:pt x="11661" y="0"/>
                  </a:moveTo>
                  <a:lnTo>
                    <a:pt x="11661" y="0"/>
                  </a:lnTo>
                  <a:lnTo>
                    <a:pt x="10888" y="20"/>
                  </a:lnTo>
                  <a:lnTo>
                    <a:pt x="10888" y="20"/>
                  </a:lnTo>
                  <a:lnTo>
                    <a:pt x="9689" y="20"/>
                  </a:lnTo>
                  <a:lnTo>
                    <a:pt x="9689" y="20"/>
                  </a:lnTo>
                  <a:lnTo>
                    <a:pt x="8103" y="20"/>
                  </a:lnTo>
                  <a:lnTo>
                    <a:pt x="8103" y="20"/>
                  </a:lnTo>
                  <a:lnTo>
                    <a:pt x="6208" y="20"/>
                  </a:lnTo>
                  <a:lnTo>
                    <a:pt x="6208" y="20"/>
                  </a:lnTo>
                  <a:lnTo>
                    <a:pt x="3094" y="20"/>
                  </a:lnTo>
                  <a:lnTo>
                    <a:pt x="1508" y="58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3597" y="116"/>
                  </a:lnTo>
                  <a:lnTo>
                    <a:pt x="6420" y="136"/>
                  </a:lnTo>
                  <a:lnTo>
                    <a:pt x="8432" y="155"/>
                  </a:lnTo>
                  <a:lnTo>
                    <a:pt x="8432" y="155"/>
                  </a:lnTo>
                  <a:lnTo>
                    <a:pt x="9224" y="174"/>
                  </a:lnTo>
                  <a:lnTo>
                    <a:pt x="9224" y="174"/>
                  </a:lnTo>
                  <a:lnTo>
                    <a:pt x="11294" y="155"/>
                  </a:lnTo>
                  <a:lnTo>
                    <a:pt x="13614" y="136"/>
                  </a:lnTo>
                  <a:lnTo>
                    <a:pt x="16283" y="78"/>
                  </a:lnTo>
                  <a:lnTo>
                    <a:pt x="16283" y="78"/>
                  </a:lnTo>
                  <a:lnTo>
                    <a:pt x="14697" y="39"/>
                  </a:lnTo>
                  <a:lnTo>
                    <a:pt x="13208" y="20"/>
                  </a:lnTo>
                  <a:lnTo>
                    <a:pt x="1166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3">
              <a:extLst>
                <a:ext uri="{FF2B5EF4-FFF2-40B4-BE49-F238E27FC236}">
                  <a16:creationId xmlns:a16="http://schemas.microsoft.com/office/drawing/2014/main" id="{9BFEDC34-BD86-49BB-44D1-D70E7C8C2B66}"/>
                </a:ext>
              </a:extLst>
            </p:cNvPr>
            <p:cNvSpPr/>
            <p:nvPr/>
          </p:nvSpPr>
          <p:spPr>
            <a:xfrm>
              <a:off x="107625" y="1736723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extrusionOk="0">
                  <a:moveTo>
                    <a:pt x="5744" y="0"/>
                  </a:moveTo>
                  <a:lnTo>
                    <a:pt x="5358" y="20"/>
                  </a:lnTo>
                  <a:lnTo>
                    <a:pt x="3056" y="20"/>
                  </a:lnTo>
                  <a:lnTo>
                    <a:pt x="1529" y="39"/>
                  </a:lnTo>
                  <a:lnTo>
                    <a:pt x="736" y="58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53" y="136"/>
                  </a:lnTo>
                  <a:lnTo>
                    <a:pt x="4139" y="174"/>
                  </a:lnTo>
                  <a:lnTo>
                    <a:pt x="4545" y="174"/>
                  </a:lnTo>
                  <a:lnTo>
                    <a:pt x="5551" y="155"/>
                  </a:lnTo>
                  <a:lnTo>
                    <a:pt x="6692" y="136"/>
                  </a:lnTo>
                  <a:lnTo>
                    <a:pt x="8026" y="97"/>
                  </a:lnTo>
                  <a:lnTo>
                    <a:pt x="7233" y="58"/>
                  </a:lnTo>
                  <a:lnTo>
                    <a:pt x="6499" y="20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3">
              <a:extLst>
                <a:ext uri="{FF2B5EF4-FFF2-40B4-BE49-F238E27FC236}">
                  <a16:creationId xmlns:a16="http://schemas.microsoft.com/office/drawing/2014/main" id="{F62CA490-7D11-9292-E734-696D135FB844}"/>
                </a:ext>
              </a:extLst>
            </p:cNvPr>
            <p:cNvSpPr/>
            <p:nvPr/>
          </p:nvSpPr>
          <p:spPr>
            <a:xfrm>
              <a:off x="107625" y="1736723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fill="none" extrusionOk="0">
                  <a:moveTo>
                    <a:pt x="5744" y="0"/>
                  </a:moveTo>
                  <a:lnTo>
                    <a:pt x="5744" y="0"/>
                  </a:lnTo>
                  <a:lnTo>
                    <a:pt x="5358" y="20"/>
                  </a:lnTo>
                  <a:lnTo>
                    <a:pt x="5358" y="20"/>
                  </a:lnTo>
                  <a:lnTo>
                    <a:pt x="4758" y="20"/>
                  </a:lnTo>
                  <a:lnTo>
                    <a:pt x="4758" y="20"/>
                  </a:lnTo>
                  <a:lnTo>
                    <a:pt x="3985" y="20"/>
                  </a:lnTo>
                  <a:lnTo>
                    <a:pt x="3985" y="20"/>
                  </a:lnTo>
                  <a:lnTo>
                    <a:pt x="3056" y="20"/>
                  </a:lnTo>
                  <a:lnTo>
                    <a:pt x="3056" y="20"/>
                  </a:lnTo>
                  <a:lnTo>
                    <a:pt x="1529" y="39"/>
                  </a:lnTo>
                  <a:lnTo>
                    <a:pt x="736" y="58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53" y="136"/>
                  </a:lnTo>
                  <a:lnTo>
                    <a:pt x="4139" y="174"/>
                  </a:lnTo>
                  <a:lnTo>
                    <a:pt x="4139" y="174"/>
                  </a:lnTo>
                  <a:lnTo>
                    <a:pt x="4545" y="174"/>
                  </a:lnTo>
                  <a:lnTo>
                    <a:pt x="4545" y="174"/>
                  </a:lnTo>
                  <a:lnTo>
                    <a:pt x="5551" y="155"/>
                  </a:lnTo>
                  <a:lnTo>
                    <a:pt x="6692" y="136"/>
                  </a:lnTo>
                  <a:lnTo>
                    <a:pt x="8026" y="97"/>
                  </a:lnTo>
                  <a:lnTo>
                    <a:pt x="8026" y="97"/>
                  </a:lnTo>
                  <a:lnTo>
                    <a:pt x="7233" y="58"/>
                  </a:lnTo>
                  <a:lnTo>
                    <a:pt x="6499" y="20"/>
                  </a:lnTo>
                  <a:lnTo>
                    <a:pt x="5744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3">
              <a:extLst>
                <a:ext uri="{FF2B5EF4-FFF2-40B4-BE49-F238E27FC236}">
                  <a16:creationId xmlns:a16="http://schemas.microsoft.com/office/drawing/2014/main" id="{FC004463-39F1-A046-B682-6C36EB52622E}"/>
                </a:ext>
              </a:extLst>
            </p:cNvPr>
            <p:cNvSpPr/>
            <p:nvPr/>
          </p:nvSpPr>
          <p:spPr>
            <a:xfrm>
              <a:off x="1151858" y="1904170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extrusionOk="0">
                  <a:moveTo>
                    <a:pt x="2863" y="1"/>
                  </a:moveTo>
                  <a:lnTo>
                    <a:pt x="2689" y="20"/>
                  </a:lnTo>
                  <a:lnTo>
                    <a:pt x="755" y="20"/>
                  </a:lnTo>
                  <a:lnTo>
                    <a:pt x="368" y="59"/>
                  </a:lnTo>
                  <a:lnTo>
                    <a:pt x="1" y="97"/>
                  </a:lnTo>
                  <a:lnTo>
                    <a:pt x="890" y="117"/>
                  </a:lnTo>
                  <a:lnTo>
                    <a:pt x="1586" y="136"/>
                  </a:lnTo>
                  <a:lnTo>
                    <a:pt x="2070" y="155"/>
                  </a:lnTo>
                  <a:lnTo>
                    <a:pt x="2785" y="155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3617" y="39"/>
                  </a:lnTo>
                  <a:lnTo>
                    <a:pt x="3250" y="20"/>
                  </a:lnTo>
                  <a:lnTo>
                    <a:pt x="2863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3">
              <a:extLst>
                <a:ext uri="{FF2B5EF4-FFF2-40B4-BE49-F238E27FC236}">
                  <a16:creationId xmlns:a16="http://schemas.microsoft.com/office/drawing/2014/main" id="{BC4F25E3-AD86-11A6-EE65-D3B3DDA75100}"/>
                </a:ext>
              </a:extLst>
            </p:cNvPr>
            <p:cNvSpPr/>
            <p:nvPr/>
          </p:nvSpPr>
          <p:spPr>
            <a:xfrm>
              <a:off x="1151858" y="1904170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fill="none" extrusionOk="0">
                  <a:moveTo>
                    <a:pt x="2863" y="1"/>
                  </a:moveTo>
                  <a:lnTo>
                    <a:pt x="2863" y="1"/>
                  </a:lnTo>
                  <a:lnTo>
                    <a:pt x="2689" y="20"/>
                  </a:lnTo>
                  <a:lnTo>
                    <a:pt x="2689" y="20"/>
                  </a:lnTo>
                  <a:lnTo>
                    <a:pt x="2379" y="20"/>
                  </a:lnTo>
                  <a:lnTo>
                    <a:pt x="2379" y="20"/>
                  </a:lnTo>
                  <a:lnTo>
                    <a:pt x="1993" y="20"/>
                  </a:lnTo>
                  <a:lnTo>
                    <a:pt x="1993" y="20"/>
                  </a:lnTo>
                  <a:lnTo>
                    <a:pt x="1528" y="20"/>
                  </a:lnTo>
                  <a:lnTo>
                    <a:pt x="1528" y="20"/>
                  </a:lnTo>
                  <a:lnTo>
                    <a:pt x="755" y="20"/>
                  </a:lnTo>
                  <a:lnTo>
                    <a:pt x="368" y="59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890" y="117"/>
                  </a:lnTo>
                  <a:lnTo>
                    <a:pt x="1586" y="136"/>
                  </a:lnTo>
                  <a:lnTo>
                    <a:pt x="2070" y="155"/>
                  </a:lnTo>
                  <a:lnTo>
                    <a:pt x="2070" y="155"/>
                  </a:lnTo>
                  <a:lnTo>
                    <a:pt x="2283" y="155"/>
                  </a:lnTo>
                  <a:lnTo>
                    <a:pt x="2283" y="155"/>
                  </a:lnTo>
                  <a:lnTo>
                    <a:pt x="2785" y="155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4004" y="78"/>
                  </a:lnTo>
                  <a:lnTo>
                    <a:pt x="3617" y="39"/>
                  </a:lnTo>
                  <a:lnTo>
                    <a:pt x="3250" y="20"/>
                  </a:lnTo>
                  <a:lnTo>
                    <a:pt x="286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3">
              <a:extLst>
                <a:ext uri="{FF2B5EF4-FFF2-40B4-BE49-F238E27FC236}">
                  <a16:creationId xmlns:a16="http://schemas.microsoft.com/office/drawing/2014/main" id="{ABF8F602-D695-559C-4AE5-D49183D9AD52}"/>
                </a:ext>
              </a:extLst>
            </p:cNvPr>
            <p:cNvSpPr/>
            <p:nvPr/>
          </p:nvSpPr>
          <p:spPr>
            <a:xfrm>
              <a:off x="1235582" y="2161793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extrusionOk="0">
                  <a:moveTo>
                    <a:pt x="1529" y="1"/>
                  </a:moveTo>
                  <a:lnTo>
                    <a:pt x="755" y="20"/>
                  </a:lnTo>
                  <a:lnTo>
                    <a:pt x="368" y="40"/>
                  </a:lnTo>
                  <a:lnTo>
                    <a:pt x="1" y="78"/>
                  </a:lnTo>
                  <a:lnTo>
                    <a:pt x="890" y="98"/>
                  </a:lnTo>
                  <a:lnTo>
                    <a:pt x="1587" y="117"/>
                  </a:lnTo>
                  <a:lnTo>
                    <a:pt x="2070" y="156"/>
                  </a:lnTo>
                  <a:lnTo>
                    <a:pt x="2263" y="156"/>
                  </a:lnTo>
                  <a:lnTo>
                    <a:pt x="2786" y="136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3617" y="4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3">
              <a:extLst>
                <a:ext uri="{FF2B5EF4-FFF2-40B4-BE49-F238E27FC236}">
                  <a16:creationId xmlns:a16="http://schemas.microsoft.com/office/drawing/2014/main" id="{2E8E9840-953E-CAA3-716F-1AB23E093B5A}"/>
                </a:ext>
              </a:extLst>
            </p:cNvPr>
            <p:cNvSpPr/>
            <p:nvPr/>
          </p:nvSpPr>
          <p:spPr>
            <a:xfrm>
              <a:off x="1235582" y="2161793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fill="none" extrusionOk="0">
                  <a:moveTo>
                    <a:pt x="2863" y="1"/>
                  </a:moveTo>
                  <a:lnTo>
                    <a:pt x="2863" y="1"/>
                  </a:lnTo>
                  <a:lnTo>
                    <a:pt x="2670" y="1"/>
                  </a:lnTo>
                  <a:lnTo>
                    <a:pt x="2670" y="1"/>
                  </a:lnTo>
                  <a:lnTo>
                    <a:pt x="2379" y="1"/>
                  </a:lnTo>
                  <a:lnTo>
                    <a:pt x="2379" y="1"/>
                  </a:lnTo>
                  <a:lnTo>
                    <a:pt x="1993" y="1"/>
                  </a:lnTo>
                  <a:lnTo>
                    <a:pt x="1993" y="1"/>
                  </a:lnTo>
                  <a:lnTo>
                    <a:pt x="1529" y="1"/>
                  </a:lnTo>
                  <a:lnTo>
                    <a:pt x="1529" y="1"/>
                  </a:lnTo>
                  <a:lnTo>
                    <a:pt x="755" y="20"/>
                  </a:lnTo>
                  <a:lnTo>
                    <a:pt x="368" y="40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890" y="98"/>
                  </a:lnTo>
                  <a:lnTo>
                    <a:pt x="1587" y="117"/>
                  </a:lnTo>
                  <a:lnTo>
                    <a:pt x="2070" y="156"/>
                  </a:lnTo>
                  <a:lnTo>
                    <a:pt x="2070" y="156"/>
                  </a:lnTo>
                  <a:lnTo>
                    <a:pt x="2263" y="156"/>
                  </a:lnTo>
                  <a:lnTo>
                    <a:pt x="2263" y="156"/>
                  </a:lnTo>
                  <a:lnTo>
                    <a:pt x="2786" y="136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4004" y="78"/>
                  </a:lnTo>
                  <a:lnTo>
                    <a:pt x="3617" y="40"/>
                  </a:lnTo>
                  <a:lnTo>
                    <a:pt x="3250" y="1"/>
                  </a:lnTo>
                  <a:lnTo>
                    <a:pt x="286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3">
              <a:extLst>
                <a:ext uri="{FF2B5EF4-FFF2-40B4-BE49-F238E27FC236}">
                  <a16:creationId xmlns:a16="http://schemas.microsoft.com/office/drawing/2014/main" id="{96218698-F022-A024-FDE9-182CE4B747D3}"/>
                </a:ext>
              </a:extLst>
            </p:cNvPr>
            <p:cNvSpPr/>
            <p:nvPr/>
          </p:nvSpPr>
          <p:spPr>
            <a:xfrm>
              <a:off x="1299197" y="2012873"/>
              <a:ext cx="186014" cy="4038"/>
            </a:xfrm>
            <a:custGeom>
              <a:avLst/>
              <a:gdLst/>
              <a:ahLst/>
              <a:cxnLst/>
              <a:rect l="l" t="t" r="r" b="b"/>
              <a:pathLst>
                <a:path w="4468" h="97" extrusionOk="0">
                  <a:moveTo>
                    <a:pt x="1702" y="0"/>
                  </a:moveTo>
                  <a:lnTo>
                    <a:pt x="851" y="2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534" y="97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3">
              <a:extLst>
                <a:ext uri="{FF2B5EF4-FFF2-40B4-BE49-F238E27FC236}">
                  <a16:creationId xmlns:a16="http://schemas.microsoft.com/office/drawing/2014/main" id="{BB0C39B9-3D4F-0FDE-B539-13AA46BDECC4}"/>
                </a:ext>
              </a:extLst>
            </p:cNvPr>
            <p:cNvSpPr/>
            <p:nvPr/>
          </p:nvSpPr>
          <p:spPr>
            <a:xfrm>
              <a:off x="1299197" y="2012873"/>
              <a:ext cx="186014" cy="4038"/>
            </a:xfrm>
            <a:custGeom>
              <a:avLst/>
              <a:gdLst/>
              <a:ahLst/>
              <a:cxnLst/>
              <a:rect l="l" t="t" r="r" b="b"/>
              <a:pathLst>
                <a:path w="4468" h="97" fill="none" extrusionOk="0">
                  <a:moveTo>
                    <a:pt x="3211" y="0"/>
                  </a:moveTo>
                  <a:lnTo>
                    <a:pt x="3211" y="0"/>
                  </a:lnTo>
                  <a:lnTo>
                    <a:pt x="2998" y="0"/>
                  </a:lnTo>
                  <a:lnTo>
                    <a:pt x="2998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224" y="0"/>
                  </a:lnTo>
                  <a:lnTo>
                    <a:pt x="2224" y="0"/>
                  </a:lnTo>
                  <a:lnTo>
                    <a:pt x="1702" y="0"/>
                  </a:lnTo>
                  <a:lnTo>
                    <a:pt x="1702" y="0"/>
                  </a:lnTo>
                  <a:lnTo>
                    <a:pt x="851" y="2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321" y="78"/>
                  </a:lnTo>
                  <a:lnTo>
                    <a:pt x="2534" y="97"/>
                  </a:lnTo>
                  <a:lnTo>
                    <a:pt x="2534" y="97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3">
              <a:extLst>
                <a:ext uri="{FF2B5EF4-FFF2-40B4-BE49-F238E27FC236}">
                  <a16:creationId xmlns:a16="http://schemas.microsoft.com/office/drawing/2014/main" id="{FB04BAB1-FE67-0F65-73F9-E764DA27311E}"/>
                </a:ext>
              </a:extLst>
            </p:cNvPr>
            <p:cNvSpPr/>
            <p:nvPr/>
          </p:nvSpPr>
          <p:spPr>
            <a:xfrm>
              <a:off x="1547162" y="2272119"/>
              <a:ext cx="186014" cy="3247"/>
            </a:xfrm>
            <a:custGeom>
              <a:avLst/>
              <a:gdLst/>
              <a:ahLst/>
              <a:cxnLst/>
              <a:rect l="l" t="t" r="r" b="b"/>
              <a:pathLst>
                <a:path w="4468" h="78" extrusionOk="0">
                  <a:moveTo>
                    <a:pt x="852" y="0"/>
                  </a:moveTo>
                  <a:lnTo>
                    <a:pt x="426" y="20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534" y="78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3">
              <a:extLst>
                <a:ext uri="{FF2B5EF4-FFF2-40B4-BE49-F238E27FC236}">
                  <a16:creationId xmlns:a16="http://schemas.microsoft.com/office/drawing/2014/main" id="{C63FC378-D393-0A8B-4C6A-743C923A8CAF}"/>
                </a:ext>
              </a:extLst>
            </p:cNvPr>
            <p:cNvSpPr/>
            <p:nvPr/>
          </p:nvSpPr>
          <p:spPr>
            <a:xfrm>
              <a:off x="1547162" y="2272119"/>
              <a:ext cx="186014" cy="3247"/>
            </a:xfrm>
            <a:custGeom>
              <a:avLst/>
              <a:gdLst/>
              <a:ahLst/>
              <a:cxnLst/>
              <a:rect l="l" t="t" r="r" b="b"/>
              <a:pathLst>
                <a:path w="4468" h="78" fill="none" extrusionOk="0">
                  <a:moveTo>
                    <a:pt x="3211" y="0"/>
                  </a:moveTo>
                  <a:lnTo>
                    <a:pt x="3211" y="0"/>
                  </a:lnTo>
                  <a:lnTo>
                    <a:pt x="2998" y="0"/>
                  </a:lnTo>
                  <a:lnTo>
                    <a:pt x="2998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225" y="0"/>
                  </a:lnTo>
                  <a:lnTo>
                    <a:pt x="2225" y="0"/>
                  </a:lnTo>
                  <a:lnTo>
                    <a:pt x="1703" y="0"/>
                  </a:lnTo>
                  <a:lnTo>
                    <a:pt x="1703" y="0"/>
                  </a:lnTo>
                  <a:lnTo>
                    <a:pt x="852" y="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321" y="78"/>
                  </a:lnTo>
                  <a:lnTo>
                    <a:pt x="2534" y="78"/>
                  </a:lnTo>
                  <a:lnTo>
                    <a:pt x="2534" y="78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3">
              <a:extLst>
                <a:ext uri="{FF2B5EF4-FFF2-40B4-BE49-F238E27FC236}">
                  <a16:creationId xmlns:a16="http://schemas.microsoft.com/office/drawing/2014/main" id="{54BA4642-EA29-FBD3-46F0-5145A1A37F6A}"/>
                </a:ext>
              </a:extLst>
            </p:cNvPr>
            <p:cNvSpPr/>
            <p:nvPr/>
          </p:nvSpPr>
          <p:spPr>
            <a:xfrm>
              <a:off x="-657211" y="2870297"/>
              <a:ext cx="334142" cy="6495"/>
            </a:xfrm>
            <a:custGeom>
              <a:avLst/>
              <a:gdLst/>
              <a:ahLst/>
              <a:cxnLst/>
              <a:rect l="l" t="t" r="r" b="b"/>
              <a:pathLst>
                <a:path w="8026" h="156" extrusionOk="0">
                  <a:moveTo>
                    <a:pt x="3056" y="1"/>
                  </a:moveTo>
                  <a:lnTo>
                    <a:pt x="1528" y="20"/>
                  </a:lnTo>
                  <a:lnTo>
                    <a:pt x="755" y="39"/>
                  </a:lnTo>
                  <a:lnTo>
                    <a:pt x="1" y="97"/>
                  </a:lnTo>
                  <a:lnTo>
                    <a:pt x="1780" y="97"/>
                  </a:lnTo>
                  <a:lnTo>
                    <a:pt x="3172" y="117"/>
                  </a:lnTo>
                  <a:lnTo>
                    <a:pt x="4158" y="155"/>
                  </a:lnTo>
                  <a:lnTo>
                    <a:pt x="4545" y="155"/>
                  </a:lnTo>
                  <a:lnTo>
                    <a:pt x="5551" y="136"/>
                  </a:lnTo>
                  <a:lnTo>
                    <a:pt x="6711" y="117"/>
                  </a:lnTo>
                  <a:lnTo>
                    <a:pt x="8026" y="78"/>
                  </a:lnTo>
                  <a:lnTo>
                    <a:pt x="7233" y="39"/>
                  </a:lnTo>
                  <a:lnTo>
                    <a:pt x="6498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3">
              <a:extLst>
                <a:ext uri="{FF2B5EF4-FFF2-40B4-BE49-F238E27FC236}">
                  <a16:creationId xmlns:a16="http://schemas.microsoft.com/office/drawing/2014/main" id="{9E9C36F6-A1F1-489B-4749-17B1C789AD26}"/>
                </a:ext>
              </a:extLst>
            </p:cNvPr>
            <p:cNvSpPr/>
            <p:nvPr/>
          </p:nvSpPr>
          <p:spPr>
            <a:xfrm>
              <a:off x="-657211" y="2870297"/>
              <a:ext cx="334142" cy="6495"/>
            </a:xfrm>
            <a:custGeom>
              <a:avLst/>
              <a:gdLst/>
              <a:ahLst/>
              <a:cxnLst/>
              <a:rect l="l" t="t" r="r" b="b"/>
              <a:pathLst>
                <a:path w="8026" h="156" fill="none" extrusionOk="0">
                  <a:moveTo>
                    <a:pt x="5744" y="1"/>
                  </a:moveTo>
                  <a:lnTo>
                    <a:pt x="5744" y="1"/>
                  </a:lnTo>
                  <a:lnTo>
                    <a:pt x="5357" y="1"/>
                  </a:lnTo>
                  <a:lnTo>
                    <a:pt x="5357" y="1"/>
                  </a:lnTo>
                  <a:lnTo>
                    <a:pt x="4777" y="1"/>
                  </a:lnTo>
                  <a:lnTo>
                    <a:pt x="4777" y="1"/>
                  </a:lnTo>
                  <a:lnTo>
                    <a:pt x="3984" y="1"/>
                  </a:lnTo>
                  <a:lnTo>
                    <a:pt x="3984" y="1"/>
                  </a:lnTo>
                  <a:lnTo>
                    <a:pt x="3056" y="1"/>
                  </a:lnTo>
                  <a:lnTo>
                    <a:pt x="3056" y="1"/>
                  </a:lnTo>
                  <a:lnTo>
                    <a:pt x="1528" y="20"/>
                  </a:lnTo>
                  <a:lnTo>
                    <a:pt x="755" y="39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97"/>
                  </a:lnTo>
                  <a:lnTo>
                    <a:pt x="3172" y="117"/>
                  </a:lnTo>
                  <a:lnTo>
                    <a:pt x="4158" y="155"/>
                  </a:lnTo>
                  <a:lnTo>
                    <a:pt x="4158" y="155"/>
                  </a:lnTo>
                  <a:lnTo>
                    <a:pt x="4545" y="155"/>
                  </a:lnTo>
                  <a:lnTo>
                    <a:pt x="4545" y="155"/>
                  </a:lnTo>
                  <a:lnTo>
                    <a:pt x="5551" y="136"/>
                  </a:lnTo>
                  <a:lnTo>
                    <a:pt x="6711" y="117"/>
                  </a:lnTo>
                  <a:lnTo>
                    <a:pt x="8026" y="78"/>
                  </a:lnTo>
                  <a:lnTo>
                    <a:pt x="8026" y="78"/>
                  </a:lnTo>
                  <a:lnTo>
                    <a:pt x="7233" y="39"/>
                  </a:lnTo>
                  <a:lnTo>
                    <a:pt x="6498" y="1"/>
                  </a:lnTo>
                  <a:lnTo>
                    <a:pt x="5744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53">
            <a:extLst>
              <a:ext uri="{FF2B5EF4-FFF2-40B4-BE49-F238E27FC236}">
                <a16:creationId xmlns:a16="http://schemas.microsoft.com/office/drawing/2014/main" id="{CE0EDB6D-EAFC-11A8-B07D-7AF0E1680893}"/>
              </a:ext>
            </a:extLst>
          </p:cNvPr>
          <p:cNvGrpSpPr/>
          <p:nvPr/>
        </p:nvGrpSpPr>
        <p:grpSpPr>
          <a:xfrm>
            <a:off x="6334054" y="3160256"/>
            <a:ext cx="2709848" cy="1494522"/>
            <a:chOff x="-1213550" y="1112775"/>
            <a:chExt cx="3717212" cy="2049818"/>
          </a:xfrm>
        </p:grpSpPr>
        <p:sp>
          <p:nvSpPr>
            <p:cNvPr id="1067" name="Google Shape;1067;p53">
              <a:extLst>
                <a:ext uri="{FF2B5EF4-FFF2-40B4-BE49-F238E27FC236}">
                  <a16:creationId xmlns:a16="http://schemas.microsoft.com/office/drawing/2014/main" id="{4E4971EE-E03C-28BC-80F0-2C8C858A4E87}"/>
                </a:ext>
              </a:extLst>
            </p:cNvPr>
            <p:cNvSpPr/>
            <p:nvPr/>
          </p:nvSpPr>
          <p:spPr>
            <a:xfrm>
              <a:off x="-1213550" y="1112775"/>
              <a:ext cx="2774431" cy="2049818"/>
            </a:xfrm>
            <a:custGeom>
              <a:avLst/>
              <a:gdLst/>
              <a:ahLst/>
              <a:cxnLst/>
              <a:rect l="l" t="t" r="r" b="b"/>
              <a:pathLst>
                <a:path w="66641" h="49236" extrusionOk="0">
                  <a:moveTo>
                    <a:pt x="43976" y="0"/>
                  </a:moveTo>
                  <a:lnTo>
                    <a:pt x="1" y="49235"/>
                  </a:lnTo>
                  <a:lnTo>
                    <a:pt x="66641" y="49235"/>
                  </a:lnTo>
                  <a:lnTo>
                    <a:pt x="4397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3">
              <a:extLst>
                <a:ext uri="{FF2B5EF4-FFF2-40B4-BE49-F238E27FC236}">
                  <a16:creationId xmlns:a16="http://schemas.microsoft.com/office/drawing/2014/main" id="{B41AC21E-83D0-199F-656A-09BAA43376E5}"/>
                </a:ext>
              </a:extLst>
            </p:cNvPr>
            <p:cNvSpPr/>
            <p:nvPr/>
          </p:nvSpPr>
          <p:spPr>
            <a:xfrm>
              <a:off x="-1213550" y="1112775"/>
              <a:ext cx="2774431" cy="2049818"/>
            </a:xfrm>
            <a:custGeom>
              <a:avLst/>
              <a:gdLst/>
              <a:ahLst/>
              <a:cxnLst/>
              <a:rect l="l" t="t" r="r" b="b"/>
              <a:pathLst>
                <a:path w="66641" h="49236" fill="none" extrusionOk="0">
                  <a:moveTo>
                    <a:pt x="43976" y="0"/>
                  </a:moveTo>
                  <a:lnTo>
                    <a:pt x="1" y="49235"/>
                  </a:lnTo>
                  <a:lnTo>
                    <a:pt x="66641" y="49235"/>
                  </a:lnTo>
                  <a:lnTo>
                    <a:pt x="43976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3">
              <a:extLst>
                <a:ext uri="{FF2B5EF4-FFF2-40B4-BE49-F238E27FC236}">
                  <a16:creationId xmlns:a16="http://schemas.microsoft.com/office/drawing/2014/main" id="{6B652E3D-EB37-3DBD-789E-2D45BAB0D854}"/>
                </a:ext>
              </a:extLst>
            </p:cNvPr>
            <p:cNvSpPr/>
            <p:nvPr/>
          </p:nvSpPr>
          <p:spPr>
            <a:xfrm>
              <a:off x="617293" y="1112775"/>
              <a:ext cx="1886369" cy="2049818"/>
            </a:xfrm>
            <a:custGeom>
              <a:avLst/>
              <a:gdLst/>
              <a:ahLst/>
              <a:cxnLst/>
              <a:rect l="l" t="t" r="r" b="b"/>
              <a:pathLst>
                <a:path w="45310" h="49236" extrusionOk="0">
                  <a:moveTo>
                    <a:pt x="0" y="0"/>
                  </a:moveTo>
                  <a:lnTo>
                    <a:pt x="22665" y="49235"/>
                  </a:lnTo>
                  <a:lnTo>
                    <a:pt x="45310" y="4409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3">
              <a:extLst>
                <a:ext uri="{FF2B5EF4-FFF2-40B4-BE49-F238E27FC236}">
                  <a16:creationId xmlns:a16="http://schemas.microsoft.com/office/drawing/2014/main" id="{F697A08D-CCBC-0A1E-576D-B781F59465E4}"/>
                </a:ext>
              </a:extLst>
            </p:cNvPr>
            <p:cNvSpPr/>
            <p:nvPr/>
          </p:nvSpPr>
          <p:spPr>
            <a:xfrm>
              <a:off x="617293" y="1112775"/>
              <a:ext cx="1886369" cy="2049818"/>
            </a:xfrm>
            <a:custGeom>
              <a:avLst/>
              <a:gdLst/>
              <a:ahLst/>
              <a:cxnLst/>
              <a:rect l="l" t="t" r="r" b="b"/>
              <a:pathLst>
                <a:path w="45310" h="49236" fill="none" extrusionOk="0">
                  <a:moveTo>
                    <a:pt x="0" y="0"/>
                  </a:moveTo>
                  <a:lnTo>
                    <a:pt x="45310" y="44091"/>
                  </a:lnTo>
                  <a:lnTo>
                    <a:pt x="22665" y="49235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3">
              <a:extLst>
                <a:ext uri="{FF2B5EF4-FFF2-40B4-BE49-F238E27FC236}">
                  <a16:creationId xmlns:a16="http://schemas.microsoft.com/office/drawing/2014/main" id="{8E9171C5-C47B-9100-B1FB-2323E6E6B6A5}"/>
                </a:ext>
              </a:extLst>
            </p:cNvPr>
            <p:cNvSpPr/>
            <p:nvPr/>
          </p:nvSpPr>
          <p:spPr>
            <a:xfrm>
              <a:off x="-125852" y="2117537"/>
              <a:ext cx="467033" cy="10491"/>
            </a:xfrm>
            <a:custGeom>
              <a:avLst/>
              <a:gdLst/>
              <a:ahLst/>
              <a:cxnLst/>
              <a:rect l="l" t="t" r="r" b="b"/>
              <a:pathLst>
                <a:path w="11218" h="252" extrusionOk="0">
                  <a:moveTo>
                    <a:pt x="3211" y="0"/>
                  </a:moveTo>
                  <a:lnTo>
                    <a:pt x="2128" y="39"/>
                  </a:lnTo>
                  <a:lnTo>
                    <a:pt x="1045" y="78"/>
                  </a:lnTo>
                  <a:lnTo>
                    <a:pt x="1" y="155"/>
                  </a:lnTo>
                  <a:lnTo>
                    <a:pt x="2476" y="174"/>
                  </a:lnTo>
                  <a:lnTo>
                    <a:pt x="4429" y="213"/>
                  </a:lnTo>
                  <a:lnTo>
                    <a:pt x="5802" y="252"/>
                  </a:lnTo>
                  <a:lnTo>
                    <a:pt x="6344" y="252"/>
                  </a:lnTo>
                  <a:lnTo>
                    <a:pt x="7775" y="232"/>
                  </a:lnTo>
                  <a:lnTo>
                    <a:pt x="9361" y="194"/>
                  </a:lnTo>
                  <a:lnTo>
                    <a:pt x="11217" y="116"/>
                  </a:lnTo>
                  <a:lnTo>
                    <a:pt x="10115" y="58"/>
                  </a:lnTo>
                  <a:lnTo>
                    <a:pt x="9090" y="20"/>
                  </a:lnTo>
                  <a:lnTo>
                    <a:pt x="8026" y="0"/>
                  </a:lnTo>
                  <a:lnTo>
                    <a:pt x="7485" y="0"/>
                  </a:lnTo>
                  <a:lnTo>
                    <a:pt x="6673" y="20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3">
              <a:extLst>
                <a:ext uri="{FF2B5EF4-FFF2-40B4-BE49-F238E27FC236}">
                  <a16:creationId xmlns:a16="http://schemas.microsoft.com/office/drawing/2014/main" id="{486C5887-EB6B-41A9-96C0-B98A4945255A}"/>
                </a:ext>
              </a:extLst>
            </p:cNvPr>
            <p:cNvSpPr/>
            <p:nvPr/>
          </p:nvSpPr>
          <p:spPr>
            <a:xfrm>
              <a:off x="-125852" y="2117537"/>
              <a:ext cx="467033" cy="10491"/>
            </a:xfrm>
            <a:custGeom>
              <a:avLst/>
              <a:gdLst/>
              <a:ahLst/>
              <a:cxnLst/>
              <a:rect l="l" t="t" r="r" b="b"/>
              <a:pathLst>
                <a:path w="11218" h="252" fill="none" extrusionOk="0">
                  <a:moveTo>
                    <a:pt x="8026" y="0"/>
                  </a:moveTo>
                  <a:lnTo>
                    <a:pt x="8026" y="0"/>
                  </a:lnTo>
                  <a:lnTo>
                    <a:pt x="7485" y="0"/>
                  </a:lnTo>
                  <a:lnTo>
                    <a:pt x="7485" y="0"/>
                  </a:lnTo>
                  <a:lnTo>
                    <a:pt x="6673" y="20"/>
                  </a:lnTo>
                  <a:lnTo>
                    <a:pt x="6673" y="20"/>
                  </a:lnTo>
                  <a:lnTo>
                    <a:pt x="5570" y="0"/>
                  </a:lnTo>
                  <a:lnTo>
                    <a:pt x="5570" y="0"/>
                  </a:lnTo>
                  <a:lnTo>
                    <a:pt x="4275" y="0"/>
                  </a:lnTo>
                  <a:lnTo>
                    <a:pt x="4275" y="0"/>
                  </a:lnTo>
                  <a:lnTo>
                    <a:pt x="3211" y="0"/>
                  </a:lnTo>
                  <a:lnTo>
                    <a:pt x="2128" y="39"/>
                  </a:lnTo>
                  <a:lnTo>
                    <a:pt x="1045" y="78"/>
                  </a:lnTo>
                  <a:lnTo>
                    <a:pt x="1" y="155"/>
                  </a:lnTo>
                  <a:lnTo>
                    <a:pt x="1" y="155"/>
                  </a:lnTo>
                  <a:lnTo>
                    <a:pt x="2476" y="174"/>
                  </a:lnTo>
                  <a:lnTo>
                    <a:pt x="4429" y="213"/>
                  </a:lnTo>
                  <a:lnTo>
                    <a:pt x="5802" y="252"/>
                  </a:lnTo>
                  <a:lnTo>
                    <a:pt x="5802" y="252"/>
                  </a:lnTo>
                  <a:lnTo>
                    <a:pt x="6344" y="252"/>
                  </a:lnTo>
                  <a:lnTo>
                    <a:pt x="6344" y="252"/>
                  </a:lnTo>
                  <a:lnTo>
                    <a:pt x="7775" y="232"/>
                  </a:lnTo>
                  <a:lnTo>
                    <a:pt x="9361" y="194"/>
                  </a:lnTo>
                  <a:lnTo>
                    <a:pt x="11217" y="116"/>
                  </a:lnTo>
                  <a:lnTo>
                    <a:pt x="11217" y="116"/>
                  </a:lnTo>
                  <a:lnTo>
                    <a:pt x="10115" y="58"/>
                  </a:lnTo>
                  <a:lnTo>
                    <a:pt x="9090" y="20"/>
                  </a:lnTo>
                  <a:lnTo>
                    <a:pt x="8026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3">
              <a:extLst>
                <a:ext uri="{FF2B5EF4-FFF2-40B4-BE49-F238E27FC236}">
                  <a16:creationId xmlns:a16="http://schemas.microsoft.com/office/drawing/2014/main" id="{815EE7FD-36D3-6A99-D788-E21FADDBD156}"/>
                </a:ext>
              </a:extLst>
            </p:cNvPr>
            <p:cNvSpPr/>
            <p:nvPr/>
          </p:nvSpPr>
          <p:spPr>
            <a:xfrm>
              <a:off x="158375" y="2468542"/>
              <a:ext cx="879195" cy="16153"/>
            </a:xfrm>
            <a:custGeom>
              <a:avLst/>
              <a:gdLst/>
              <a:ahLst/>
              <a:cxnLst/>
              <a:rect l="l" t="t" r="r" b="b"/>
              <a:pathLst>
                <a:path w="21118" h="388" extrusionOk="0">
                  <a:moveTo>
                    <a:pt x="15123" y="1"/>
                  </a:moveTo>
                  <a:lnTo>
                    <a:pt x="14117" y="20"/>
                  </a:lnTo>
                  <a:lnTo>
                    <a:pt x="13421" y="20"/>
                  </a:lnTo>
                  <a:lnTo>
                    <a:pt x="12570" y="39"/>
                  </a:lnTo>
                  <a:lnTo>
                    <a:pt x="10501" y="20"/>
                  </a:lnTo>
                  <a:lnTo>
                    <a:pt x="6053" y="20"/>
                  </a:lnTo>
                  <a:lnTo>
                    <a:pt x="4003" y="59"/>
                  </a:lnTo>
                  <a:lnTo>
                    <a:pt x="1973" y="117"/>
                  </a:lnTo>
                  <a:lnTo>
                    <a:pt x="967" y="175"/>
                  </a:lnTo>
                  <a:lnTo>
                    <a:pt x="0" y="233"/>
                  </a:lnTo>
                  <a:lnTo>
                    <a:pt x="4680" y="271"/>
                  </a:lnTo>
                  <a:lnTo>
                    <a:pt x="8335" y="329"/>
                  </a:lnTo>
                  <a:lnTo>
                    <a:pt x="10926" y="368"/>
                  </a:lnTo>
                  <a:lnTo>
                    <a:pt x="11971" y="387"/>
                  </a:lnTo>
                  <a:lnTo>
                    <a:pt x="13208" y="387"/>
                  </a:lnTo>
                  <a:lnTo>
                    <a:pt x="14639" y="368"/>
                  </a:lnTo>
                  <a:lnTo>
                    <a:pt x="17656" y="291"/>
                  </a:lnTo>
                  <a:lnTo>
                    <a:pt x="21118" y="194"/>
                  </a:lnTo>
                  <a:lnTo>
                    <a:pt x="19068" y="97"/>
                  </a:lnTo>
                  <a:lnTo>
                    <a:pt x="17115" y="39"/>
                  </a:lnTo>
                  <a:lnTo>
                    <a:pt x="16109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3">
              <a:extLst>
                <a:ext uri="{FF2B5EF4-FFF2-40B4-BE49-F238E27FC236}">
                  <a16:creationId xmlns:a16="http://schemas.microsoft.com/office/drawing/2014/main" id="{08A16F80-F54E-1741-ADAE-D2DAB05FB6EA}"/>
                </a:ext>
              </a:extLst>
            </p:cNvPr>
            <p:cNvSpPr/>
            <p:nvPr/>
          </p:nvSpPr>
          <p:spPr>
            <a:xfrm>
              <a:off x="158375" y="2468542"/>
              <a:ext cx="879195" cy="16153"/>
            </a:xfrm>
            <a:custGeom>
              <a:avLst/>
              <a:gdLst/>
              <a:ahLst/>
              <a:cxnLst/>
              <a:rect l="l" t="t" r="r" b="b"/>
              <a:pathLst>
                <a:path w="21118" h="388" fill="none" extrusionOk="0">
                  <a:moveTo>
                    <a:pt x="15123" y="1"/>
                  </a:moveTo>
                  <a:lnTo>
                    <a:pt x="15123" y="1"/>
                  </a:lnTo>
                  <a:lnTo>
                    <a:pt x="14117" y="20"/>
                  </a:lnTo>
                  <a:lnTo>
                    <a:pt x="14117" y="20"/>
                  </a:lnTo>
                  <a:lnTo>
                    <a:pt x="13421" y="20"/>
                  </a:lnTo>
                  <a:lnTo>
                    <a:pt x="12570" y="39"/>
                  </a:lnTo>
                  <a:lnTo>
                    <a:pt x="12570" y="39"/>
                  </a:lnTo>
                  <a:lnTo>
                    <a:pt x="10501" y="20"/>
                  </a:lnTo>
                  <a:lnTo>
                    <a:pt x="10501" y="20"/>
                  </a:lnTo>
                  <a:lnTo>
                    <a:pt x="8045" y="20"/>
                  </a:lnTo>
                  <a:lnTo>
                    <a:pt x="8045" y="20"/>
                  </a:lnTo>
                  <a:lnTo>
                    <a:pt x="6053" y="20"/>
                  </a:lnTo>
                  <a:lnTo>
                    <a:pt x="4003" y="59"/>
                  </a:lnTo>
                  <a:lnTo>
                    <a:pt x="1973" y="117"/>
                  </a:lnTo>
                  <a:lnTo>
                    <a:pt x="967" y="175"/>
                  </a:lnTo>
                  <a:lnTo>
                    <a:pt x="0" y="233"/>
                  </a:lnTo>
                  <a:lnTo>
                    <a:pt x="0" y="233"/>
                  </a:lnTo>
                  <a:lnTo>
                    <a:pt x="4680" y="271"/>
                  </a:lnTo>
                  <a:lnTo>
                    <a:pt x="8335" y="329"/>
                  </a:lnTo>
                  <a:lnTo>
                    <a:pt x="10926" y="368"/>
                  </a:lnTo>
                  <a:lnTo>
                    <a:pt x="10926" y="368"/>
                  </a:lnTo>
                  <a:lnTo>
                    <a:pt x="11971" y="387"/>
                  </a:lnTo>
                  <a:lnTo>
                    <a:pt x="11971" y="387"/>
                  </a:lnTo>
                  <a:lnTo>
                    <a:pt x="13208" y="387"/>
                  </a:lnTo>
                  <a:lnTo>
                    <a:pt x="14639" y="368"/>
                  </a:lnTo>
                  <a:lnTo>
                    <a:pt x="17656" y="291"/>
                  </a:lnTo>
                  <a:lnTo>
                    <a:pt x="21118" y="194"/>
                  </a:lnTo>
                  <a:lnTo>
                    <a:pt x="21118" y="194"/>
                  </a:lnTo>
                  <a:lnTo>
                    <a:pt x="19068" y="97"/>
                  </a:lnTo>
                  <a:lnTo>
                    <a:pt x="17115" y="39"/>
                  </a:lnTo>
                  <a:lnTo>
                    <a:pt x="16109" y="1"/>
                  </a:lnTo>
                  <a:lnTo>
                    <a:pt x="1512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3">
              <a:extLst>
                <a:ext uri="{FF2B5EF4-FFF2-40B4-BE49-F238E27FC236}">
                  <a16:creationId xmlns:a16="http://schemas.microsoft.com/office/drawing/2014/main" id="{BD3E2E9C-761B-47C4-58DC-5BF6212F90D2}"/>
                </a:ext>
              </a:extLst>
            </p:cNvPr>
            <p:cNvSpPr/>
            <p:nvPr/>
          </p:nvSpPr>
          <p:spPr>
            <a:xfrm>
              <a:off x="421619" y="1917034"/>
              <a:ext cx="466201" cy="10533"/>
            </a:xfrm>
            <a:custGeom>
              <a:avLst/>
              <a:gdLst/>
              <a:ahLst/>
              <a:cxnLst/>
              <a:rect l="l" t="t" r="r" b="b"/>
              <a:pathLst>
                <a:path w="11198" h="253" extrusionOk="0">
                  <a:moveTo>
                    <a:pt x="3211" y="1"/>
                  </a:moveTo>
                  <a:lnTo>
                    <a:pt x="2128" y="40"/>
                  </a:lnTo>
                  <a:lnTo>
                    <a:pt x="1045" y="78"/>
                  </a:lnTo>
                  <a:lnTo>
                    <a:pt x="1" y="156"/>
                  </a:lnTo>
                  <a:lnTo>
                    <a:pt x="2476" y="175"/>
                  </a:lnTo>
                  <a:lnTo>
                    <a:pt x="4410" y="214"/>
                  </a:lnTo>
                  <a:lnTo>
                    <a:pt x="5783" y="252"/>
                  </a:lnTo>
                  <a:lnTo>
                    <a:pt x="6344" y="252"/>
                  </a:lnTo>
                  <a:lnTo>
                    <a:pt x="7756" y="233"/>
                  </a:lnTo>
                  <a:lnTo>
                    <a:pt x="9361" y="194"/>
                  </a:lnTo>
                  <a:lnTo>
                    <a:pt x="11198" y="117"/>
                  </a:lnTo>
                  <a:lnTo>
                    <a:pt x="10115" y="59"/>
                  </a:lnTo>
                  <a:lnTo>
                    <a:pt x="9071" y="20"/>
                  </a:lnTo>
                  <a:lnTo>
                    <a:pt x="8007" y="1"/>
                  </a:lnTo>
                  <a:lnTo>
                    <a:pt x="7485" y="1"/>
                  </a:lnTo>
                  <a:lnTo>
                    <a:pt x="6653" y="20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3">
              <a:extLst>
                <a:ext uri="{FF2B5EF4-FFF2-40B4-BE49-F238E27FC236}">
                  <a16:creationId xmlns:a16="http://schemas.microsoft.com/office/drawing/2014/main" id="{D723399A-7424-A58B-B11D-80284868A3D8}"/>
                </a:ext>
              </a:extLst>
            </p:cNvPr>
            <p:cNvSpPr/>
            <p:nvPr/>
          </p:nvSpPr>
          <p:spPr>
            <a:xfrm>
              <a:off x="421619" y="1917034"/>
              <a:ext cx="466201" cy="10533"/>
            </a:xfrm>
            <a:custGeom>
              <a:avLst/>
              <a:gdLst/>
              <a:ahLst/>
              <a:cxnLst/>
              <a:rect l="l" t="t" r="r" b="b"/>
              <a:pathLst>
                <a:path w="11198" h="253" fill="none" extrusionOk="0">
                  <a:moveTo>
                    <a:pt x="8007" y="1"/>
                  </a:moveTo>
                  <a:lnTo>
                    <a:pt x="8007" y="1"/>
                  </a:lnTo>
                  <a:lnTo>
                    <a:pt x="7485" y="1"/>
                  </a:lnTo>
                  <a:lnTo>
                    <a:pt x="7485" y="1"/>
                  </a:lnTo>
                  <a:lnTo>
                    <a:pt x="6653" y="20"/>
                  </a:lnTo>
                  <a:lnTo>
                    <a:pt x="6653" y="20"/>
                  </a:lnTo>
                  <a:lnTo>
                    <a:pt x="5551" y="1"/>
                  </a:lnTo>
                  <a:lnTo>
                    <a:pt x="5551" y="1"/>
                  </a:lnTo>
                  <a:lnTo>
                    <a:pt x="4255" y="1"/>
                  </a:lnTo>
                  <a:lnTo>
                    <a:pt x="4255" y="1"/>
                  </a:lnTo>
                  <a:lnTo>
                    <a:pt x="3211" y="1"/>
                  </a:lnTo>
                  <a:lnTo>
                    <a:pt x="2128" y="40"/>
                  </a:lnTo>
                  <a:lnTo>
                    <a:pt x="1045" y="78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2476" y="175"/>
                  </a:lnTo>
                  <a:lnTo>
                    <a:pt x="4410" y="214"/>
                  </a:lnTo>
                  <a:lnTo>
                    <a:pt x="5783" y="252"/>
                  </a:lnTo>
                  <a:lnTo>
                    <a:pt x="5783" y="252"/>
                  </a:lnTo>
                  <a:lnTo>
                    <a:pt x="6344" y="252"/>
                  </a:lnTo>
                  <a:lnTo>
                    <a:pt x="6344" y="252"/>
                  </a:lnTo>
                  <a:lnTo>
                    <a:pt x="7756" y="233"/>
                  </a:lnTo>
                  <a:lnTo>
                    <a:pt x="9361" y="194"/>
                  </a:lnTo>
                  <a:lnTo>
                    <a:pt x="11198" y="117"/>
                  </a:lnTo>
                  <a:lnTo>
                    <a:pt x="11198" y="117"/>
                  </a:lnTo>
                  <a:lnTo>
                    <a:pt x="10115" y="59"/>
                  </a:lnTo>
                  <a:lnTo>
                    <a:pt x="9071" y="20"/>
                  </a:lnTo>
                  <a:lnTo>
                    <a:pt x="8007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3">
              <a:extLst>
                <a:ext uri="{FF2B5EF4-FFF2-40B4-BE49-F238E27FC236}">
                  <a16:creationId xmlns:a16="http://schemas.microsoft.com/office/drawing/2014/main" id="{C64D4E92-BB3A-3E52-84E3-DEF702659832}"/>
                </a:ext>
              </a:extLst>
            </p:cNvPr>
            <p:cNvSpPr/>
            <p:nvPr/>
          </p:nvSpPr>
          <p:spPr>
            <a:xfrm>
              <a:off x="611631" y="2157796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extrusionOk="0">
                  <a:moveTo>
                    <a:pt x="5744" y="0"/>
                  </a:moveTo>
                  <a:lnTo>
                    <a:pt x="5357" y="19"/>
                  </a:lnTo>
                  <a:lnTo>
                    <a:pt x="3056" y="19"/>
                  </a:lnTo>
                  <a:lnTo>
                    <a:pt x="1528" y="39"/>
                  </a:lnTo>
                  <a:lnTo>
                    <a:pt x="755" y="58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72" y="136"/>
                  </a:lnTo>
                  <a:lnTo>
                    <a:pt x="4158" y="155"/>
                  </a:lnTo>
                  <a:lnTo>
                    <a:pt x="4545" y="174"/>
                  </a:lnTo>
                  <a:lnTo>
                    <a:pt x="5570" y="155"/>
                  </a:lnTo>
                  <a:lnTo>
                    <a:pt x="6711" y="136"/>
                  </a:lnTo>
                  <a:lnTo>
                    <a:pt x="8026" y="97"/>
                  </a:lnTo>
                  <a:lnTo>
                    <a:pt x="7233" y="39"/>
                  </a:lnTo>
                  <a:lnTo>
                    <a:pt x="6498" y="19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3">
              <a:extLst>
                <a:ext uri="{FF2B5EF4-FFF2-40B4-BE49-F238E27FC236}">
                  <a16:creationId xmlns:a16="http://schemas.microsoft.com/office/drawing/2014/main" id="{2D979E95-F2AF-C66C-1539-B9E7A8A108AE}"/>
                </a:ext>
              </a:extLst>
            </p:cNvPr>
            <p:cNvSpPr/>
            <p:nvPr/>
          </p:nvSpPr>
          <p:spPr>
            <a:xfrm>
              <a:off x="611631" y="2157796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fill="none" extrusionOk="0">
                  <a:moveTo>
                    <a:pt x="5744" y="0"/>
                  </a:moveTo>
                  <a:lnTo>
                    <a:pt x="5744" y="0"/>
                  </a:lnTo>
                  <a:lnTo>
                    <a:pt x="5357" y="19"/>
                  </a:lnTo>
                  <a:lnTo>
                    <a:pt x="5357" y="19"/>
                  </a:lnTo>
                  <a:lnTo>
                    <a:pt x="4777" y="19"/>
                  </a:lnTo>
                  <a:lnTo>
                    <a:pt x="4777" y="19"/>
                  </a:lnTo>
                  <a:lnTo>
                    <a:pt x="3984" y="19"/>
                  </a:lnTo>
                  <a:lnTo>
                    <a:pt x="3984" y="19"/>
                  </a:lnTo>
                  <a:lnTo>
                    <a:pt x="3056" y="19"/>
                  </a:lnTo>
                  <a:lnTo>
                    <a:pt x="3056" y="19"/>
                  </a:lnTo>
                  <a:lnTo>
                    <a:pt x="1528" y="39"/>
                  </a:lnTo>
                  <a:lnTo>
                    <a:pt x="755" y="58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72" y="136"/>
                  </a:lnTo>
                  <a:lnTo>
                    <a:pt x="4158" y="155"/>
                  </a:lnTo>
                  <a:lnTo>
                    <a:pt x="4158" y="155"/>
                  </a:lnTo>
                  <a:lnTo>
                    <a:pt x="4545" y="174"/>
                  </a:lnTo>
                  <a:lnTo>
                    <a:pt x="4545" y="174"/>
                  </a:lnTo>
                  <a:lnTo>
                    <a:pt x="5570" y="155"/>
                  </a:lnTo>
                  <a:lnTo>
                    <a:pt x="6711" y="136"/>
                  </a:lnTo>
                  <a:lnTo>
                    <a:pt x="8026" y="97"/>
                  </a:lnTo>
                  <a:lnTo>
                    <a:pt x="8026" y="97"/>
                  </a:lnTo>
                  <a:lnTo>
                    <a:pt x="7233" y="39"/>
                  </a:lnTo>
                  <a:lnTo>
                    <a:pt x="6498" y="19"/>
                  </a:lnTo>
                  <a:lnTo>
                    <a:pt x="5744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3">
              <a:extLst>
                <a:ext uri="{FF2B5EF4-FFF2-40B4-BE49-F238E27FC236}">
                  <a16:creationId xmlns:a16="http://schemas.microsoft.com/office/drawing/2014/main" id="{969E6726-0BF4-7360-18FC-8C4E7F16F699}"/>
                </a:ext>
              </a:extLst>
            </p:cNvPr>
            <p:cNvSpPr/>
            <p:nvPr/>
          </p:nvSpPr>
          <p:spPr>
            <a:xfrm>
              <a:off x="-629817" y="2648104"/>
              <a:ext cx="677902" cy="7286"/>
            </a:xfrm>
            <a:custGeom>
              <a:avLst/>
              <a:gdLst/>
              <a:ahLst/>
              <a:cxnLst/>
              <a:rect l="l" t="t" r="r" b="b"/>
              <a:pathLst>
                <a:path w="16283" h="175" extrusionOk="0">
                  <a:moveTo>
                    <a:pt x="11661" y="0"/>
                  </a:moveTo>
                  <a:lnTo>
                    <a:pt x="10888" y="20"/>
                  </a:lnTo>
                  <a:lnTo>
                    <a:pt x="3094" y="20"/>
                  </a:lnTo>
                  <a:lnTo>
                    <a:pt x="1508" y="58"/>
                  </a:lnTo>
                  <a:lnTo>
                    <a:pt x="0" y="97"/>
                  </a:lnTo>
                  <a:lnTo>
                    <a:pt x="3597" y="116"/>
                  </a:lnTo>
                  <a:lnTo>
                    <a:pt x="6420" y="136"/>
                  </a:lnTo>
                  <a:lnTo>
                    <a:pt x="8432" y="155"/>
                  </a:lnTo>
                  <a:lnTo>
                    <a:pt x="9224" y="174"/>
                  </a:lnTo>
                  <a:lnTo>
                    <a:pt x="11294" y="155"/>
                  </a:lnTo>
                  <a:lnTo>
                    <a:pt x="13614" y="136"/>
                  </a:lnTo>
                  <a:lnTo>
                    <a:pt x="16283" y="78"/>
                  </a:lnTo>
                  <a:lnTo>
                    <a:pt x="14697" y="39"/>
                  </a:lnTo>
                  <a:lnTo>
                    <a:pt x="13208" y="20"/>
                  </a:lnTo>
                  <a:lnTo>
                    <a:pt x="1166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3">
              <a:extLst>
                <a:ext uri="{FF2B5EF4-FFF2-40B4-BE49-F238E27FC236}">
                  <a16:creationId xmlns:a16="http://schemas.microsoft.com/office/drawing/2014/main" id="{7B7D341B-6F32-D431-3F3F-7D7D6BF57E96}"/>
                </a:ext>
              </a:extLst>
            </p:cNvPr>
            <p:cNvSpPr/>
            <p:nvPr/>
          </p:nvSpPr>
          <p:spPr>
            <a:xfrm>
              <a:off x="-629817" y="2648104"/>
              <a:ext cx="677902" cy="7286"/>
            </a:xfrm>
            <a:custGeom>
              <a:avLst/>
              <a:gdLst/>
              <a:ahLst/>
              <a:cxnLst/>
              <a:rect l="l" t="t" r="r" b="b"/>
              <a:pathLst>
                <a:path w="16283" h="175" fill="none" extrusionOk="0">
                  <a:moveTo>
                    <a:pt x="11661" y="0"/>
                  </a:moveTo>
                  <a:lnTo>
                    <a:pt x="11661" y="0"/>
                  </a:lnTo>
                  <a:lnTo>
                    <a:pt x="10888" y="20"/>
                  </a:lnTo>
                  <a:lnTo>
                    <a:pt x="10888" y="20"/>
                  </a:lnTo>
                  <a:lnTo>
                    <a:pt x="9689" y="20"/>
                  </a:lnTo>
                  <a:lnTo>
                    <a:pt x="9689" y="20"/>
                  </a:lnTo>
                  <a:lnTo>
                    <a:pt x="8103" y="20"/>
                  </a:lnTo>
                  <a:lnTo>
                    <a:pt x="8103" y="20"/>
                  </a:lnTo>
                  <a:lnTo>
                    <a:pt x="6208" y="20"/>
                  </a:lnTo>
                  <a:lnTo>
                    <a:pt x="6208" y="20"/>
                  </a:lnTo>
                  <a:lnTo>
                    <a:pt x="3094" y="20"/>
                  </a:lnTo>
                  <a:lnTo>
                    <a:pt x="1508" y="58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3597" y="116"/>
                  </a:lnTo>
                  <a:lnTo>
                    <a:pt x="6420" y="136"/>
                  </a:lnTo>
                  <a:lnTo>
                    <a:pt x="8432" y="155"/>
                  </a:lnTo>
                  <a:lnTo>
                    <a:pt x="8432" y="155"/>
                  </a:lnTo>
                  <a:lnTo>
                    <a:pt x="9224" y="174"/>
                  </a:lnTo>
                  <a:lnTo>
                    <a:pt x="9224" y="174"/>
                  </a:lnTo>
                  <a:lnTo>
                    <a:pt x="11294" y="155"/>
                  </a:lnTo>
                  <a:lnTo>
                    <a:pt x="13614" y="136"/>
                  </a:lnTo>
                  <a:lnTo>
                    <a:pt x="16283" y="78"/>
                  </a:lnTo>
                  <a:lnTo>
                    <a:pt x="16283" y="78"/>
                  </a:lnTo>
                  <a:lnTo>
                    <a:pt x="14697" y="39"/>
                  </a:lnTo>
                  <a:lnTo>
                    <a:pt x="13208" y="20"/>
                  </a:lnTo>
                  <a:lnTo>
                    <a:pt x="1166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3">
              <a:extLst>
                <a:ext uri="{FF2B5EF4-FFF2-40B4-BE49-F238E27FC236}">
                  <a16:creationId xmlns:a16="http://schemas.microsoft.com/office/drawing/2014/main" id="{227071C8-BEED-979D-70C6-175B576E7F67}"/>
                </a:ext>
              </a:extLst>
            </p:cNvPr>
            <p:cNvSpPr/>
            <p:nvPr/>
          </p:nvSpPr>
          <p:spPr>
            <a:xfrm>
              <a:off x="107625" y="1736723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extrusionOk="0">
                  <a:moveTo>
                    <a:pt x="5744" y="0"/>
                  </a:moveTo>
                  <a:lnTo>
                    <a:pt x="5358" y="20"/>
                  </a:lnTo>
                  <a:lnTo>
                    <a:pt x="3056" y="20"/>
                  </a:lnTo>
                  <a:lnTo>
                    <a:pt x="1529" y="39"/>
                  </a:lnTo>
                  <a:lnTo>
                    <a:pt x="736" y="58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53" y="136"/>
                  </a:lnTo>
                  <a:lnTo>
                    <a:pt x="4139" y="174"/>
                  </a:lnTo>
                  <a:lnTo>
                    <a:pt x="4545" y="174"/>
                  </a:lnTo>
                  <a:lnTo>
                    <a:pt x="5551" y="155"/>
                  </a:lnTo>
                  <a:lnTo>
                    <a:pt x="6692" y="136"/>
                  </a:lnTo>
                  <a:lnTo>
                    <a:pt x="8026" y="97"/>
                  </a:lnTo>
                  <a:lnTo>
                    <a:pt x="7233" y="58"/>
                  </a:lnTo>
                  <a:lnTo>
                    <a:pt x="6499" y="20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3">
              <a:extLst>
                <a:ext uri="{FF2B5EF4-FFF2-40B4-BE49-F238E27FC236}">
                  <a16:creationId xmlns:a16="http://schemas.microsoft.com/office/drawing/2014/main" id="{7A838DEF-7E09-9463-5A98-7750E556556E}"/>
                </a:ext>
              </a:extLst>
            </p:cNvPr>
            <p:cNvSpPr/>
            <p:nvPr/>
          </p:nvSpPr>
          <p:spPr>
            <a:xfrm>
              <a:off x="107625" y="1736723"/>
              <a:ext cx="334184" cy="7286"/>
            </a:xfrm>
            <a:custGeom>
              <a:avLst/>
              <a:gdLst/>
              <a:ahLst/>
              <a:cxnLst/>
              <a:rect l="l" t="t" r="r" b="b"/>
              <a:pathLst>
                <a:path w="8027" h="175" fill="none" extrusionOk="0">
                  <a:moveTo>
                    <a:pt x="5744" y="0"/>
                  </a:moveTo>
                  <a:lnTo>
                    <a:pt x="5744" y="0"/>
                  </a:lnTo>
                  <a:lnTo>
                    <a:pt x="5358" y="20"/>
                  </a:lnTo>
                  <a:lnTo>
                    <a:pt x="5358" y="20"/>
                  </a:lnTo>
                  <a:lnTo>
                    <a:pt x="4758" y="20"/>
                  </a:lnTo>
                  <a:lnTo>
                    <a:pt x="4758" y="20"/>
                  </a:lnTo>
                  <a:lnTo>
                    <a:pt x="3985" y="20"/>
                  </a:lnTo>
                  <a:lnTo>
                    <a:pt x="3985" y="20"/>
                  </a:lnTo>
                  <a:lnTo>
                    <a:pt x="3056" y="20"/>
                  </a:lnTo>
                  <a:lnTo>
                    <a:pt x="3056" y="20"/>
                  </a:lnTo>
                  <a:lnTo>
                    <a:pt x="1529" y="39"/>
                  </a:lnTo>
                  <a:lnTo>
                    <a:pt x="736" y="58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116"/>
                  </a:lnTo>
                  <a:lnTo>
                    <a:pt x="3153" y="136"/>
                  </a:lnTo>
                  <a:lnTo>
                    <a:pt x="4139" y="174"/>
                  </a:lnTo>
                  <a:lnTo>
                    <a:pt x="4139" y="174"/>
                  </a:lnTo>
                  <a:lnTo>
                    <a:pt x="4545" y="174"/>
                  </a:lnTo>
                  <a:lnTo>
                    <a:pt x="4545" y="174"/>
                  </a:lnTo>
                  <a:lnTo>
                    <a:pt x="5551" y="155"/>
                  </a:lnTo>
                  <a:lnTo>
                    <a:pt x="6692" y="136"/>
                  </a:lnTo>
                  <a:lnTo>
                    <a:pt x="8026" y="97"/>
                  </a:lnTo>
                  <a:lnTo>
                    <a:pt x="8026" y="97"/>
                  </a:lnTo>
                  <a:lnTo>
                    <a:pt x="7233" y="58"/>
                  </a:lnTo>
                  <a:lnTo>
                    <a:pt x="6499" y="20"/>
                  </a:lnTo>
                  <a:lnTo>
                    <a:pt x="5744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3">
              <a:extLst>
                <a:ext uri="{FF2B5EF4-FFF2-40B4-BE49-F238E27FC236}">
                  <a16:creationId xmlns:a16="http://schemas.microsoft.com/office/drawing/2014/main" id="{046506C6-32C8-49D5-EA65-88820112F5CD}"/>
                </a:ext>
              </a:extLst>
            </p:cNvPr>
            <p:cNvSpPr/>
            <p:nvPr/>
          </p:nvSpPr>
          <p:spPr>
            <a:xfrm>
              <a:off x="1151858" y="1904170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extrusionOk="0">
                  <a:moveTo>
                    <a:pt x="2863" y="1"/>
                  </a:moveTo>
                  <a:lnTo>
                    <a:pt x="2689" y="20"/>
                  </a:lnTo>
                  <a:lnTo>
                    <a:pt x="755" y="20"/>
                  </a:lnTo>
                  <a:lnTo>
                    <a:pt x="368" y="59"/>
                  </a:lnTo>
                  <a:lnTo>
                    <a:pt x="1" y="97"/>
                  </a:lnTo>
                  <a:lnTo>
                    <a:pt x="890" y="117"/>
                  </a:lnTo>
                  <a:lnTo>
                    <a:pt x="1586" y="136"/>
                  </a:lnTo>
                  <a:lnTo>
                    <a:pt x="2070" y="155"/>
                  </a:lnTo>
                  <a:lnTo>
                    <a:pt x="2785" y="155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3617" y="39"/>
                  </a:lnTo>
                  <a:lnTo>
                    <a:pt x="3250" y="20"/>
                  </a:lnTo>
                  <a:lnTo>
                    <a:pt x="2863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3">
              <a:extLst>
                <a:ext uri="{FF2B5EF4-FFF2-40B4-BE49-F238E27FC236}">
                  <a16:creationId xmlns:a16="http://schemas.microsoft.com/office/drawing/2014/main" id="{FD551CEF-D1BD-082C-A0A5-03E15E37C351}"/>
                </a:ext>
              </a:extLst>
            </p:cNvPr>
            <p:cNvSpPr/>
            <p:nvPr/>
          </p:nvSpPr>
          <p:spPr>
            <a:xfrm>
              <a:off x="1151858" y="1904170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fill="none" extrusionOk="0">
                  <a:moveTo>
                    <a:pt x="2863" y="1"/>
                  </a:moveTo>
                  <a:lnTo>
                    <a:pt x="2863" y="1"/>
                  </a:lnTo>
                  <a:lnTo>
                    <a:pt x="2689" y="20"/>
                  </a:lnTo>
                  <a:lnTo>
                    <a:pt x="2689" y="20"/>
                  </a:lnTo>
                  <a:lnTo>
                    <a:pt x="2379" y="20"/>
                  </a:lnTo>
                  <a:lnTo>
                    <a:pt x="2379" y="20"/>
                  </a:lnTo>
                  <a:lnTo>
                    <a:pt x="1993" y="20"/>
                  </a:lnTo>
                  <a:lnTo>
                    <a:pt x="1993" y="20"/>
                  </a:lnTo>
                  <a:lnTo>
                    <a:pt x="1528" y="20"/>
                  </a:lnTo>
                  <a:lnTo>
                    <a:pt x="1528" y="20"/>
                  </a:lnTo>
                  <a:lnTo>
                    <a:pt x="755" y="20"/>
                  </a:lnTo>
                  <a:lnTo>
                    <a:pt x="368" y="59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890" y="117"/>
                  </a:lnTo>
                  <a:lnTo>
                    <a:pt x="1586" y="136"/>
                  </a:lnTo>
                  <a:lnTo>
                    <a:pt x="2070" y="155"/>
                  </a:lnTo>
                  <a:lnTo>
                    <a:pt x="2070" y="155"/>
                  </a:lnTo>
                  <a:lnTo>
                    <a:pt x="2283" y="155"/>
                  </a:lnTo>
                  <a:lnTo>
                    <a:pt x="2283" y="155"/>
                  </a:lnTo>
                  <a:lnTo>
                    <a:pt x="2785" y="155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4004" y="78"/>
                  </a:lnTo>
                  <a:lnTo>
                    <a:pt x="3617" y="39"/>
                  </a:lnTo>
                  <a:lnTo>
                    <a:pt x="3250" y="20"/>
                  </a:lnTo>
                  <a:lnTo>
                    <a:pt x="286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3">
              <a:extLst>
                <a:ext uri="{FF2B5EF4-FFF2-40B4-BE49-F238E27FC236}">
                  <a16:creationId xmlns:a16="http://schemas.microsoft.com/office/drawing/2014/main" id="{ADD91A47-98AA-4D97-84B3-C0E56D553190}"/>
                </a:ext>
              </a:extLst>
            </p:cNvPr>
            <p:cNvSpPr/>
            <p:nvPr/>
          </p:nvSpPr>
          <p:spPr>
            <a:xfrm>
              <a:off x="1235582" y="2161793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extrusionOk="0">
                  <a:moveTo>
                    <a:pt x="1529" y="1"/>
                  </a:moveTo>
                  <a:lnTo>
                    <a:pt x="755" y="20"/>
                  </a:lnTo>
                  <a:lnTo>
                    <a:pt x="368" y="40"/>
                  </a:lnTo>
                  <a:lnTo>
                    <a:pt x="1" y="78"/>
                  </a:lnTo>
                  <a:lnTo>
                    <a:pt x="890" y="98"/>
                  </a:lnTo>
                  <a:lnTo>
                    <a:pt x="1587" y="117"/>
                  </a:lnTo>
                  <a:lnTo>
                    <a:pt x="2070" y="156"/>
                  </a:lnTo>
                  <a:lnTo>
                    <a:pt x="2263" y="156"/>
                  </a:lnTo>
                  <a:lnTo>
                    <a:pt x="2786" y="136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3617" y="4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3">
              <a:extLst>
                <a:ext uri="{FF2B5EF4-FFF2-40B4-BE49-F238E27FC236}">
                  <a16:creationId xmlns:a16="http://schemas.microsoft.com/office/drawing/2014/main" id="{AF192FBB-73D1-ED9B-A1FD-B5AFCEAA033D}"/>
                </a:ext>
              </a:extLst>
            </p:cNvPr>
            <p:cNvSpPr/>
            <p:nvPr/>
          </p:nvSpPr>
          <p:spPr>
            <a:xfrm>
              <a:off x="1235582" y="2161793"/>
              <a:ext cx="166697" cy="6495"/>
            </a:xfrm>
            <a:custGeom>
              <a:avLst/>
              <a:gdLst/>
              <a:ahLst/>
              <a:cxnLst/>
              <a:rect l="l" t="t" r="r" b="b"/>
              <a:pathLst>
                <a:path w="4004" h="156" fill="none" extrusionOk="0">
                  <a:moveTo>
                    <a:pt x="2863" y="1"/>
                  </a:moveTo>
                  <a:lnTo>
                    <a:pt x="2863" y="1"/>
                  </a:lnTo>
                  <a:lnTo>
                    <a:pt x="2670" y="1"/>
                  </a:lnTo>
                  <a:lnTo>
                    <a:pt x="2670" y="1"/>
                  </a:lnTo>
                  <a:lnTo>
                    <a:pt x="2379" y="1"/>
                  </a:lnTo>
                  <a:lnTo>
                    <a:pt x="2379" y="1"/>
                  </a:lnTo>
                  <a:lnTo>
                    <a:pt x="1993" y="1"/>
                  </a:lnTo>
                  <a:lnTo>
                    <a:pt x="1993" y="1"/>
                  </a:lnTo>
                  <a:lnTo>
                    <a:pt x="1529" y="1"/>
                  </a:lnTo>
                  <a:lnTo>
                    <a:pt x="1529" y="1"/>
                  </a:lnTo>
                  <a:lnTo>
                    <a:pt x="755" y="20"/>
                  </a:lnTo>
                  <a:lnTo>
                    <a:pt x="368" y="40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890" y="98"/>
                  </a:lnTo>
                  <a:lnTo>
                    <a:pt x="1587" y="117"/>
                  </a:lnTo>
                  <a:lnTo>
                    <a:pt x="2070" y="156"/>
                  </a:lnTo>
                  <a:lnTo>
                    <a:pt x="2070" y="156"/>
                  </a:lnTo>
                  <a:lnTo>
                    <a:pt x="2263" y="156"/>
                  </a:lnTo>
                  <a:lnTo>
                    <a:pt x="2263" y="156"/>
                  </a:lnTo>
                  <a:lnTo>
                    <a:pt x="2786" y="136"/>
                  </a:lnTo>
                  <a:lnTo>
                    <a:pt x="3346" y="117"/>
                  </a:lnTo>
                  <a:lnTo>
                    <a:pt x="4004" y="78"/>
                  </a:lnTo>
                  <a:lnTo>
                    <a:pt x="4004" y="78"/>
                  </a:lnTo>
                  <a:lnTo>
                    <a:pt x="3617" y="40"/>
                  </a:lnTo>
                  <a:lnTo>
                    <a:pt x="3250" y="1"/>
                  </a:lnTo>
                  <a:lnTo>
                    <a:pt x="2863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3">
              <a:extLst>
                <a:ext uri="{FF2B5EF4-FFF2-40B4-BE49-F238E27FC236}">
                  <a16:creationId xmlns:a16="http://schemas.microsoft.com/office/drawing/2014/main" id="{BF8D92CE-7896-5E70-83CF-A8535E449026}"/>
                </a:ext>
              </a:extLst>
            </p:cNvPr>
            <p:cNvSpPr/>
            <p:nvPr/>
          </p:nvSpPr>
          <p:spPr>
            <a:xfrm>
              <a:off x="1299197" y="2012873"/>
              <a:ext cx="186014" cy="4038"/>
            </a:xfrm>
            <a:custGeom>
              <a:avLst/>
              <a:gdLst/>
              <a:ahLst/>
              <a:cxnLst/>
              <a:rect l="l" t="t" r="r" b="b"/>
              <a:pathLst>
                <a:path w="4468" h="97" extrusionOk="0">
                  <a:moveTo>
                    <a:pt x="1702" y="0"/>
                  </a:moveTo>
                  <a:lnTo>
                    <a:pt x="851" y="2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534" y="97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3">
              <a:extLst>
                <a:ext uri="{FF2B5EF4-FFF2-40B4-BE49-F238E27FC236}">
                  <a16:creationId xmlns:a16="http://schemas.microsoft.com/office/drawing/2014/main" id="{DB0A4EA3-E03A-39AF-287A-842D073EBCF3}"/>
                </a:ext>
              </a:extLst>
            </p:cNvPr>
            <p:cNvSpPr/>
            <p:nvPr/>
          </p:nvSpPr>
          <p:spPr>
            <a:xfrm>
              <a:off x="1299197" y="2012873"/>
              <a:ext cx="186014" cy="4038"/>
            </a:xfrm>
            <a:custGeom>
              <a:avLst/>
              <a:gdLst/>
              <a:ahLst/>
              <a:cxnLst/>
              <a:rect l="l" t="t" r="r" b="b"/>
              <a:pathLst>
                <a:path w="4468" h="97" fill="none" extrusionOk="0">
                  <a:moveTo>
                    <a:pt x="3211" y="0"/>
                  </a:moveTo>
                  <a:lnTo>
                    <a:pt x="3211" y="0"/>
                  </a:lnTo>
                  <a:lnTo>
                    <a:pt x="2998" y="0"/>
                  </a:lnTo>
                  <a:lnTo>
                    <a:pt x="2998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224" y="0"/>
                  </a:lnTo>
                  <a:lnTo>
                    <a:pt x="2224" y="0"/>
                  </a:lnTo>
                  <a:lnTo>
                    <a:pt x="1702" y="0"/>
                  </a:lnTo>
                  <a:lnTo>
                    <a:pt x="1702" y="0"/>
                  </a:lnTo>
                  <a:lnTo>
                    <a:pt x="851" y="2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321" y="78"/>
                  </a:lnTo>
                  <a:lnTo>
                    <a:pt x="2534" y="97"/>
                  </a:lnTo>
                  <a:lnTo>
                    <a:pt x="2534" y="97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3">
              <a:extLst>
                <a:ext uri="{FF2B5EF4-FFF2-40B4-BE49-F238E27FC236}">
                  <a16:creationId xmlns:a16="http://schemas.microsoft.com/office/drawing/2014/main" id="{F66C1854-39E7-2363-5255-EAA569FBC9C5}"/>
                </a:ext>
              </a:extLst>
            </p:cNvPr>
            <p:cNvSpPr/>
            <p:nvPr/>
          </p:nvSpPr>
          <p:spPr>
            <a:xfrm>
              <a:off x="1547162" y="2272119"/>
              <a:ext cx="186014" cy="3247"/>
            </a:xfrm>
            <a:custGeom>
              <a:avLst/>
              <a:gdLst/>
              <a:ahLst/>
              <a:cxnLst/>
              <a:rect l="l" t="t" r="r" b="b"/>
              <a:pathLst>
                <a:path w="4468" h="78" extrusionOk="0">
                  <a:moveTo>
                    <a:pt x="852" y="0"/>
                  </a:moveTo>
                  <a:lnTo>
                    <a:pt x="426" y="20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534" y="78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3">
              <a:extLst>
                <a:ext uri="{FF2B5EF4-FFF2-40B4-BE49-F238E27FC236}">
                  <a16:creationId xmlns:a16="http://schemas.microsoft.com/office/drawing/2014/main" id="{AD19C610-0412-C84A-0001-191707E3857D}"/>
                </a:ext>
              </a:extLst>
            </p:cNvPr>
            <p:cNvSpPr/>
            <p:nvPr/>
          </p:nvSpPr>
          <p:spPr>
            <a:xfrm>
              <a:off x="1547162" y="2272119"/>
              <a:ext cx="186014" cy="3247"/>
            </a:xfrm>
            <a:custGeom>
              <a:avLst/>
              <a:gdLst/>
              <a:ahLst/>
              <a:cxnLst/>
              <a:rect l="l" t="t" r="r" b="b"/>
              <a:pathLst>
                <a:path w="4468" h="78" fill="none" extrusionOk="0">
                  <a:moveTo>
                    <a:pt x="3211" y="0"/>
                  </a:moveTo>
                  <a:lnTo>
                    <a:pt x="3211" y="0"/>
                  </a:lnTo>
                  <a:lnTo>
                    <a:pt x="2998" y="0"/>
                  </a:lnTo>
                  <a:lnTo>
                    <a:pt x="2998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225" y="0"/>
                  </a:lnTo>
                  <a:lnTo>
                    <a:pt x="2225" y="0"/>
                  </a:lnTo>
                  <a:lnTo>
                    <a:pt x="1703" y="0"/>
                  </a:lnTo>
                  <a:lnTo>
                    <a:pt x="1703" y="0"/>
                  </a:lnTo>
                  <a:lnTo>
                    <a:pt x="852" y="0"/>
                  </a:lnTo>
                  <a:lnTo>
                    <a:pt x="426" y="20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987" y="58"/>
                  </a:lnTo>
                  <a:lnTo>
                    <a:pt x="2321" y="78"/>
                  </a:lnTo>
                  <a:lnTo>
                    <a:pt x="2321" y="78"/>
                  </a:lnTo>
                  <a:lnTo>
                    <a:pt x="2534" y="78"/>
                  </a:lnTo>
                  <a:lnTo>
                    <a:pt x="2534" y="78"/>
                  </a:lnTo>
                  <a:lnTo>
                    <a:pt x="3733" y="58"/>
                  </a:lnTo>
                  <a:lnTo>
                    <a:pt x="4468" y="39"/>
                  </a:lnTo>
                  <a:lnTo>
                    <a:pt x="4468" y="39"/>
                  </a:lnTo>
                  <a:lnTo>
                    <a:pt x="4042" y="20"/>
                  </a:lnTo>
                  <a:lnTo>
                    <a:pt x="3211" y="0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3">
              <a:extLst>
                <a:ext uri="{FF2B5EF4-FFF2-40B4-BE49-F238E27FC236}">
                  <a16:creationId xmlns:a16="http://schemas.microsoft.com/office/drawing/2014/main" id="{2DC540E2-7DDE-B35B-6213-925FFFB3B38D}"/>
                </a:ext>
              </a:extLst>
            </p:cNvPr>
            <p:cNvSpPr/>
            <p:nvPr/>
          </p:nvSpPr>
          <p:spPr>
            <a:xfrm>
              <a:off x="-657211" y="2870297"/>
              <a:ext cx="334142" cy="6495"/>
            </a:xfrm>
            <a:custGeom>
              <a:avLst/>
              <a:gdLst/>
              <a:ahLst/>
              <a:cxnLst/>
              <a:rect l="l" t="t" r="r" b="b"/>
              <a:pathLst>
                <a:path w="8026" h="156" extrusionOk="0">
                  <a:moveTo>
                    <a:pt x="3056" y="1"/>
                  </a:moveTo>
                  <a:lnTo>
                    <a:pt x="1528" y="20"/>
                  </a:lnTo>
                  <a:lnTo>
                    <a:pt x="755" y="39"/>
                  </a:lnTo>
                  <a:lnTo>
                    <a:pt x="1" y="97"/>
                  </a:lnTo>
                  <a:lnTo>
                    <a:pt x="1780" y="97"/>
                  </a:lnTo>
                  <a:lnTo>
                    <a:pt x="3172" y="117"/>
                  </a:lnTo>
                  <a:lnTo>
                    <a:pt x="4158" y="155"/>
                  </a:lnTo>
                  <a:lnTo>
                    <a:pt x="4545" y="155"/>
                  </a:lnTo>
                  <a:lnTo>
                    <a:pt x="5551" y="136"/>
                  </a:lnTo>
                  <a:lnTo>
                    <a:pt x="6711" y="117"/>
                  </a:lnTo>
                  <a:lnTo>
                    <a:pt x="8026" y="78"/>
                  </a:lnTo>
                  <a:lnTo>
                    <a:pt x="7233" y="39"/>
                  </a:lnTo>
                  <a:lnTo>
                    <a:pt x="6498" y="1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3">
              <a:extLst>
                <a:ext uri="{FF2B5EF4-FFF2-40B4-BE49-F238E27FC236}">
                  <a16:creationId xmlns:a16="http://schemas.microsoft.com/office/drawing/2014/main" id="{649D3415-1FAD-F3C5-AE4A-3DA087632362}"/>
                </a:ext>
              </a:extLst>
            </p:cNvPr>
            <p:cNvSpPr/>
            <p:nvPr/>
          </p:nvSpPr>
          <p:spPr>
            <a:xfrm>
              <a:off x="-657211" y="2870297"/>
              <a:ext cx="334142" cy="6495"/>
            </a:xfrm>
            <a:custGeom>
              <a:avLst/>
              <a:gdLst/>
              <a:ahLst/>
              <a:cxnLst/>
              <a:rect l="l" t="t" r="r" b="b"/>
              <a:pathLst>
                <a:path w="8026" h="156" fill="none" extrusionOk="0">
                  <a:moveTo>
                    <a:pt x="5744" y="1"/>
                  </a:moveTo>
                  <a:lnTo>
                    <a:pt x="5744" y="1"/>
                  </a:lnTo>
                  <a:lnTo>
                    <a:pt x="5357" y="1"/>
                  </a:lnTo>
                  <a:lnTo>
                    <a:pt x="5357" y="1"/>
                  </a:lnTo>
                  <a:lnTo>
                    <a:pt x="4777" y="1"/>
                  </a:lnTo>
                  <a:lnTo>
                    <a:pt x="4777" y="1"/>
                  </a:lnTo>
                  <a:lnTo>
                    <a:pt x="3984" y="1"/>
                  </a:lnTo>
                  <a:lnTo>
                    <a:pt x="3984" y="1"/>
                  </a:lnTo>
                  <a:lnTo>
                    <a:pt x="3056" y="1"/>
                  </a:lnTo>
                  <a:lnTo>
                    <a:pt x="3056" y="1"/>
                  </a:lnTo>
                  <a:lnTo>
                    <a:pt x="1528" y="20"/>
                  </a:lnTo>
                  <a:lnTo>
                    <a:pt x="755" y="39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780" y="97"/>
                  </a:lnTo>
                  <a:lnTo>
                    <a:pt x="3172" y="117"/>
                  </a:lnTo>
                  <a:lnTo>
                    <a:pt x="4158" y="155"/>
                  </a:lnTo>
                  <a:lnTo>
                    <a:pt x="4158" y="155"/>
                  </a:lnTo>
                  <a:lnTo>
                    <a:pt x="4545" y="155"/>
                  </a:lnTo>
                  <a:lnTo>
                    <a:pt x="4545" y="155"/>
                  </a:lnTo>
                  <a:lnTo>
                    <a:pt x="5551" y="136"/>
                  </a:lnTo>
                  <a:lnTo>
                    <a:pt x="6711" y="117"/>
                  </a:lnTo>
                  <a:lnTo>
                    <a:pt x="8026" y="78"/>
                  </a:lnTo>
                  <a:lnTo>
                    <a:pt x="8026" y="78"/>
                  </a:lnTo>
                  <a:lnTo>
                    <a:pt x="7233" y="39"/>
                  </a:lnTo>
                  <a:lnTo>
                    <a:pt x="6498" y="1"/>
                  </a:lnTo>
                  <a:lnTo>
                    <a:pt x="5744" y="1"/>
                  </a:lnTo>
                </a:path>
              </a:pathLst>
            </a:custGeom>
            <a:solidFill>
              <a:srgbClr val="000000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53">
            <a:extLst>
              <a:ext uri="{FF2B5EF4-FFF2-40B4-BE49-F238E27FC236}">
                <a16:creationId xmlns:a16="http://schemas.microsoft.com/office/drawing/2014/main" id="{D5212BDD-47B7-C2BE-C36F-1A325789CEBF}"/>
              </a:ext>
            </a:extLst>
          </p:cNvPr>
          <p:cNvGrpSpPr/>
          <p:nvPr/>
        </p:nvGrpSpPr>
        <p:grpSpPr>
          <a:xfrm>
            <a:off x="1172398" y="4129200"/>
            <a:ext cx="8276771" cy="953850"/>
            <a:chOff x="3769225" y="7942150"/>
            <a:chExt cx="4948742" cy="953850"/>
          </a:xfrm>
        </p:grpSpPr>
        <p:sp>
          <p:nvSpPr>
            <p:cNvPr id="1096" name="Google Shape;1096;p53">
              <a:extLst>
                <a:ext uri="{FF2B5EF4-FFF2-40B4-BE49-F238E27FC236}">
                  <a16:creationId xmlns:a16="http://schemas.microsoft.com/office/drawing/2014/main" id="{4746D335-A618-43C6-1DC2-9C15C37C48B2}"/>
                </a:ext>
              </a:extLst>
            </p:cNvPr>
            <p:cNvSpPr/>
            <p:nvPr/>
          </p:nvSpPr>
          <p:spPr>
            <a:xfrm>
              <a:off x="3769225" y="7942150"/>
              <a:ext cx="4948742" cy="953850"/>
            </a:xfrm>
            <a:custGeom>
              <a:avLst/>
              <a:gdLst/>
              <a:ahLst/>
              <a:cxnLst/>
              <a:rect l="l" t="t" r="r" b="b"/>
              <a:pathLst>
                <a:path w="205193" h="38154" extrusionOk="0">
                  <a:moveTo>
                    <a:pt x="58053" y="0"/>
                  </a:moveTo>
                  <a:lnTo>
                    <a:pt x="56671" y="26"/>
                  </a:lnTo>
                  <a:lnTo>
                    <a:pt x="55289" y="78"/>
                  </a:lnTo>
                  <a:lnTo>
                    <a:pt x="53906" y="183"/>
                  </a:lnTo>
                  <a:lnTo>
                    <a:pt x="52550" y="287"/>
                  </a:lnTo>
                  <a:lnTo>
                    <a:pt x="51168" y="443"/>
                  </a:lnTo>
                  <a:lnTo>
                    <a:pt x="49812" y="600"/>
                  </a:lnTo>
                  <a:lnTo>
                    <a:pt x="48456" y="809"/>
                  </a:lnTo>
                  <a:lnTo>
                    <a:pt x="47126" y="1017"/>
                  </a:lnTo>
                  <a:lnTo>
                    <a:pt x="45770" y="1252"/>
                  </a:lnTo>
                  <a:lnTo>
                    <a:pt x="44440" y="1539"/>
                  </a:lnTo>
                  <a:lnTo>
                    <a:pt x="43136" y="1826"/>
                  </a:lnTo>
                  <a:lnTo>
                    <a:pt x="41806" y="2139"/>
                  </a:lnTo>
                  <a:lnTo>
                    <a:pt x="40502" y="2452"/>
                  </a:lnTo>
                  <a:lnTo>
                    <a:pt x="39224" y="2791"/>
                  </a:lnTo>
                  <a:lnTo>
                    <a:pt x="37946" y="3156"/>
                  </a:lnTo>
                  <a:lnTo>
                    <a:pt x="36668" y="3547"/>
                  </a:lnTo>
                  <a:lnTo>
                    <a:pt x="35416" y="3938"/>
                  </a:lnTo>
                  <a:lnTo>
                    <a:pt x="34191" y="4355"/>
                  </a:lnTo>
                  <a:lnTo>
                    <a:pt x="32965" y="4773"/>
                  </a:lnTo>
                  <a:lnTo>
                    <a:pt x="31739" y="5216"/>
                  </a:lnTo>
                  <a:lnTo>
                    <a:pt x="30540" y="5659"/>
                  </a:lnTo>
                  <a:lnTo>
                    <a:pt x="28192" y="6572"/>
                  </a:lnTo>
                  <a:lnTo>
                    <a:pt x="25923" y="7537"/>
                  </a:lnTo>
                  <a:lnTo>
                    <a:pt x="23707" y="8528"/>
                  </a:lnTo>
                  <a:lnTo>
                    <a:pt x="21568" y="9519"/>
                  </a:lnTo>
                  <a:lnTo>
                    <a:pt x="19534" y="10536"/>
                  </a:lnTo>
                  <a:lnTo>
                    <a:pt x="17578" y="11553"/>
                  </a:lnTo>
                  <a:lnTo>
                    <a:pt x="15700" y="12570"/>
                  </a:lnTo>
                  <a:lnTo>
                    <a:pt x="13927" y="13561"/>
                  </a:lnTo>
                  <a:lnTo>
                    <a:pt x="12258" y="14526"/>
                  </a:lnTo>
                  <a:lnTo>
                    <a:pt x="10693" y="15465"/>
                  </a:lnTo>
                  <a:lnTo>
                    <a:pt x="9233" y="16352"/>
                  </a:lnTo>
                  <a:lnTo>
                    <a:pt x="7903" y="17212"/>
                  </a:lnTo>
                  <a:lnTo>
                    <a:pt x="6677" y="17995"/>
                  </a:lnTo>
                  <a:lnTo>
                    <a:pt x="4617" y="19377"/>
                  </a:lnTo>
                  <a:lnTo>
                    <a:pt x="3104" y="20472"/>
                  </a:lnTo>
                  <a:lnTo>
                    <a:pt x="2165" y="21150"/>
                  </a:lnTo>
                  <a:lnTo>
                    <a:pt x="1852" y="21411"/>
                  </a:lnTo>
                  <a:lnTo>
                    <a:pt x="1" y="38154"/>
                  </a:lnTo>
                  <a:lnTo>
                    <a:pt x="205192" y="38154"/>
                  </a:lnTo>
                  <a:lnTo>
                    <a:pt x="197003" y="15335"/>
                  </a:lnTo>
                  <a:lnTo>
                    <a:pt x="196742" y="15204"/>
                  </a:lnTo>
                  <a:lnTo>
                    <a:pt x="196038" y="14865"/>
                  </a:lnTo>
                  <a:lnTo>
                    <a:pt x="194865" y="14344"/>
                  </a:lnTo>
                  <a:lnTo>
                    <a:pt x="194108" y="14031"/>
                  </a:lnTo>
                  <a:lnTo>
                    <a:pt x="193248" y="13666"/>
                  </a:lnTo>
                  <a:lnTo>
                    <a:pt x="192257" y="13301"/>
                  </a:lnTo>
                  <a:lnTo>
                    <a:pt x="191188" y="12935"/>
                  </a:lnTo>
                  <a:lnTo>
                    <a:pt x="189988" y="12544"/>
                  </a:lnTo>
                  <a:lnTo>
                    <a:pt x="188710" y="12153"/>
                  </a:lnTo>
                  <a:lnTo>
                    <a:pt x="187302" y="11762"/>
                  </a:lnTo>
                  <a:lnTo>
                    <a:pt x="185815" y="11371"/>
                  </a:lnTo>
                  <a:lnTo>
                    <a:pt x="184224" y="11006"/>
                  </a:lnTo>
                  <a:lnTo>
                    <a:pt x="182529" y="10667"/>
                  </a:lnTo>
                  <a:lnTo>
                    <a:pt x="180730" y="10327"/>
                  </a:lnTo>
                  <a:lnTo>
                    <a:pt x="178852" y="10041"/>
                  </a:lnTo>
                  <a:lnTo>
                    <a:pt x="176896" y="9780"/>
                  </a:lnTo>
                  <a:lnTo>
                    <a:pt x="174836" y="9545"/>
                  </a:lnTo>
                  <a:lnTo>
                    <a:pt x="172671" y="9389"/>
                  </a:lnTo>
                  <a:lnTo>
                    <a:pt x="170428" y="9258"/>
                  </a:lnTo>
                  <a:lnTo>
                    <a:pt x="169281" y="9232"/>
                  </a:lnTo>
                  <a:lnTo>
                    <a:pt x="168107" y="9206"/>
                  </a:lnTo>
                  <a:lnTo>
                    <a:pt x="165682" y="9206"/>
                  </a:lnTo>
                  <a:lnTo>
                    <a:pt x="164456" y="9258"/>
                  </a:lnTo>
                  <a:lnTo>
                    <a:pt x="163204" y="9284"/>
                  </a:lnTo>
                  <a:lnTo>
                    <a:pt x="161927" y="9363"/>
                  </a:lnTo>
                  <a:lnTo>
                    <a:pt x="160623" y="9441"/>
                  </a:lnTo>
                  <a:lnTo>
                    <a:pt x="159293" y="9545"/>
                  </a:lnTo>
                  <a:lnTo>
                    <a:pt x="157963" y="9676"/>
                  </a:lnTo>
                  <a:lnTo>
                    <a:pt x="156606" y="9832"/>
                  </a:lnTo>
                  <a:lnTo>
                    <a:pt x="155224" y="10015"/>
                  </a:lnTo>
                  <a:lnTo>
                    <a:pt x="153816" y="10197"/>
                  </a:lnTo>
                  <a:lnTo>
                    <a:pt x="152408" y="10432"/>
                  </a:lnTo>
                  <a:lnTo>
                    <a:pt x="150973" y="10667"/>
                  </a:lnTo>
                  <a:lnTo>
                    <a:pt x="149539" y="10953"/>
                  </a:lnTo>
                  <a:lnTo>
                    <a:pt x="148052" y="11240"/>
                  </a:lnTo>
                  <a:lnTo>
                    <a:pt x="146566" y="11579"/>
                  </a:lnTo>
                  <a:lnTo>
                    <a:pt x="145053" y="11918"/>
                  </a:lnTo>
                  <a:lnTo>
                    <a:pt x="143541" y="12310"/>
                  </a:lnTo>
                  <a:lnTo>
                    <a:pt x="141559" y="12805"/>
                  </a:lnTo>
                  <a:lnTo>
                    <a:pt x="139629" y="13248"/>
                  </a:lnTo>
                  <a:lnTo>
                    <a:pt x="137725" y="13640"/>
                  </a:lnTo>
                  <a:lnTo>
                    <a:pt x="135873" y="14005"/>
                  </a:lnTo>
                  <a:lnTo>
                    <a:pt x="134074" y="14292"/>
                  </a:lnTo>
                  <a:lnTo>
                    <a:pt x="132301" y="14578"/>
                  </a:lnTo>
                  <a:lnTo>
                    <a:pt x="130579" y="14787"/>
                  </a:lnTo>
                  <a:lnTo>
                    <a:pt x="128910" y="14970"/>
                  </a:lnTo>
                  <a:lnTo>
                    <a:pt x="127241" y="15100"/>
                  </a:lnTo>
                  <a:lnTo>
                    <a:pt x="125650" y="15204"/>
                  </a:lnTo>
                  <a:lnTo>
                    <a:pt x="124060" y="15283"/>
                  </a:lnTo>
                  <a:lnTo>
                    <a:pt x="122521" y="15309"/>
                  </a:lnTo>
                  <a:lnTo>
                    <a:pt x="121008" y="15309"/>
                  </a:lnTo>
                  <a:lnTo>
                    <a:pt x="119522" y="15283"/>
                  </a:lnTo>
                  <a:lnTo>
                    <a:pt x="118087" y="15204"/>
                  </a:lnTo>
                  <a:lnTo>
                    <a:pt x="116679" y="15100"/>
                  </a:lnTo>
                  <a:lnTo>
                    <a:pt x="115271" y="14996"/>
                  </a:lnTo>
                  <a:lnTo>
                    <a:pt x="113915" y="14839"/>
                  </a:lnTo>
                  <a:lnTo>
                    <a:pt x="112585" y="14657"/>
                  </a:lnTo>
                  <a:lnTo>
                    <a:pt x="111255" y="14448"/>
                  </a:lnTo>
                  <a:lnTo>
                    <a:pt x="109977" y="14213"/>
                  </a:lnTo>
                  <a:lnTo>
                    <a:pt x="108699" y="13953"/>
                  </a:lnTo>
                  <a:lnTo>
                    <a:pt x="107447" y="13692"/>
                  </a:lnTo>
                  <a:lnTo>
                    <a:pt x="106221" y="13379"/>
                  </a:lnTo>
                  <a:lnTo>
                    <a:pt x="105022" y="13066"/>
                  </a:lnTo>
                  <a:lnTo>
                    <a:pt x="103822" y="12753"/>
                  </a:lnTo>
                  <a:lnTo>
                    <a:pt x="102649" y="12388"/>
                  </a:lnTo>
                  <a:lnTo>
                    <a:pt x="101501" y="12049"/>
                  </a:lnTo>
                  <a:lnTo>
                    <a:pt x="100354" y="11658"/>
                  </a:lnTo>
                  <a:lnTo>
                    <a:pt x="99206" y="11266"/>
                  </a:lnTo>
                  <a:lnTo>
                    <a:pt x="96963" y="10458"/>
                  </a:lnTo>
                  <a:lnTo>
                    <a:pt x="94773" y="9623"/>
                  </a:lnTo>
                  <a:lnTo>
                    <a:pt x="92582" y="8763"/>
                  </a:lnTo>
                  <a:lnTo>
                    <a:pt x="88279" y="7015"/>
                  </a:lnTo>
                  <a:lnTo>
                    <a:pt x="86114" y="6129"/>
                  </a:lnTo>
                  <a:lnTo>
                    <a:pt x="83950" y="5268"/>
                  </a:lnTo>
                  <a:lnTo>
                    <a:pt x="81759" y="4460"/>
                  </a:lnTo>
                  <a:lnTo>
                    <a:pt x="79542" y="3677"/>
                  </a:lnTo>
                  <a:lnTo>
                    <a:pt x="78421" y="3286"/>
                  </a:lnTo>
                  <a:lnTo>
                    <a:pt x="77273" y="2921"/>
                  </a:lnTo>
                  <a:lnTo>
                    <a:pt x="76126" y="2582"/>
                  </a:lnTo>
                  <a:lnTo>
                    <a:pt x="74952" y="2243"/>
                  </a:lnTo>
                  <a:lnTo>
                    <a:pt x="73779" y="1930"/>
                  </a:lnTo>
                  <a:lnTo>
                    <a:pt x="72579" y="1643"/>
                  </a:lnTo>
                  <a:lnTo>
                    <a:pt x="71353" y="1356"/>
                  </a:lnTo>
                  <a:lnTo>
                    <a:pt x="70128" y="1122"/>
                  </a:lnTo>
                  <a:lnTo>
                    <a:pt x="68876" y="887"/>
                  </a:lnTo>
                  <a:lnTo>
                    <a:pt x="67598" y="678"/>
                  </a:lnTo>
                  <a:lnTo>
                    <a:pt x="66294" y="496"/>
                  </a:lnTo>
                  <a:lnTo>
                    <a:pt x="64990" y="339"/>
                  </a:lnTo>
                  <a:lnTo>
                    <a:pt x="63634" y="209"/>
                  </a:lnTo>
                  <a:lnTo>
                    <a:pt x="62278" y="104"/>
                  </a:lnTo>
                  <a:lnTo>
                    <a:pt x="60870" y="52"/>
                  </a:lnTo>
                  <a:lnTo>
                    <a:pt x="594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3">
              <a:extLst>
                <a:ext uri="{FF2B5EF4-FFF2-40B4-BE49-F238E27FC236}">
                  <a16:creationId xmlns:a16="http://schemas.microsoft.com/office/drawing/2014/main" id="{FD6514BC-C43C-7FF0-947F-76B631BDF603}"/>
                </a:ext>
              </a:extLst>
            </p:cNvPr>
            <p:cNvSpPr/>
            <p:nvPr/>
          </p:nvSpPr>
          <p:spPr>
            <a:xfrm>
              <a:off x="3769225" y="7946700"/>
              <a:ext cx="2830275" cy="949300"/>
            </a:xfrm>
            <a:custGeom>
              <a:avLst/>
              <a:gdLst/>
              <a:ahLst/>
              <a:cxnLst/>
              <a:rect l="l" t="t" r="r" b="b"/>
              <a:pathLst>
                <a:path w="113211" h="37972" extrusionOk="0">
                  <a:moveTo>
                    <a:pt x="53698" y="1"/>
                  </a:moveTo>
                  <a:lnTo>
                    <a:pt x="52420" y="131"/>
                  </a:lnTo>
                  <a:lnTo>
                    <a:pt x="51142" y="261"/>
                  </a:lnTo>
                  <a:lnTo>
                    <a:pt x="49864" y="418"/>
                  </a:lnTo>
                  <a:lnTo>
                    <a:pt x="48612" y="601"/>
                  </a:lnTo>
                  <a:lnTo>
                    <a:pt x="47335" y="809"/>
                  </a:lnTo>
                  <a:lnTo>
                    <a:pt x="46083" y="1018"/>
                  </a:lnTo>
                  <a:lnTo>
                    <a:pt x="44857" y="1279"/>
                  </a:lnTo>
                  <a:lnTo>
                    <a:pt x="43605" y="1539"/>
                  </a:lnTo>
                  <a:lnTo>
                    <a:pt x="42379" y="1800"/>
                  </a:lnTo>
                  <a:lnTo>
                    <a:pt x="41154" y="2113"/>
                  </a:lnTo>
                  <a:lnTo>
                    <a:pt x="39954" y="2426"/>
                  </a:lnTo>
                  <a:lnTo>
                    <a:pt x="38728" y="2765"/>
                  </a:lnTo>
                  <a:lnTo>
                    <a:pt x="37555" y="3104"/>
                  </a:lnTo>
                  <a:lnTo>
                    <a:pt x="36355" y="3469"/>
                  </a:lnTo>
                  <a:lnTo>
                    <a:pt x="35208" y="3834"/>
                  </a:lnTo>
                  <a:lnTo>
                    <a:pt x="34034" y="4226"/>
                  </a:lnTo>
                  <a:lnTo>
                    <a:pt x="31765" y="5034"/>
                  </a:lnTo>
                  <a:lnTo>
                    <a:pt x="29522" y="5869"/>
                  </a:lnTo>
                  <a:lnTo>
                    <a:pt x="27358" y="6755"/>
                  </a:lnTo>
                  <a:lnTo>
                    <a:pt x="25245" y="7642"/>
                  </a:lnTo>
                  <a:lnTo>
                    <a:pt x="23211" y="8581"/>
                  </a:lnTo>
                  <a:lnTo>
                    <a:pt x="21229" y="9520"/>
                  </a:lnTo>
                  <a:lnTo>
                    <a:pt x="19325" y="10458"/>
                  </a:lnTo>
                  <a:lnTo>
                    <a:pt x="17500" y="11423"/>
                  </a:lnTo>
                  <a:lnTo>
                    <a:pt x="15753" y="12362"/>
                  </a:lnTo>
                  <a:lnTo>
                    <a:pt x="14084" y="13275"/>
                  </a:lnTo>
                  <a:lnTo>
                    <a:pt x="12519" y="14188"/>
                  </a:lnTo>
                  <a:lnTo>
                    <a:pt x="11032" y="15074"/>
                  </a:lnTo>
                  <a:lnTo>
                    <a:pt x="9650" y="15909"/>
                  </a:lnTo>
                  <a:lnTo>
                    <a:pt x="8346" y="16717"/>
                  </a:lnTo>
                  <a:lnTo>
                    <a:pt x="7173" y="17500"/>
                  </a:lnTo>
                  <a:lnTo>
                    <a:pt x="6103" y="18204"/>
                  </a:lnTo>
                  <a:lnTo>
                    <a:pt x="4278" y="19456"/>
                  </a:lnTo>
                  <a:lnTo>
                    <a:pt x="2948" y="20395"/>
                  </a:lnTo>
                  <a:lnTo>
                    <a:pt x="1852" y="21229"/>
                  </a:lnTo>
                  <a:lnTo>
                    <a:pt x="1" y="37972"/>
                  </a:lnTo>
                  <a:lnTo>
                    <a:pt x="113211" y="37972"/>
                  </a:lnTo>
                  <a:lnTo>
                    <a:pt x="113106" y="37529"/>
                  </a:lnTo>
                  <a:lnTo>
                    <a:pt x="112976" y="37085"/>
                  </a:lnTo>
                  <a:lnTo>
                    <a:pt x="112819" y="36616"/>
                  </a:lnTo>
                  <a:lnTo>
                    <a:pt x="112637" y="36146"/>
                  </a:lnTo>
                  <a:lnTo>
                    <a:pt x="112428" y="35703"/>
                  </a:lnTo>
                  <a:lnTo>
                    <a:pt x="112194" y="35234"/>
                  </a:lnTo>
                  <a:lnTo>
                    <a:pt x="111907" y="34764"/>
                  </a:lnTo>
                  <a:lnTo>
                    <a:pt x="111620" y="34321"/>
                  </a:lnTo>
                  <a:lnTo>
                    <a:pt x="111281" y="33851"/>
                  </a:lnTo>
                  <a:lnTo>
                    <a:pt x="110890" y="33382"/>
                  </a:lnTo>
                  <a:lnTo>
                    <a:pt x="110472" y="32939"/>
                  </a:lnTo>
                  <a:lnTo>
                    <a:pt x="110029" y="32495"/>
                  </a:lnTo>
                  <a:lnTo>
                    <a:pt x="109533" y="32052"/>
                  </a:lnTo>
                  <a:lnTo>
                    <a:pt x="109012" y="31609"/>
                  </a:lnTo>
                  <a:lnTo>
                    <a:pt x="108438" y="31191"/>
                  </a:lnTo>
                  <a:lnTo>
                    <a:pt x="107812" y="30774"/>
                  </a:lnTo>
                  <a:lnTo>
                    <a:pt x="107160" y="30357"/>
                  </a:lnTo>
                  <a:lnTo>
                    <a:pt x="106456" y="29966"/>
                  </a:lnTo>
                  <a:lnTo>
                    <a:pt x="105700" y="29575"/>
                  </a:lnTo>
                  <a:lnTo>
                    <a:pt x="104891" y="29209"/>
                  </a:lnTo>
                  <a:lnTo>
                    <a:pt x="104031" y="28844"/>
                  </a:lnTo>
                  <a:lnTo>
                    <a:pt x="103092" y="28505"/>
                  </a:lnTo>
                  <a:lnTo>
                    <a:pt x="102127" y="28166"/>
                  </a:lnTo>
                  <a:lnTo>
                    <a:pt x="101110" y="27853"/>
                  </a:lnTo>
                  <a:lnTo>
                    <a:pt x="100041" y="27566"/>
                  </a:lnTo>
                  <a:lnTo>
                    <a:pt x="98893" y="27280"/>
                  </a:lnTo>
                  <a:lnTo>
                    <a:pt x="97693" y="27019"/>
                  </a:lnTo>
                  <a:lnTo>
                    <a:pt x="96416" y="26784"/>
                  </a:lnTo>
                  <a:lnTo>
                    <a:pt x="95086" y="26549"/>
                  </a:lnTo>
                  <a:lnTo>
                    <a:pt x="93703" y="26367"/>
                  </a:lnTo>
                  <a:lnTo>
                    <a:pt x="92243" y="26184"/>
                  </a:lnTo>
                  <a:lnTo>
                    <a:pt x="90730" y="26028"/>
                  </a:lnTo>
                  <a:lnTo>
                    <a:pt x="87992" y="25767"/>
                  </a:lnTo>
                  <a:lnTo>
                    <a:pt x="85436" y="25480"/>
                  </a:lnTo>
                  <a:lnTo>
                    <a:pt x="83037" y="25141"/>
                  </a:lnTo>
                  <a:lnTo>
                    <a:pt x="80794" y="24802"/>
                  </a:lnTo>
                  <a:lnTo>
                    <a:pt x="78682" y="24437"/>
                  </a:lnTo>
                  <a:lnTo>
                    <a:pt x="76752" y="24046"/>
                  </a:lnTo>
                  <a:lnTo>
                    <a:pt x="74952" y="23628"/>
                  </a:lnTo>
                  <a:lnTo>
                    <a:pt x="73309" y="23185"/>
                  </a:lnTo>
                  <a:lnTo>
                    <a:pt x="71797" y="22742"/>
                  </a:lnTo>
                  <a:lnTo>
                    <a:pt x="70415" y="22272"/>
                  </a:lnTo>
                  <a:lnTo>
                    <a:pt x="69763" y="22012"/>
                  </a:lnTo>
                  <a:lnTo>
                    <a:pt x="69163" y="21777"/>
                  </a:lnTo>
                  <a:lnTo>
                    <a:pt x="68589" y="21516"/>
                  </a:lnTo>
                  <a:lnTo>
                    <a:pt x="68041" y="21255"/>
                  </a:lnTo>
                  <a:lnTo>
                    <a:pt x="67520" y="21021"/>
                  </a:lnTo>
                  <a:lnTo>
                    <a:pt x="67050" y="20760"/>
                  </a:lnTo>
                  <a:lnTo>
                    <a:pt x="66607" y="20473"/>
                  </a:lnTo>
                  <a:lnTo>
                    <a:pt x="66190" y="20212"/>
                  </a:lnTo>
                  <a:lnTo>
                    <a:pt x="65799" y="19951"/>
                  </a:lnTo>
                  <a:lnTo>
                    <a:pt x="65434" y="19664"/>
                  </a:lnTo>
                  <a:lnTo>
                    <a:pt x="65094" y="19404"/>
                  </a:lnTo>
                  <a:lnTo>
                    <a:pt x="64782" y="19117"/>
                  </a:lnTo>
                  <a:lnTo>
                    <a:pt x="64521" y="18830"/>
                  </a:lnTo>
                  <a:lnTo>
                    <a:pt x="64260" y="18569"/>
                  </a:lnTo>
                  <a:lnTo>
                    <a:pt x="64051" y="18282"/>
                  </a:lnTo>
                  <a:lnTo>
                    <a:pt x="63843" y="17995"/>
                  </a:lnTo>
                  <a:lnTo>
                    <a:pt x="63660" y="17708"/>
                  </a:lnTo>
                  <a:lnTo>
                    <a:pt x="63530" y="17422"/>
                  </a:lnTo>
                  <a:lnTo>
                    <a:pt x="63399" y="17135"/>
                  </a:lnTo>
                  <a:lnTo>
                    <a:pt x="63321" y="16848"/>
                  </a:lnTo>
                  <a:lnTo>
                    <a:pt x="63243" y="16535"/>
                  </a:lnTo>
                  <a:lnTo>
                    <a:pt x="63191" y="16248"/>
                  </a:lnTo>
                  <a:lnTo>
                    <a:pt x="63191" y="15961"/>
                  </a:lnTo>
                  <a:lnTo>
                    <a:pt x="63191" y="15674"/>
                  </a:lnTo>
                  <a:lnTo>
                    <a:pt x="63191" y="15387"/>
                  </a:lnTo>
                  <a:lnTo>
                    <a:pt x="63243" y="15074"/>
                  </a:lnTo>
                  <a:lnTo>
                    <a:pt x="63321" y="14788"/>
                  </a:lnTo>
                  <a:lnTo>
                    <a:pt x="63399" y="14501"/>
                  </a:lnTo>
                  <a:lnTo>
                    <a:pt x="63504" y="14214"/>
                  </a:lnTo>
                  <a:lnTo>
                    <a:pt x="63634" y="13927"/>
                  </a:lnTo>
                  <a:lnTo>
                    <a:pt x="63791" y="13640"/>
                  </a:lnTo>
                  <a:lnTo>
                    <a:pt x="63973" y="13327"/>
                  </a:lnTo>
                  <a:lnTo>
                    <a:pt x="64156" y="13040"/>
                  </a:lnTo>
                  <a:lnTo>
                    <a:pt x="64364" y="12753"/>
                  </a:lnTo>
                  <a:lnTo>
                    <a:pt x="64834" y="12206"/>
                  </a:lnTo>
                  <a:lnTo>
                    <a:pt x="65381" y="11632"/>
                  </a:lnTo>
                  <a:lnTo>
                    <a:pt x="65981" y="11084"/>
                  </a:lnTo>
                  <a:lnTo>
                    <a:pt x="66633" y="10537"/>
                  </a:lnTo>
                  <a:lnTo>
                    <a:pt x="67363" y="10015"/>
                  </a:lnTo>
                  <a:lnTo>
                    <a:pt x="67728" y="9728"/>
                  </a:lnTo>
                  <a:lnTo>
                    <a:pt x="68041" y="9494"/>
                  </a:lnTo>
                  <a:lnTo>
                    <a:pt x="68328" y="9233"/>
                  </a:lnTo>
                  <a:lnTo>
                    <a:pt x="68589" y="8972"/>
                  </a:lnTo>
                  <a:lnTo>
                    <a:pt x="68824" y="8711"/>
                  </a:lnTo>
                  <a:lnTo>
                    <a:pt x="69006" y="8476"/>
                  </a:lnTo>
                  <a:lnTo>
                    <a:pt x="69163" y="8216"/>
                  </a:lnTo>
                  <a:lnTo>
                    <a:pt x="69267" y="7981"/>
                  </a:lnTo>
                  <a:lnTo>
                    <a:pt x="69371" y="7746"/>
                  </a:lnTo>
                  <a:lnTo>
                    <a:pt x="69424" y="7485"/>
                  </a:lnTo>
                  <a:lnTo>
                    <a:pt x="69450" y="7251"/>
                  </a:lnTo>
                  <a:lnTo>
                    <a:pt x="69476" y="7042"/>
                  </a:lnTo>
                  <a:lnTo>
                    <a:pt x="69450" y="6807"/>
                  </a:lnTo>
                  <a:lnTo>
                    <a:pt x="69398" y="6573"/>
                  </a:lnTo>
                  <a:lnTo>
                    <a:pt x="69319" y="6338"/>
                  </a:lnTo>
                  <a:lnTo>
                    <a:pt x="69241" y="6129"/>
                  </a:lnTo>
                  <a:lnTo>
                    <a:pt x="69111" y="5921"/>
                  </a:lnTo>
                  <a:lnTo>
                    <a:pt x="68980" y="5686"/>
                  </a:lnTo>
                  <a:lnTo>
                    <a:pt x="68798" y="5477"/>
                  </a:lnTo>
                  <a:lnTo>
                    <a:pt x="68615" y="5269"/>
                  </a:lnTo>
                  <a:lnTo>
                    <a:pt x="68198" y="4877"/>
                  </a:lnTo>
                  <a:lnTo>
                    <a:pt x="67702" y="4486"/>
                  </a:lnTo>
                  <a:lnTo>
                    <a:pt x="67155" y="4095"/>
                  </a:lnTo>
                  <a:lnTo>
                    <a:pt x="66529" y="3730"/>
                  </a:lnTo>
                  <a:lnTo>
                    <a:pt x="65851" y="3391"/>
                  </a:lnTo>
                  <a:lnTo>
                    <a:pt x="65147" y="3052"/>
                  </a:lnTo>
                  <a:lnTo>
                    <a:pt x="64390" y="2739"/>
                  </a:lnTo>
                  <a:lnTo>
                    <a:pt x="63608" y="2426"/>
                  </a:lnTo>
                  <a:lnTo>
                    <a:pt x="62826" y="2139"/>
                  </a:lnTo>
                  <a:lnTo>
                    <a:pt x="62017" y="1878"/>
                  </a:lnTo>
                  <a:lnTo>
                    <a:pt x="61183" y="1618"/>
                  </a:lnTo>
                  <a:lnTo>
                    <a:pt x="60374" y="1383"/>
                  </a:lnTo>
                  <a:lnTo>
                    <a:pt x="58757" y="940"/>
                  </a:lnTo>
                  <a:lnTo>
                    <a:pt x="57219" y="601"/>
                  </a:lnTo>
                  <a:lnTo>
                    <a:pt x="55836" y="314"/>
                  </a:lnTo>
                  <a:lnTo>
                    <a:pt x="54637" y="131"/>
                  </a:lnTo>
                  <a:lnTo>
                    <a:pt x="5369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8" name="Google Shape;1098;p53">
            <a:extLst>
              <a:ext uri="{FF2B5EF4-FFF2-40B4-BE49-F238E27FC236}">
                <a16:creationId xmlns:a16="http://schemas.microsoft.com/office/drawing/2014/main" id="{AD58E551-13F1-5D9C-E83A-46A060FD661F}"/>
              </a:ext>
            </a:extLst>
          </p:cNvPr>
          <p:cNvSpPr/>
          <p:nvPr/>
        </p:nvSpPr>
        <p:spPr>
          <a:xfrm flipH="1">
            <a:off x="-4441" y="4386150"/>
            <a:ext cx="9201795" cy="757334"/>
          </a:xfrm>
          <a:custGeom>
            <a:avLst/>
            <a:gdLst/>
            <a:ahLst/>
            <a:cxnLst/>
            <a:rect l="l" t="t" r="r" b="b"/>
            <a:pathLst>
              <a:path w="258550" h="34764" extrusionOk="0">
                <a:moveTo>
                  <a:pt x="56462" y="0"/>
                </a:moveTo>
                <a:lnTo>
                  <a:pt x="54271" y="52"/>
                </a:lnTo>
                <a:lnTo>
                  <a:pt x="52132" y="130"/>
                </a:lnTo>
                <a:lnTo>
                  <a:pt x="50020" y="287"/>
                </a:lnTo>
                <a:lnTo>
                  <a:pt x="47934" y="496"/>
                </a:lnTo>
                <a:lnTo>
                  <a:pt x="45926" y="730"/>
                </a:lnTo>
                <a:lnTo>
                  <a:pt x="43943" y="1017"/>
                </a:lnTo>
                <a:lnTo>
                  <a:pt x="41988" y="1356"/>
                </a:lnTo>
                <a:lnTo>
                  <a:pt x="40084" y="1721"/>
                </a:lnTo>
                <a:lnTo>
                  <a:pt x="38232" y="2138"/>
                </a:lnTo>
                <a:lnTo>
                  <a:pt x="36407" y="2608"/>
                </a:lnTo>
                <a:lnTo>
                  <a:pt x="34633" y="3077"/>
                </a:lnTo>
                <a:lnTo>
                  <a:pt x="32912" y="3599"/>
                </a:lnTo>
                <a:lnTo>
                  <a:pt x="31217" y="4147"/>
                </a:lnTo>
                <a:lnTo>
                  <a:pt x="29574" y="4720"/>
                </a:lnTo>
                <a:lnTo>
                  <a:pt x="27957" y="5320"/>
                </a:lnTo>
                <a:lnTo>
                  <a:pt x="26392" y="5946"/>
                </a:lnTo>
                <a:lnTo>
                  <a:pt x="24880" y="6572"/>
                </a:lnTo>
                <a:lnTo>
                  <a:pt x="23419" y="7224"/>
                </a:lnTo>
                <a:lnTo>
                  <a:pt x="21985" y="7902"/>
                </a:lnTo>
                <a:lnTo>
                  <a:pt x="20603" y="8606"/>
                </a:lnTo>
                <a:lnTo>
                  <a:pt x="19273" y="9284"/>
                </a:lnTo>
                <a:lnTo>
                  <a:pt x="17969" y="9988"/>
                </a:lnTo>
                <a:lnTo>
                  <a:pt x="16717" y="10692"/>
                </a:lnTo>
                <a:lnTo>
                  <a:pt x="15517" y="11423"/>
                </a:lnTo>
                <a:lnTo>
                  <a:pt x="14344" y="12127"/>
                </a:lnTo>
                <a:lnTo>
                  <a:pt x="13248" y="12831"/>
                </a:lnTo>
                <a:lnTo>
                  <a:pt x="12179" y="13561"/>
                </a:lnTo>
                <a:lnTo>
                  <a:pt x="11136" y="14239"/>
                </a:lnTo>
                <a:lnTo>
                  <a:pt x="10171" y="14943"/>
                </a:lnTo>
                <a:lnTo>
                  <a:pt x="9232" y="15621"/>
                </a:lnTo>
                <a:lnTo>
                  <a:pt x="8345" y="16300"/>
                </a:lnTo>
                <a:lnTo>
                  <a:pt x="6702" y="17577"/>
                </a:lnTo>
                <a:lnTo>
                  <a:pt x="5268" y="18803"/>
                </a:lnTo>
                <a:lnTo>
                  <a:pt x="4016" y="19898"/>
                </a:lnTo>
                <a:lnTo>
                  <a:pt x="2947" y="20889"/>
                </a:lnTo>
                <a:lnTo>
                  <a:pt x="2060" y="21750"/>
                </a:lnTo>
                <a:lnTo>
                  <a:pt x="1382" y="22454"/>
                </a:lnTo>
                <a:lnTo>
                  <a:pt x="887" y="22976"/>
                </a:lnTo>
                <a:lnTo>
                  <a:pt x="496" y="23419"/>
                </a:lnTo>
                <a:lnTo>
                  <a:pt x="0" y="34764"/>
                </a:lnTo>
                <a:lnTo>
                  <a:pt x="258549" y="34764"/>
                </a:lnTo>
                <a:lnTo>
                  <a:pt x="258549" y="10536"/>
                </a:lnTo>
                <a:lnTo>
                  <a:pt x="257245" y="10223"/>
                </a:lnTo>
                <a:lnTo>
                  <a:pt x="255968" y="9910"/>
                </a:lnTo>
                <a:lnTo>
                  <a:pt x="254690" y="9649"/>
                </a:lnTo>
                <a:lnTo>
                  <a:pt x="253438" y="9415"/>
                </a:lnTo>
                <a:lnTo>
                  <a:pt x="252212" y="9180"/>
                </a:lnTo>
                <a:lnTo>
                  <a:pt x="250986" y="8997"/>
                </a:lnTo>
                <a:lnTo>
                  <a:pt x="249787" y="8841"/>
                </a:lnTo>
                <a:lnTo>
                  <a:pt x="248587" y="8710"/>
                </a:lnTo>
                <a:lnTo>
                  <a:pt x="247414" y="8606"/>
                </a:lnTo>
                <a:lnTo>
                  <a:pt x="246240" y="8528"/>
                </a:lnTo>
                <a:lnTo>
                  <a:pt x="245093" y="8450"/>
                </a:lnTo>
                <a:lnTo>
                  <a:pt x="243971" y="8424"/>
                </a:lnTo>
                <a:lnTo>
                  <a:pt x="242824" y="8398"/>
                </a:lnTo>
                <a:lnTo>
                  <a:pt x="241702" y="8398"/>
                </a:lnTo>
                <a:lnTo>
                  <a:pt x="240607" y="8424"/>
                </a:lnTo>
                <a:lnTo>
                  <a:pt x="239485" y="8476"/>
                </a:lnTo>
                <a:lnTo>
                  <a:pt x="238390" y="8554"/>
                </a:lnTo>
                <a:lnTo>
                  <a:pt x="237295" y="8632"/>
                </a:lnTo>
                <a:lnTo>
                  <a:pt x="236226" y="8737"/>
                </a:lnTo>
                <a:lnTo>
                  <a:pt x="235130" y="8841"/>
                </a:lnTo>
                <a:lnTo>
                  <a:pt x="234061" y="8971"/>
                </a:lnTo>
                <a:lnTo>
                  <a:pt x="232992" y="9128"/>
                </a:lnTo>
                <a:lnTo>
                  <a:pt x="230827" y="9467"/>
                </a:lnTo>
                <a:lnTo>
                  <a:pt x="228689" y="9858"/>
                </a:lnTo>
                <a:lnTo>
                  <a:pt x="226550" y="10301"/>
                </a:lnTo>
                <a:lnTo>
                  <a:pt x="224386" y="10797"/>
                </a:lnTo>
                <a:lnTo>
                  <a:pt x="222195" y="11318"/>
                </a:lnTo>
                <a:lnTo>
                  <a:pt x="219978" y="11866"/>
                </a:lnTo>
                <a:lnTo>
                  <a:pt x="217735" y="12440"/>
                </a:lnTo>
                <a:lnTo>
                  <a:pt x="213145" y="13666"/>
                </a:lnTo>
                <a:lnTo>
                  <a:pt x="208321" y="14891"/>
                </a:lnTo>
                <a:lnTo>
                  <a:pt x="205817" y="15517"/>
                </a:lnTo>
                <a:lnTo>
                  <a:pt x="203235" y="16143"/>
                </a:lnTo>
                <a:lnTo>
                  <a:pt x="200575" y="16717"/>
                </a:lnTo>
                <a:lnTo>
                  <a:pt x="197837" y="17291"/>
                </a:lnTo>
                <a:lnTo>
                  <a:pt x="194994" y="17838"/>
                </a:lnTo>
                <a:lnTo>
                  <a:pt x="192047" y="18360"/>
                </a:lnTo>
                <a:lnTo>
                  <a:pt x="189022" y="18829"/>
                </a:lnTo>
                <a:lnTo>
                  <a:pt x="187457" y="19064"/>
                </a:lnTo>
                <a:lnTo>
                  <a:pt x="185867" y="19273"/>
                </a:lnTo>
                <a:lnTo>
                  <a:pt x="184250" y="19481"/>
                </a:lnTo>
                <a:lnTo>
                  <a:pt x="182581" y="19664"/>
                </a:lnTo>
                <a:lnTo>
                  <a:pt x="180912" y="19820"/>
                </a:lnTo>
                <a:lnTo>
                  <a:pt x="179190" y="19977"/>
                </a:lnTo>
                <a:lnTo>
                  <a:pt x="176817" y="20159"/>
                </a:lnTo>
                <a:lnTo>
                  <a:pt x="174366" y="20316"/>
                </a:lnTo>
                <a:lnTo>
                  <a:pt x="171888" y="20394"/>
                </a:lnTo>
                <a:lnTo>
                  <a:pt x="169332" y="20472"/>
                </a:lnTo>
                <a:lnTo>
                  <a:pt x="166724" y="20472"/>
                </a:lnTo>
                <a:lnTo>
                  <a:pt x="164064" y="20446"/>
                </a:lnTo>
                <a:lnTo>
                  <a:pt x="161378" y="20394"/>
                </a:lnTo>
                <a:lnTo>
                  <a:pt x="158666" y="20290"/>
                </a:lnTo>
                <a:lnTo>
                  <a:pt x="155902" y="20159"/>
                </a:lnTo>
                <a:lnTo>
                  <a:pt x="153137" y="19977"/>
                </a:lnTo>
                <a:lnTo>
                  <a:pt x="150321" y="19768"/>
                </a:lnTo>
                <a:lnTo>
                  <a:pt x="147504" y="19507"/>
                </a:lnTo>
                <a:lnTo>
                  <a:pt x="144661" y="19220"/>
                </a:lnTo>
                <a:lnTo>
                  <a:pt x="141819" y="18907"/>
                </a:lnTo>
                <a:lnTo>
                  <a:pt x="138950" y="18542"/>
                </a:lnTo>
                <a:lnTo>
                  <a:pt x="136107" y="18151"/>
                </a:lnTo>
                <a:lnTo>
                  <a:pt x="133265" y="17734"/>
                </a:lnTo>
                <a:lnTo>
                  <a:pt x="130422" y="17264"/>
                </a:lnTo>
                <a:lnTo>
                  <a:pt x="127606" y="16769"/>
                </a:lnTo>
                <a:lnTo>
                  <a:pt x="124789" y="16247"/>
                </a:lnTo>
                <a:lnTo>
                  <a:pt x="121999" y="15700"/>
                </a:lnTo>
                <a:lnTo>
                  <a:pt x="119260" y="15100"/>
                </a:lnTo>
                <a:lnTo>
                  <a:pt x="116522" y="14500"/>
                </a:lnTo>
                <a:lnTo>
                  <a:pt x="113836" y="13848"/>
                </a:lnTo>
                <a:lnTo>
                  <a:pt x="111176" y="13170"/>
                </a:lnTo>
                <a:lnTo>
                  <a:pt x="108568" y="12466"/>
                </a:lnTo>
                <a:lnTo>
                  <a:pt x="106012" y="11736"/>
                </a:lnTo>
                <a:lnTo>
                  <a:pt x="103535" y="10979"/>
                </a:lnTo>
                <a:lnTo>
                  <a:pt x="101083" y="10197"/>
                </a:lnTo>
                <a:lnTo>
                  <a:pt x="98710" y="9362"/>
                </a:lnTo>
                <a:lnTo>
                  <a:pt x="96389" y="8528"/>
                </a:lnTo>
                <a:lnTo>
                  <a:pt x="94146" y="7667"/>
                </a:lnTo>
                <a:lnTo>
                  <a:pt x="92764" y="7120"/>
                </a:lnTo>
                <a:lnTo>
                  <a:pt x="91356" y="6598"/>
                </a:lnTo>
                <a:lnTo>
                  <a:pt x="89999" y="6076"/>
                </a:lnTo>
                <a:lnTo>
                  <a:pt x="88617" y="5607"/>
                </a:lnTo>
                <a:lnTo>
                  <a:pt x="87261" y="5138"/>
                </a:lnTo>
                <a:lnTo>
                  <a:pt x="85905" y="4720"/>
                </a:lnTo>
                <a:lnTo>
                  <a:pt x="84575" y="4303"/>
                </a:lnTo>
                <a:lnTo>
                  <a:pt x="83245" y="3912"/>
                </a:lnTo>
                <a:lnTo>
                  <a:pt x="81915" y="3521"/>
                </a:lnTo>
                <a:lnTo>
                  <a:pt x="80611" y="3182"/>
                </a:lnTo>
                <a:lnTo>
                  <a:pt x="79307" y="2843"/>
                </a:lnTo>
                <a:lnTo>
                  <a:pt x="78029" y="2530"/>
                </a:lnTo>
                <a:lnTo>
                  <a:pt x="76725" y="2243"/>
                </a:lnTo>
                <a:lnTo>
                  <a:pt x="75473" y="1982"/>
                </a:lnTo>
                <a:lnTo>
                  <a:pt x="74195" y="1721"/>
                </a:lnTo>
                <a:lnTo>
                  <a:pt x="72944" y="1487"/>
                </a:lnTo>
                <a:lnTo>
                  <a:pt x="71718" y="1278"/>
                </a:lnTo>
                <a:lnTo>
                  <a:pt x="70466" y="1069"/>
                </a:lnTo>
                <a:lnTo>
                  <a:pt x="69266" y="887"/>
                </a:lnTo>
                <a:lnTo>
                  <a:pt x="68041" y="730"/>
                </a:lnTo>
                <a:lnTo>
                  <a:pt x="66841" y="574"/>
                </a:lnTo>
                <a:lnTo>
                  <a:pt x="65641" y="443"/>
                </a:lnTo>
                <a:lnTo>
                  <a:pt x="63294" y="235"/>
                </a:lnTo>
                <a:lnTo>
                  <a:pt x="60973" y="104"/>
                </a:lnTo>
                <a:lnTo>
                  <a:pt x="58704" y="26"/>
                </a:lnTo>
                <a:lnTo>
                  <a:pt x="5646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53">
            <a:extLst>
              <a:ext uri="{FF2B5EF4-FFF2-40B4-BE49-F238E27FC236}">
                <a16:creationId xmlns:a16="http://schemas.microsoft.com/office/drawing/2014/main" id="{3D0615EA-88BA-595F-0CE9-A2F906FA5786}"/>
              </a:ext>
            </a:extLst>
          </p:cNvPr>
          <p:cNvSpPr/>
          <p:nvPr/>
        </p:nvSpPr>
        <p:spPr>
          <a:xfrm rot="-833954">
            <a:off x="7735795" y="3741551"/>
            <a:ext cx="1305112" cy="1502412"/>
          </a:xfrm>
          <a:custGeom>
            <a:avLst/>
            <a:gdLst/>
            <a:ahLst/>
            <a:cxnLst/>
            <a:rect l="l" t="t" r="r" b="b"/>
            <a:pathLst>
              <a:path w="38128" h="43892" extrusionOk="0">
                <a:moveTo>
                  <a:pt x="22480" y="29183"/>
                </a:moveTo>
                <a:lnTo>
                  <a:pt x="23445" y="32234"/>
                </a:lnTo>
                <a:lnTo>
                  <a:pt x="22532" y="32234"/>
                </a:lnTo>
                <a:lnTo>
                  <a:pt x="24019" y="37398"/>
                </a:lnTo>
                <a:lnTo>
                  <a:pt x="23106" y="37398"/>
                </a:lnTo>
                <a:lnTo>
                  <a:pt x="23237" y="38050"/>
                </a:lnTo>
                <a:lnTo>
                  <a:pt x="22637" y="37033"/>
                </a:lnTo>
                <a:lnTo>
                  <a:pt x="21985" y="36068"/>
                </a:lnTo>
                <a:lnTo>
                  <a:pt x="21333" y="35129"/>
                </a:lnTo>
                <a:lnTo>
                  <a:pt x="20655" y="34269"/>
                </a:lnTo>
                <a:lnTo>
                  <a:pt x="20342" y="33877"/>
                </a:lnTo>
                <a:lnTo>
                  <a:pt x="20003" y="33512"/>
                </a:lnTo>
                <a:lnTo>
                  <a:pt x="19690" y="33173"/>
                </a:lnTo>
                <a:lnTo>
                  <a:pt x="19377" y="32860"/>
                </a:lnTo>
                <a:lnTo>
                  <a:pt x="19064" y="32600"/>
                </a:lnTo>
                <a:lnTo>
                  <a:pt x="18751" y="32365"/>
                </a:lnTo>
                <a:lnTo>
                  <a:pt x="18464" y="32182"/>
                </a:lnTo>
                <a:lnTo>
                  <a:pt x="18177" y="32052"/>
                </a:lnTo>
                <a:lnTo>
                  <a:pt x="18699" y="32026"/>
                </a:lnTo>
                <a:lnTo>
                  <a:pt x="19194" y="32026"/>
                </a:lnTo>
                <a:lnTo>
                  <a:pt x="19638" y="32078"/>
                </a:lnTo>
                <a:lnTo>
                  <a:pt x="20081" y="32156"/>
                </a:lnTo>
                <a:lnTo>
                  <a:pt x="20472" y="32234"/>
                </a:lnTo>
                <a:lnTo>
                  <a:pt x="20863" y="32339"/>
                </a:lnTo>
                <a:lnTo>
                  <a:pt x="21202" y="32469"/>
                </a:lnTo>
                <a:lnTo>
                  <a:pt x="21515" y="32600"/>
                </a:lnTo>
                <a:lnTo>
                  <a:pt x="22011" y="32860"/>
                </a:lnTo>
                <a:lnTo>
                  <a:pt x="22402" y="33069"/>
                </a:lnTo>
                <a:lnTo>
                  <a:pt x="22637" y="33252"/>
                </a:lnTo>
                <a:lnTo>
                  <a:pt x="22715" y="33304"/>
                </a:lnTo>
                <a:lnTo>
                  <a:pt x="22611" y="33043"/>
                </a:lnTo>
                <a:lnTo>
                  <a:pt x="22532" y="32808"/>
                </a:lnTo>
                <a:lnTo>
                  <a:pt x="22428" y="32600"/>
                </a:lnTo>
                <a:lnTo>
                  <a:pt x="22324" y="32391"/>
                </a:lnTo>
                <a:lnTo>
                  <a:pt x="22193" y="32208"/>
                </a:lnTo>
                <a:lnTo>
                  <a:pt x="22063" y="32052"/>
                </a:lnTo>
                <a:lnTo>
                  <a:pt x="21933" y="31922"/>
                </a:lnTo>
                <a:lnTo>
                  <a:pt x="21802" y="31791"/>
                </a:lnTo>
                <a:lnTo>
                  <a:pt x="21646" y="31687"/>
                </a:lnTo>
                <a:lnTo>
                  <a:pt x="21515" y="31583"/>
                </a:lnTo>
                <a:lnTo>
                  <a:pt x="21202" y="31452"/>
                </a:lnTo>
                <a:lnTo>
                  <a:pt x="20863" y="31374"/>
                </a:lnTo>
                <a:lnTo>
                  <a:pt x="20550" y="31322"/>
                </a:lnTo>
                <a:lnTo>
                  <a:pt x="20211" y="31322"/>
                </a:lnTo>
                <a:lnTo>
                  <a:pt x="19898" y="31348"/>
                </a:lnTo>
                <a:lnTo>
                  <a:pt x="19586" y="31400"/>
                </a:lnTo>
                <a:lnTo>
                  <a:pt x="19273" y="31478"/>
                </a:lnTo>
                <a:lnTo>
                  <a:pt x="18986" y="31583"/>
                </a:lnTo>
                <a:lnTo>
                  <a:pt x="18725" y="31687"/>
                </a:lnTo>
                <a:lnTo>
                  <a:pt x="18308" y="31869"/>
                </a:lnTo>
                <a:lnTo>
                  <a:pt x="18647" y="31556"/>
                </a:lnTo>
                <a:lnTo>
                  <a:pt x="18986" y="31243"/>
                </a:lnTo>
                <a:lnTo>
                  <a:pt x="19351" y="30957"/>
                </a:lnTo>
                <a:lnTo>
                  <a:pt x="19690" y="30696"/>
                </a:lnTo>
                <a:lnTo>
                  <a:pt x="20368" y="30252"/>
                </a:lnTo>
                <a:lnTo>
                  <a:pt x="21020" y="29861"/>
                </a:lnTo>
                <a:lnTo>
                  <a:pt x="21568" y="29574"/>
                </a:lnTo>
                <a:lnTo>
                  <a:pt x="22037" y="29366"/>
                </a:lnTo>
                <a:lnTo>
                  <a:pt x="22480" y="29183"/>
                </a:lnTo>
                <a:close/>
                <a:moveTo>
                  <a:pt x="33251" y="1"/>
                </a:moveTo>
                <a:lnTo>
                  <a:pt x="32756" y="27"/>
                </a:lnTo>
                <a:lnTo>
                  <a:pt x="32208" y="53"/>
                </a:lnTo>
                <a:lnTo>
                  <a:pt x="31660" y="131"/>
                </a:lnTo>
                <a:lnTo>
                  <a:pt x="31086" y="209"/>
                </a:lnTo>
                <a:lnTo>
                  <a:pt x="30513" y="314"/>
                </a:lnTo>
                <a:lnTo>
                  <a:pt x="29887" y="470"/>
                </a:lnTo>
                <a:lnTo>
                  <a:pt x="29287" y="653"/>
                </a:lnTo>
                <a:lnTo>
                  <a:pt x="28661" y="887"/>
                </a:lnTo>
                <a:lnTo>
                  <a:pt x="28035" y="1148"/>
                </a:lnTo>
                <a:lnTo>
                  <a:pt x="27435" y="1487"/>
                </a:lnTo>
                <a:lnTo>
                  <a:pt x="26809" y="1852"/>
                </a:lnTo>
                <a:lnTo>
                  <a:pt x="26236" y="2269"/>
                </a:lnTo>
                <a:lnTo>
                  <a:pt x="25636" y="2765"/>
                </a:lnTo>
                <a:lnTo>
                  <a:pt x="25088" y="3313"/>
                </a:lnTo>
                <a:lnTo>
                  <a:pt x="24801" y="3600"/>
                </a:lnTo>
                <a:lnTo>
                  <a:pt x="24541" y="3912"/>
                </a:lnTo>
                <a:lnTo>
                  <a:pt x="24280" y="4251"/>
                </a:lnTo>
                <a:lnTo>
                  <a:pt x="24045" y="4591"/>
                </a:lnTo>
                <a:lnTo>
                  <a:pt x="23810" y="4956"/>
                </a:lnTo>
                <a:lnTo>
                  <a:pt x="23576" y="5347"/>
                </a:lnTo>
                <a:lnTo>
                  <a:pt x="23341" y="5764"/>
                </a:lnTo>
                <a:lnTo>
                  <a:pt x="23132" y="6181"/>
                </a:lnTo>
                <a:lnTo>
                  <a:pt x="22924" y="6625"/>
                </a:lnTo>
                <a:lnTo>
                  <a:pt x="22741" y="7094"/>
                </a:lnTo>
                <a:lnTo>
                  <a:pt x="22559" y="7564"/>
                </a:lnTo>
                <a:lnTo>
                  <a:pt x="22402" y="8085"/>
                </a:lnTo>
                <a:lnTo>
                  <a:pt x="22246" y="8607"/>
                </a:lnTo>
                <a:lnTo>
                  <a:pt x="22089" y="9154"/>
                </a:lnTo>
                <a:lnTo>
                  <a:pt x="21959" y="9728"/>
                </a:lnTo>
                <a:lnTo>
                  <a:pt x="21854" y="10328"/>
                </a:lnTo>
                <a:lnTo>
                  <a:pt x="21750" y="10928"/>
                </a:lnTo>
                <a:lnTo>
                  <a:pt x="21672" y="11580"/>
                </a:lnTo>
                <a:lnTo>
                  <a:pt x="21515" y="10876"/>
                </a:lnTo>
                <a:lnTo>
                  <a:pt x="21359" y="10198"/>
                </a:lnTo>
                <a:lnTo>
                  <a:pt x="21202" y="9572"/>
                </a:lnTo>
                <a:lnTo>
                  <a:pt x="21020" y="8972"/>
                </a:lnTo>
                <a:lnTo>
                  <a:pt x="20811" y="8372"/>
                </a:lnTo>
                <a:lnTo>
                  <a:pt x="20603" y="7824"/>
                </a:lnTo>
                <a:lnTo>
                  <a:pt x="20394" y="7303"/>
                </a:lnTo>
                <a:lnTo>
                  <a:pt x="20159" y="6807"/>
                </a:lnTo>
                <a:lnTo>
                  <a:pt x="19898" y="6338"/>
                </a:lnTo>
                <a:lnTo>
                  <a:pt x="19638" y="5894"/>
                </a:lnTo>
                <a:lnTo>
                  <a:pt x="19377" y="5477"/>
                </a:lnTo>
                <a:lnTo>
                  <a:pt x="19090" y="5086"/>
                </a:lnTo>
                <a:lnTo>
                  <a:pt x="18803" y="4721"/>
                </a:lnTo>
                <a:lnTo>
                  <a:pt x="18516" y="4382"/>
                </a:lnTo>
                <a:lnTo>
                  <a:pt x="18203" y="4069"/>
                </a:lnTo>
                <a:lnTo>
                  <a:pt x="17890" y="3756"/>
                </a:lnTo>
                <a:lnTo>
                  <a:pt x="17577" y="3469"/>
                </a:lnTo>
                <a:lnTo>
                  <a:pt x="17238" y="3208"/>
                </a:lnTo>
                <a:lnTo>
                  <a:pt x="16899" y="2974"/>
                </a:lnTo>
                <a:lnTo>
                  <a:pt x="16560" y="2765"/>
                </a:lnTo>
                <a:lnTo>
                  <a:pt x="16221" y="2556"/>
                </a:lnTo>
                <a:lnTo>
                  <a:pt x="15856" y="2374"/>
                </a:lnTo>
                <a:lnTo>
                  <a:pt x="15517" y="2217"/>
                </a:lnTo>
                <a:lnTo>
                  <a:pt x="15152" y="2061"/>
                </a:lnTo>
                <a:lnTo>
                  <a:pt x="14787" y="1930"/>
                </a:lnTo>
                <a:lnTo>
                  <a:pt x="14448" y="1826"/>
                </a:lnTo>
                <a:lnTo>
                  <a:pt x="13718" y="1644"/>
                </a:lnTo>
                <a:lnTo>
                  <a:pt x="12987" y="1513"/>
                </a:lnTo>
                <a:lnTo>
                  <a:pt x="12257" y="1435"/>
                </a:lnTo>
                <a:lnTo>
                  <a:pt x="11553" y="1409"/>
                </a:lnTo>
                <a:lnTo>
                  <a:pt x="10849" y="1409"/>
                </a:lnTo>
                <a:lnTo>
                  <a:pt x="10145" y="1435"/>
                </a:lnTo>
                <a:lnTo>
                  <a:pt x="9493" y="1513"/>
                </a:lnTo>
                <a:lnTo>
                  <a:pt x="8841" y="1591"/>
                </a:lnTo>
                <a:lnTo>
                  <a:pt x="8241" y="1722"/>
                </a:lnTo>
                <a:lnTo>
                  <a:pt x="7667" y="1826"/>
                </a:lnTo>
                <a:lnTo>
                  <a:pt x="7146" y="1957"/>
                </a:lnTo>
                <a:lnTo>
                  <a:pt x="6233" y="2243"/>
                </a:lnTo>
                <a:lnTo>
                  <a:pt x="5529" y="2478"/>
                </a:lnTo>
                <a:lnTo>
                  <a:pt x="5085" y="2661"/>
                </a:lnTo>
                <a:lnTo>
                  <a:pt x="4903" y="2739"/>
                </a:lnTo>
                <a:lnTo>
                  <a:pt x="5581" y="2974"/>
                </a:lnTo>
                <a:lnTo>
                  <a:pt x="6259" y="3208"/>
                </a:lnTo>
                <a:lnTo>
                  <a:pt x="6911" y="3469"/>
                </a:lnTo>
                <a:lnTo>
                  <a:pt x="7563" y="3756"/>
                </a:lnTo>
                <a:lnTo>
                  <a:pt x="8189" y="4069"/>
                </a:lnTo>
                <a:lnTo>
                  <a:pt x="8815" y="4382"/>
                </a:lnTo>
                <a:lnTo>
                  <a:pt x="9441" y="4695"/>
                </a:lnTo>
                <a:lnTo>
                  <a:pt x="10041" y="5034"/>
                </a:lnTo>
                <a:lnTo>
                  <a:pt x="11214" y="5764"/>
                </a:lnTo>
                <a:lnTo>
                  <a:pt x="12362" y="6494"/>
                </a:lnTo>
                <a:lnTo>
                  <a:pt x="13431" y="7277"/>
                </a:lnTo>
                <a:lnTo>
                  <a:pt x="14474" y="8059"/>
                </a:lnTo>
                <a:lnTo>
                  <a:pt x="15439" y="8868"/>
                </a:lnTo>
                <a:lnTo>
                  <a:pt x="16352" y="9650"/>
                </a:lnTo>
                <a:lnTo>
                  <a:pt x="17212" y="10432"/>
                </a:lnTo>
                <a:lnTo>
                  <a:pt x="18021" y="11189"/>
                </a:lnTo>
                <a:lnTo>
                  <a:pt x="18751" y="11945"/>
                </a:lnTo>
                <a:lnTo>
                  <a:pt x="19403" y="12623"/>
                </a:lnTo>
                <a:lnTo>
                  <a:pt x="20003" y="13275"/>
                </a:lnTo>
                <a:lnTo>
                  <a:pt x="20550" y="13875"/>
                </a:lnTo>
                <a:lnTo>
                  <a:pt x="20550" y="13875"/>
                </a:lnTo>
                <a:lnTo>
                  <a:pt x="19638" y="13353"/>
                </a:lnTo>
                <a:lnTo>
                  <a:pt x="18568" y="12805"/>
                </a:lnTo>
                <a:lnTo>
                  <a:pt x="17395" y="12232"/>
                </a:lnTo>
                <a:lnTo>
                  <a:pt x="16769" y="11945"/>
                </a:lnTo>
                <a:lnTo>
                  <a:pt x="16091" y="11658"/>
                </a:lnTo>
                <a:lnTo>
                  <a:pt x="15413" y="11397"/>
                </a:lnTo>
                <a:lnTo>
                  <a:pt x="14735" y="11136"/>
                </a:lnTo>
                <a:lnTo>
                  <a:pt x="14005" y="10902"/>
                </a:lnTo>
                <a:lnTo>
                  <a:pt x="13274" y="10667"/>
                </a:lnTo>
                <a:lnTo>
                  <a:pt x="12544" y="10484"/>
                </a:lnTo>
                <a:lnTo>
                  <a:pt x="11788" y="10328"/>
                </a:lnTo>
                <a:lnTo>
                  <a:pt x="11032" y="10198"/>
                </a:lnTo>
                <a:lnTo>
                  <a:pt x="10301" y="10093"/>
                </a:lnTo>
                <a:lnTo>
                  <a:pt x="9545" y="10041"/>
                </a:lnTo>
                <a:lnTo>
                  <a:pt x="8789" y="10015"/>
                </a:lnTo>
                <a:lnTo>
                  <a:pt x="8032" y="10041"/>
                </a:lnTo>
                <a:lnTo>
                  <a:pt x="7302" y="10119"/>
                </a:lnTo>
                <a:lnTo>
                  <a:pt x="6572" y="10276"/>
                </a:lnTo>
                <a:lnTo>
                  <a:pt x="5842" y="10458"/>
                </a:lnTo>
                <a:lnTo>
                  <a:pt x="5503" y="10563"/>
                </a:lnTo>
                <a:lnTo>
                  <a:pt x="5164" y="10693"/>
                </a:lnTo>
                <a:lnTo>
                  <a:pt x="4799" y="10850"/>
                </a:lnTo>
                <a:lnTo>
                  <a:pt x="4460" y="11006"/>
                </a:lnTo>
                <a:lnTo>
                  <a:pt x="4147" y="11189"/>
                </a:lnTo>
                <a:lnTo>
                  <a:pt x="3808" y="11397"/>
                </a:lnTo>
                <a:lnTo>
                  <a:pt x="3495" y="11606"/>
                </a:lnTo>
                <a:lnTo>
                  <a:pt x="3182" y="11841"/>
                </a:lnTo>
                <a:lnTo>
                  <a:pt x="2869" y="12101"/>
                </a:lnTo>
                <a:lnTo>
                  <a:pt x="2556" y="12362"/>
                </a:lnTo>
                <a:lnTo>
                  <a:pt x="2269" y="12649"/>
                </a:lnTo>
                <a:lnTo>
                  <a:pt x="1982" y="12962"/>
                </a:lnTo>
                <a:lnTo>
                  <a:pt x="1695" y="13301"/>
                </a:lnTo>
                <a:lnTo>
                  <a:pt x="1434" y="13640"/>
                </a:lnTo>
                <a:lnTo>
                  <a:pt x="1174" y="14031"/>
                </a:lnTo>
                <a:lnTo>
                  <a:pt x="913" y="14422"/>
                </a:lnTo>
                <a:lnTo>
                  <a:pt x="678" y="14840"/>
                </a:lnTo>
                <a:lnTo>
                  <a:pt x="443" y="15283"/>
                </a:lnTo>
                <a:lnTo>
                  <a:pt x="209" y="15726"/>
                </a:lnTo>
                <a:lnTo>
                  <a:pt x="0" y="16222"/>
                </a:lnTo>
                <a:lnTo>
                  <a:pt x="0" y="16222"/>
                </a:lnTo>
                <a:lnTo>
                  <a:pt x="496" y="16039"/>
                </a:lnTo>
                <a:lnTo>
                  <a:pt x="1069" y="15831"/>
                </a:lnTo>
                <a:lnTo>
                  <a:pt x="1852" y="15570"/>
                </a:lnTo>
                <a:lnTo>
                  <a:pt x="2817" y="15283"/>
                </a:lnTo>
                <a:lnTo>
                  <a:pt x="3964" y="14970"/>
                </a:lnTo>
                <a:lnTo>
                  <a:pt x="5242" y="14657"/>
                </a:lnTo>
                <a:lnTo>
                  <a:pt x="6650" y="14370"/>
                </a:lnTo>
                <a:lnTo>
                  <a:pt x="8189" y="14109"/>
                </a:lnTo>
                <a:lnTo>
                  <a:pt x="8997" y="13979"/>
                </a:lnTo>
                <a:lnTo>
                  <a:pt x="9832" y="13875"/>
                </a:lnTo>
                <a:lnTo>
                  <a:pt x="10666" y="13796"/>
                </a:lnTo>
                <a:lnTo>
                  <a:pt x="11527" y="13718"/>
                </a:lnTo>
                <a:lnTo>
                  <a:pt x="12414" y="13666"/>
                </a:lnTo>
                <a:lnTo>
                  <a:pt x="13300" y="13666"/>
                </a:lnTo>
                <a:lnTo>
                  <a:pt x="14213" y="13640"/>
                </a:lnTo>
                <a:lnTo>
                  <a:pt x="15126" y="13666"/>
                </a:lnTo>
                <a:lnTo>
                  <a:pt x="16065" y="13744"/>
                </a:lnTo>
                <a:lnTo>
                  <a:pt x="16978" y="13823"/>
                </a:lnTo>
                <a:lnTo>
                  <a:pt x="17916" y="13927"/>
                </a:lnTo>
                <a:lnTo>
                  <a:pt x="18855" y="14083"/>
                </a:lnTo>
                <a:lnTo>
                  <a:pt x="19794" y="14292"/>
                </a:lnTo>
                <a:lnTo>
                  <a:pt x="20707" y="14501"/>
                </a:lnTo>
                <a:lnTo>
                  <a:pt x="20029" y="14735"/>
                </a:lnTo>
                <a:lnTo>
                  <a:pt x="19246" y="15022"/>
                </a:lnTo>
                <a:lnTo>
                  <a:pt x="18412" y="15361"/>
                </a:lnTo>
                <a:lnTo>
                  <a:pt x="17995" y="15544"/>
                </a:lnTo>
                <a:lnTo>
                  <a:pt x="17577" y="15779"/>
                </a:lnTo>
                <a:lnTo>
                  <a:pt x="17160" y="16013"/>
                </a:lnTo>
                <a:lnTo>
                  <a:pt x="16743" y="16274"/>
                </a:lnTo>
                <a:lnTo>
                  <a:pt x="16326" y="16535"/>
                </a:lnTo>
                <a:lnTo>
                  <a:pt x="15934" y="16848"/>
                </a:lnTo>
                <a:lnTo>
                  <a:pt x="15543" y="17161"/>
                </a:lnTo>
                <a:lnTo>
                  <a:pt x="15178" y="17500"/>
                </a:lnTo>
                <a:lnTo>
                  <a:pt x="14839" y="17865"/>
                </a:lnTo>
                <a:lnTo>
                  <a:pt x="14500" y="18230"/>
                </a:lnTo>
                <a:lnTo>
                  <a:pt x="14213" y="18647"/>
                </a:lnTo>
                <a:lnTo>
                  <a:pt x="13926" y="19091"/>
                </a:lnTo>
                <a:lnTo>
                  <a:pt x="13692" y="19560"/>
                </a:lnTo>
                <a:lnTo>
                  <a:pt x="13483" y="20029"/>
                </a:lnTo>
                <a:lnTo>
                  <a:pt x="13327" y="20551"/>
                </a:lnTo>
                <a:lnTo>
                  <a:pt x="13196" y="21099"/>
                </a:lnTo>
                <a:lnTo>
                  <a:pt x="13118" y="21646"/>
                </a:lnTo>
                <a:lnTo>
                  <a:pt x="13092" y="22246"/>
                </a:lnTo>
                <a:lnTo>
                  <a:pt x="13118" y="22872"/>
                </a:lnTo>
                <a:lnTo>
                  <a:pt x="13196" y="23524"/>
                </a:lnTo>
                <a:lnTo>
                  <a:pt x="13327" y="24202"/>
                </a:lnTo>
                <a:lnTo>
                  <a:pt x="13509" y="24932"/>
                </a:lnTo>
                <a:lnTo>
                  <a:pt x="13770" y="25689"/>
                </a:lnTo>
                <a:lnTo>
                  <a:pt x="14083" y="26471"/>
                </a:lnTo>
                <a:lnTo>
                  <a:pt x="14474" y="27279"/>
                </a:lnTo>
                <a:lnTo>
                  <a:pt x="14943" y="28114"/>
                </a:lnTo>
                <a:lnTo>
                  <a:pt x="14996" y="27749"/>
                </a:lnTo>
                <a:lnTo>
                  <a:pt x="15178" y="26706"/>
                </a:lnTo>
                <a:lnTo>
                  <a:pt x="15335" y="26002"/>
                </a:lnTo>
                <a:lnTo>
                  <a:pt x="15543" y="25167"/>
                </a:lnTo>
                <a:lnTo>
                  <a:pt x="15778" y="24254"/>
                </a:lnTo>
                <a:lnTo>
                  <a:pt x="16091" y="23263"/>
                </a:lnTo>
                <a:lnTo>
                  <a:pt x="16456" y="22220"/>
                </a:lnTo>
                <a:lnTo>
                  <a:pt x="16899" y="21151"/>
                </a:lnTo>
                <a:lnTo>
                  <a:pt x="17134" y="20603"/>
                </a:lnTo>
                <a:lnTo>
                  <a:pt x="17395" y="20055"/>
                </a:lnTo>
                <a:lnTo>
                  <a:pt x="17682" y="19508"/>
                </a:lnTo>
                <a:lnTo>
                  <a:pt x="17969" y="18986"/>
                </a:lnTo>
                <a:lnTo>
                  <a:pt x="18282" y="18439"/>
                </a:lnTo>
                <a:lnTo>
                  <a:pt x="18621" y="17917"/>
                </a:lnTo>
                <a:lnTo>
                  <a:pt x="18986" y="17395"/>
                </a:lnTo>
                <a:lnTo>
                  <a:pt x="19377" y="16900"/>
                </a:lnTo>
                <a:lnTo>
                  <a:pt x="19768" y="16404"/>
                </a:lnTo>
                <a:lnTo>
                  <a:pt x="20211" y="15935"/>
                </a:lnTo>
                <a:lnTo>
                  <a:pt x="20655" y="15466"/>
                </a:lnTo>
                <a:lnTo>
                  <a:pt x="21124" y="15048"/>
                </a:lnTo>
                <a:lnTo>
                  <a:pt x="21750" y="21151"/>
                </a:lnTo>
                <a:lnTo>
                  <a:pt x="21750" y="21151"/>
                </a:lnTo>
                <a:lnTo>
                  <a:pt x="20837" y="20864"/>
                </a:lnTo>
                <a:lnTo>
                  <a:pt x="22532" y="26367"/>
                </a:lnTo>
                <a:lnTo>
                  <a:pt x="21620" y="26367"/>
                </a:lnTo>
                <a:lnTo>
                  <a:pt x="22480" y="29157"/>
                </a:lnTo>
                <a:lnTo>
                  <a:pt x="22480" y="29157"/>
                </a:lnTo>
                <a:lnTo>
                  <a:pt x="21907" y="29027"/>
                </a:lnTo>
                <a:lnTo>
                  <a:pt x="21646" y="29001"/>
                </a:lnTo>
                <a:lnTo>
                  <a:pt x="21411" y="28975"/>
                </a:lnTo>
                <a:lnTo>
                  <a:pt x="20942" y="28975"/>
                </a:lnTo>
                <a:lnTo>
                  <a:pt x="20498" y="29053"/>
                </a:lnTo>
                <a:lnTo>
                  <a:pt x="20107" y="29157"/>
                </a:lnTo>
                <a:lnTo>
                  <a:pt x="19768" y="29314"/>
                </a:lnTo>
                <a:lnTo>
                  <a:pt x="19481" y="29496"/>
                </a:lnTo>
                <a:lnTo>
                  <a:pt x="19194" y="29731"/>
                </a:lnTo>
                <a:lnTo>
                  <a:pt x="18960" y="29966"/>
                </a:lnTo>
                <a:lnTo>
                  <a:pt x="18777" y="30226"/>
                </a:lnTo>
                <a:lnTo>
                  <a:pt x="18595" y="30513"/>
                </a:lnTo>
                <a:lnTo>
                  <a:pt x="18438" y="30774"/>
                </a:lnTo>
                <a:lnTo>
                  <a:pt x="18334" y="31035"/>
                </a:lnTo>
                <a:lnTo>
                  <a:pt x="18229" y="31296"/>
                </a:lnTo>
                <a:lnTo>
                  <a:pt x="18099" y="31739"/>
                </a:lnTo>
                <a:lnTo>
                  <a:pt x="18125" y="31217"/>
                </a:lnTo>
                <a:lnTo>
                  <a:pt x="18203" y="30591"/>
                </a:lnTo>
                <a:lnTo>
                  <a:pt x="18334" y="29887"/>
                </a:lnTo>
                <a:lnTo>
                  <a:pt x="18412" y="29496"/>
                </a:lnTo>
                <a:lnTo>
                  <a:pt x="18516" y="29105"/>
                </a:lnTo>
                <a:lnTo>
                  <a:pt x="18621" y="28714"/>
                </a:lnTo>
                <a:lnTo>
                  <a:pt x="18777" y="28323"/>
                </a:lnTo>
                <a:lnTo>
                  <a:pt x="18934" y="27905"/>
                </a:lnTo>
                <a:lnTo>
                  <a:pt x="19142" y="27514"/>
                </a:lnTo>
                <a:lnTo>
                  <a:pt x="19351" y="27123"/>
                </a:lnTo>
                <a:lnTo>
                  <a:pt x="19612" y="26758"/>
                </a:lnTo>
                <a:lnTo>
                  <a:pt x="19872" y="26393"/>
                </a:lnTo>
                <a:lnTo>
                  <a:pt x="20185" y="26054"/>
                </a:lnTo>
                <a:lnTo>
                  <a:pt x="20185" y="26054"/>
                </a:lnTo>
                <a:lnTo>
                  <a:pt x="20029" y="26080"/>
                </a:lnTo>
                <a:lnTo>
                  <a:pt x="19586" y="26262"/>
                </a:lnTo>
                <a:lnTo>
                  <a:pt x="19325" y="26393"/>
                </a:lnTo>
                <a:lnTo>
                  <a:pt x="19012" y="26549"/>
                </a:lnTo>
                <a:lnTo>
                  <a:pt x="18699" y="26784"/>
                </a:lnTo>
                <a:lnTo>
                  <a:pt x="18386" y="27045"/>
                </a:lnTo>
                <a:lnTo>
                  <a:pt x="18099" y="27358"/>
                </a:lnTo>
                <a:lnTo>
                  <a:pt x="17969" y="27540"/>
                </a:lnTo>
                <a:lnTo>
                  <a:pt x="17838" y="27723"/>
                </a:lnTo>
                <a:lnTo>
                  <a:pt x="17708" y="27931"/>
                </a:lnTo>
                <a:lnTo>
                  <a:pt x="17604" y="28140"/>
                </a:lnTo>
                <a:lnTo>
                  <a:pt x="17525" y="28375"/>
                </a:lnTo>
                <a:lnTo>
                  <a:pt x="17447" y="28636"/>
                </a:lnTo>
                <a:lnTo>
                  <a:pt x="17395" y="28896"/>
                </a:lnTo>
                <a:lnTo>
                  <a:pt x="17369" y="29183"/>
                </a:lnTo>
                <a:lnTo>
                  <a:pt x="17343" y="29496"/>
                </a:lnTo>
                <a:lnTo>
                  <a:pt x="17343" y="29809"/>
                </a:lnTo>
                <a:lnTo>
                  <a:pt x="17395" y="30148"/>
                </a:lnTo>
                <a:lnTo>
                  <a:pt x="17447" y="30487"/>
                </a:lnTo>
                <a:lnTo>
                  <a:pt x="17525" y="30878"/>
                </a:lnTo>
                <a:lnTo>
                  <a:pt x="17656" y="31270"/>
                </a:lnTo>
                <a:lnTo>
                  <a:pt x="17656" y="31270"/>
                </a:lnTo>
                <a:lnTo>
                  <a:pt x="17369" y="30904"/>
                </a:lnTo>
                <a:lnTo>
                  <a:pt x="17108" y="30591"/>
                </a:lnTo>
                <a:lnTo>
                  <a:pt x="16847" y="30305"/>
                </a:lnTo>
                <a:lnTo>
                  <a:pt x="16560" y="30070"/>
                </a:lnTo>
                <a:lnTo>
                  <a:pt x="16300" y="29887"/>
                </a:lnTo>
                <a:lnTo>
                  <a:pt x="16013" y="29705"/>
                </a:lnTo>
                <a:lnTo>
                  <a:pt x="15752" y="29574"/>
                </a:lnTo>
                <a:lnTo>
                  <a:pt x="15491" y="29470"/>
                </a:lnTo>
                <a:lnTo>
                  <a:pt x="15230" y="29418"/>
                </a:lnTo>
                <a:lnTo>
                  <a:pt x="14970" y="29366"/>
                </a:lnTo>
                <a:lnTo>
                  <a:pt x="14709" y="29340"/>
                </a:lnTo>
                <a:lnTo>
                  <a:pt x="14474" y="29366"/>
                </a:lnTo>
                <a:lnTo>
                  <a:pt x="14213" y="29392"/>
                </a:lnTo>
                <a:lnTo>
                  <a:pt x="13978" y="29418"/>
                </a:lnTo>
                <a:lnTo>
                  <a:pt x="13744" y="29470"/>
                </a:lnTo>
                <a:lnTo>
                  <a:pt x="13535" y="29548"/>
                </a:lnTo>
                <a:lnTo>
                  <a:pt x="13118" y="29731"/>
                </a:lnTo>
                <a:lnTo>
                  <a:pt x="12727" y="29940"/>
                </a:lnTo>
                <a:lnTo>
                  <a:pt x="12388" y="30174"/>
                </a:lnTo>
                <a:lnTo>
                  <a:pt x="12101" y="30409"/>
                </a:lnTo>
                <a:lnTo>
                  <a:pt x="11866" y="30591"/>
                </a:lnTo>
                <a:lnTo>
                  <a:pt x="11710" y="30774"/>
                </a:lnTo>
                <a:lnTo>
                  <a:pt x="11553" y="30931"/>
                </a:lnTo>
                <a:lnTo>
                  <a:pt x="12023" y="30878"/>
                </a:lnTo>
                <a:lnTo>
                  <a:pt x="12935" y="30878"/>
                </a:lnTo>
                <a:lnTo>
                  <a:pt x="13379" y="30904"/>
                </a:lnTo>
                <a:lnTo>
                  <a:pt x="13822" y="30957"/>
                </a:lnTo>
                <a:lnTo>
                  <a:pt x="14239" y="31009"/>
                </a:lnTo>
                <a:lnTo>
                  <a:pt x="15074" y="31191"/>
                </a:lnTo>
                <a:lnTo>
                  <a:pt x="15830" y="31400"/>
                </a:lnTo>
                <a:lnTo>
                  <a:pt x="16508" y="31635"/>
                </a:lnTo>
                <a:lnTo>
                  <a:pt x="17134" y="31869"/>
                </a:lnTo>
                <a:lnTo>
                  <a:pt x="17630" y="32078"/>
                </a:lnTo>
                <a:lnTo>
                  <a:pt x="16899" y="32026"/>
                </a:lnTo>
                <a:lnTo>
                  <a:pt x="16482" y="32000"/>
                </a:lnTo>
                <a:lnTo>
                  <a:pt x="16013" y="32026"/>
                </a:lnTo>
                <a:lnTo>
                  <a:pt x="15543" y="32052"/>
                </a:lnTo>
                <a:lnTo>
                  <a:pt x="15074" y="32104"/>
                </a:lnTo>
                <a:lnTo>
                  <a:pt x="14578" y="32208"/>
                </a:lnTo>
                <a:lnTo>
                  <a:pt x="14109" y="32339"/>
                </a:lnTo>
                <a:lnTo>
                  <a:pt x="13666" y="32521"/>
                </a:lnTo>
                <a:lnTo>
                  <a:pt x="13457" y="32626"/>
                </a:lnTo>
                <a:lnTo>
                  <a:pt x="13248" y="32756"/>
                </a:lnTo>
                <a:lnTo>
                  <a:pt x="13066" y="32886"/>
                </a:lnTo>
                <a:lnTo>
                  <a:pt x="12883" y="33043"/>
                </a:lnTo>
                <a:lnTo>
                  <a:pt x="12701" y="33225"/>
                </a:lnTo>
                <a:lnTo>
                  <a:pt x="12544" y="33408"/>
                </a:lnTo>
                <a:lnTo>
                  <a:pt x="12414" y="33591"/>
                </a:lnTo>
                <a:lnTo>
                  <a:pt x="12283" y="33825"/>
                </a:lnTo>
                <a:lnTo>
                  <a:pt x="12179" y="34060"/>
                </a:lnTo>
                <a:lnTo>
                  <a:pt x="12075" y="34295"/>
                </a:lnTo>
                <a:lnTo>
                  <a:pt x="12023" y="34582"/>
                </a:lnTo>
                <a:lnTo>
                  <a:pt x="11970" y="34868"/>
                </a:lnTo>
                <a:lnTo>
                  <a:pt x="11944" y="35181"/>
                </a:lnTo>
                <a:lnTo>
                  <a:pt x="11944" y="35520"/>
                </a:lnTo>
                <a:lnTo>
                  <a:pt x="12075" y="35390"/>
                </a:lnTo>
                <a:lnTo>
                  <a:pt x="12388" y="35077"/>
                </a:lnTo>
                <a:lnTo>
                  <a:pt x="12935" y="34634"/>
                </a:lnTo>
                <a:lnTo>
                  <a:pt x="13639" y="34086"/>
                </a:lnTo>
                <a:lnTo>
                  <a:pt x="14057" y="33799"/>
                </a:lnTo>
                <a:lnTo>
                  <a:pt x="14500" y="33512"/>
                </a:lnTo>
                <a:lnTo>
                  <a:pt x="14970" y="33252"/>
                </a:lnTo>
                <a:lnTo>
                  <a:pt x="15465" y="32991"/>
                </a:lnTo>
                <a:lnTo>
                  <a:pt x="16013" y="32756"/>
                </a:lnTo>
                <a:lnTo>
                  <a:pt x="16560" y="32547"/>
                </a:lnTo>
                <a:lnTo>
                  <a:pt x="17160" y="32365"/>
                </a:lnTo>
                <a:lnTo>
                  <a:pt x="17760" y="32234"/>
                </a:lnTo>
                <a:lnTo>
                  <a:pt x="17760" y="32234"/>
                </a:lnTo>
                <a:lnTo>
                  <a:pt x="17395" y="32574"/>
                </a:lnTo>
                <a:lnTo>
                  <a:pt x="17186" y="32782"/>
                </a:lnTo>
                <a:lnTo>
                  <a:pt x="17004" y="33017"/>
                </a:lnTo>
                <a:lnTo>
                  <a:pt x="16821" y="33278"/>
                </a:lnTo>
                <a:lnTo>
                  <a:pt x="16665" y="33565"/>
                </a:lnTo>
                <a:lnTo>
                  <a:pt x="16534" y="33851"/>
                </a:lnTo>
                <a:lnTo>
                  <a:pt x="16456" y="34164"/>
                </a:lnTo>
                <a:lnTo>
                  <a:pt x="16404" y="34477"/>
                </a:lnTo>
                <a:lnTo>
                  <a:pt x="16404" y="34816"/>
                </a:lnTo>
                <a:lnTo>
                  <a:pt x="16456" y="35155"/>
                </a:lnTo>
                <a:lnTo>
                  <a:pt x="16508" y="35338"/>
                </a:lnTo>
                <a:lnTo>
                  <a:pt x="16586" y="35520"/>
                </a:lnTo>
                <a:lnTo>
                  <a:pt x="16665" y="35703"/>
                </a:lnTo>
                <a:lnTo>
                  <a:pt x="16769" y="35886"/>
                </a:lnTo>
                <a:lnTo>
                  <a:pt x="16899" y="36068"/>
                </a:lnTo>
                <a:lnTo>
                  <a:pt x="17056" y="36251"/>
                </a:lnTo>
                <a:lnTo>
                  <a:pt x="17238" y="36433"/>
                </a:lnTo>
                <a:lnTo>
                  <a:pt x="17421" y="36616"/>
                </a:lnTo>
                <a:lnTo>
                  <a:pt x="17656" y="36798"/>
                </a:lnTo>
                <a:lnTo>
                  <a:pt x="17916" y="36981"/>
                </a:lnTo>
                <a:lnTo>
                  <a:pt x="17786" y="36538"/>
                </a:lnTo>
                <a:lnTo>
                  <a:pt x="17682" y="36042"/>
                </a:lnTo>
                <a:lnTo>
                  <a:pt x="17577" y="35390"/>
                </a:lnTo>
                <a:lnTo>
                  <a:pt x="17551" y="35051"/>
                </a:lnTo>
                <a:lnTo>
                  <a:pt x="17525" y="34660"/>
                </a:lnTo>
                <a:lnTo>
                  <a:pt x="17525" y="34295"/>
                </a:lnTo>
                <a:lnTo>
                  <a:pt x="17551" y="33877"/>
                </a:lnTo>
                <a:lnTo>
                  <a:pt x="17604" y="33486"/>
                </a:lnTo>
                <a:lnTo>
                  <a:pt x="17682" y="33095"/>
                </a:lnTo>
                <a:lnTo>
                  <a:pt x="17812" y="32704"/>
                </a:lnTo>
                <a:lnTo>
                  <a:pt x="17943" y="32313"/>
                </a:lnTo>
                <a:lnTo>
                  <a:pt x="18386" y="32808"/>
                </a:lnTo>
                <a:lnTo>
                  <a:pt x="18986" y="33565"/>
                </a:lnTo>
                <a:lnTo>
                  <a:pt x="19351" y="34060"/>
                </a:lnTo>
                <a:lnTo>
                  <a:pt x="19742" y="34608"/>
                </a:lnTo>
                <a:lnTo>
                  <a:pt x="20159" y="35234"/>
                </a:lnTo>
                <a:lnTo>
                  <a:pt x="20577" y="35912"/>
                </a:lnTo>
                <a:lnTo>
                  <a:pt x="20994" y="36668"/>
                </a:lnTo>
                <a:lnTo>
                  <a:pt x="21411" y="37450"/>
                </a:lnTo>
                <a:lnTo>
                  <a:pt x="21828" y="38311"/>
                </a:lnTo>
                <a:lnTo>
                  <a:pt x="22220" y="39224"/>
                </a:lnTo>
                <a:lnTo>
                  <a:pt x="22611" y="40189"/>
                </a:lnTo>
                <a:lnTo>
                  <a:pt x="22950" y="41206"/>
                </a:lnTo>
                <a:lnTo>
                  <a:pt x="23263" y="42275"/>
                </a:lnTo>
                <a:lnTo>
                  <a:pt x="23523" y="43396"/>
                </a:lnTo>
                <a:lnTo>
                  <a:pt x="24541" y="43422"/>
                </a:lnTo>
                <a:lnTo>
                  <a:pt x="24645" y="43892"/>
                </a:lnTo>
                <a:lnTo>
                  <a:pt x="26783" y="43892"/>
                </a:lnTo>
                <a:lnTo>
                  <a:pt x="27253" y="37398"/>
                </a:lnTo>
                <a:lnTo>
                  <a:pt x="26549" y="37398"/>
                </a:lnTo>
                <a:lnTo>
                  <a:pt x="26914" y="31948"/>
                </a:lnTo>
                <a:lnTo>
                  <a:pt x="25923" y="31948"/>
                </a:lnTo>
                <a:lnTo>
                  <a:pt x="25923" y="26158"/>
                </a:lnTo>
                <a:lnTo>
                  <a:pt x="25010" y="26158"/>
                </a:lnTo>
                <a:lnTo>
                  <a:pt x="25010" y="20290"/>
                </a:lnTo>
                <a:lnTo>
                  <a:pt x="24228" y="20577"/>
                </a:lnTo>
                <a:lnTo>
                  <a:pt x="22298" y="14579"/>
                </a:lnTo>
                <a:lnTo>
                  <a:pt x="22298" y="14579"/>
                </a:lnTo>
                <a:lnTo>
                  <a:pt x="23054" y="14866"/>
                </a:lnTo>
                <a:lnTo>
                  <a:pt x="23784" y="15179"/>
                </a:lnTo>
                <a:lnTo>
                  <a:pt x="24462" y="15518"/>
                </a:lnTo>
                <a:lnTo>
                  <a:pt x="25140" y="15857"/>
                </a:lnTo>
                <a:lnTo>
                  <a:pt x="25766" y="16222"/>
                </a:lnTo>
                <a:lnTo>
                  <a:pt x="26366" y="16587"/>
                </a:lnTo>
                <a:lnTo>
                  <a:pt x="26940" y="16952"/>
                </a:lnTo>
                <a:lnTo>
                  <a:pt x="27488" y="17343"/>
                </a:lnTo>
                <a:lnTo>
                  <a:pt x="28009" y="17734"/>
                </a:lnTo>
                <a:lnTo>
                  <a:pt x="28505" y="18126"/>
                </a:lnTo>
                <a:lnTo>
                  <a:pt x="28948" y="18517"/>
                </a:lnTo>
                <a:lnTo>
                  <a:pt x="29391" y="18908"/>
                </a:lnTo>
                <a:lnTo>
                  <a:pt x="29809" y="19299"/>
                </a:lnTo>
                <a:lnTo>
                  <a:pt x="30174" y="19690"/>
                </a:lnTo>
                <a:lnTo>
                  <a:pt x="30878" y="20447"/>
                </a:lnTo>
                <a:lnTo>
                  <a:pt x="31478" y="21177"/>
                </a:lnTo>
                <a:lnTo>
                  <a:pt x="31973" y="21829"/>
                </a:lnTo>
                <a:lnTo>
                  <a:pt x="32390" y="22455"/>
                </a:lnTo>
                <a:lnTo>
                  <a:pt x="32729" y="22976"/>
                </a:lnTo>
                <a:lnTo>
                  <a:pt x="32964" y="23420"/>
                </a:lnTo>
                <a:lnTo>
                  <a:pt x="33147" y="23733"/>
                </a:lnTo>
                <a:lnTo>
                  <a:pt x="33277" y="24020"/>
                </a:lnTo>
                <a:lnTo>
                  <a:pt x="33381" y="23185"/>
                </a:lnTo>
                <a:lnTo>
                  <a:pt x="33434" y="22377"/>
                </a:lnTo>
                <a:lnTo>
                  <a:pt x="33434" y="21620"/>
                </a:lnTo>
                <a:lnTo>
                  <a:pt x="33381" y="20916"/>
                </a:lnTo>
                <a:lnTo>
                  <a:pt x="33277" y="20264"/>
                </a:lnTo>
                <a:lnTo>
                  <a:pt x="33121" y="19638"/>
                </a:lnTo>
                <a:lnTo>
                  <a:pt x="32938" y="19064"/>
                </a:lnTo>
                <a:lnTo>
                  <a:pt x="32703" y="18543"/>
                </a:lnTo>
                <a:lnTo>
                  <a:pt x="32443" y="18047"/>
                </a:lnTo>
                <a:lnTo>
                  <a:pt x="32130" y="17604"/>
                </a:lnTo>
                <a:lnTo>
                  <a:pt x="31791" y="17187"/>
                </a:lnTo>
                <a:lnTo>
                  <a:pt x="31452" y="16796"/>
                </a:lnTo>
                <a:lnTo>
                  <a:pt x="31060" y="16457"/>
                </a:lnTo>
                <a:lnTo>
                  <a:pt x="30643" y="16118"/>
                </a:lnTo>
                <a:lnTo>
                  <a:pt x="30226" y="15831"/>
                </a:lnTo>
                <a:lnTo>
                  <a:pt x="29782" y="15570"/>
                </a:lnTo>
                <a:lnTo>
                  <a:pt x="29313" y="15361"/>
                </a:lnTo>
                <a:lnTo>
                  <a:pt x="28844" y="15153"/>
                </a:lnTo>
                <a:lnTo>
                  <a:pt x="28374" y="14970"/>
                </a:lnTo>
                <a:lnTo>
                  <a:pt x="27879" y="14814"/>
                </a:lnTo>
                <a:lnTo>
                  <a:pt x="27409" y="14683"/>
                </a:lnTo>
                <a:lnTo>
                  <a:pt x="26914" y="14553"/>
                </a:lnTo>
                <a:lnTo>
                  <a:pt x="26444" y="14475"/>
                </a:lnTo>
                <a:lnTo>
                  <a:pt x="25975" y="14370"/>
                </a:lnTo>
                <a:lnTo>
                  <a:pt x="25036" y="14266"/>
                </a:lnTo>
                <a:lnTo>
                  <a:pt x="24175" y="14214"/>
                </a:lnTo>
                <a:lnTo>
                  <a:pt x="23393" y="14188"/>
                </a:lnTo>
                <a:lnTo>
                  <a:pt x="22715" y="14188"/>
                </a:lnTo>
                <a:lnTo>
                  <a:pt x="23419" y="13953"/>
                </a:lnTo>
                <a:lnTo>
                  <a:pt x="24149" y="13718"/>
                </a:lnTo>
                <a:lnTo>
                  <a:pt x="24854" y="13510"/>
                </a:lnTo>
                <a:lnTo>
                  <a:pt x="25584" y="13301"/>
                </a:lnTo>
                <a:lnTo>
                  <a:pt x="26992" y="12962"/>
                </a:lnTo>
                <a:lnTo>
                  <a:pt x="28348" y="12675"/>
                </a:lnTo>
                <a:lnTo>
                  <a:pt x="29678" y="12466"/>
                </a:lnTo>
                <a:lnTo>
                  <a:pt x="30956" y="12284"/>
                </a:lnTo>
                <a:lnTo>
                  <a:pt x="32156" y="12153"/>
                </a:lnTo>
                <a:lnTo>
                  <a:pt x="33303" y="12075"/>
                </a:lnTo>
                <a:lnTo>
                  <a:pt x="34320" y="12023"/>
                </a:lnTo>
                <a:lnTo>
                  <a:pt x="35259" y="11997"/>
                </a:lnTo>
                <a:lnTo>
                  <a:pt x="36094" y="11971"/>
                </a:lnTo>
                <a:lnTo>
                  <a:pt x="36798" y="11997"/>
                </a:lnTo>
                <a:lnTo>
                  <a:pt x="37789" y="12023"/>
                </a:lnTo>
                <a:lnTo>
                  <a:pt x="38128" y="12049"/>
                </a:lnTo>
                <a:lnTo>
                  <a:pt x="37398" y="11449"/>
                </a:lnTo>
                <a:lnTo>
                  <a:pt x="36693" y="10928"/>
                </a:lnTo>
                <a:lnTo>
                  <a:pt x="35989" y="10484"/>
                </a:lnTo>
                <a:lnTo>
                  <a:pt x="35311" y="10093"/>
                </a:lnTo>
                <a:lnTo>
                  <a:pt x="34633" y="9754"/>
                </a:lnTo>
                <a:lnTo>
                  <a:pt x="33955" y="9467"/>
                </a:lnTo>
                <a:lnTo>
                  <a:pt x="33303" y="9259"/>
                </a:lnTo>
                <a:lnTo>
                  <a:pt x="32677" y="9102"/>
                </a:lnTo>
                <a:lnTo>
                  <a:pt x="32051" y="8972"/>
                </a:lnTo>
                <a:lnTo>
                  <a:pt x="31425" y="8894"/>
                </a:lnTo>
                <a:lnTo>
                  <a:pt x="30852" y="8868"/>
                </a:lnTo>
                <a:lnTo>
                  <a:pt x="30252" y="8894"/>
                </a:lnTo>
                <a:lnTo>
                  <a:pt x="29704" y="8946"/>
                </a:lnTo>
                <a:lnTo>
                  <a:pt x="29157" y="9050"/>
                </a:lnTo>
                <a:lnTo>
                  <a:pt x="28609" y="9154"/>
                </a:lnTo>
                <a:lnTo>
                  <a:pt x="28087" y="9311"/>
                </a:lnTo>
                <a:lnTo>
                  <a:pt x="27592" y="9493"/>
                </a:lnTo>
                <a:lnTo>
                  <a:pt x="27096" y="9702"/>
                </a:lnTo>
                <a:lnTo>
                  <a:pt x="26627" y="9937"/>
                </a:lnTo>
                <a:lnTo>
                  <a:pt x="26184" y="10171"/>
                </a:lnTo>
                <a:lnTo>
                  <a:pt x="25766" y="10432"/>
                </a:lnTo>
                <a:lnTo>
                  <a:pt x="25349" y="10693"/>
                </a:lnTo>
                <a:lnTo>
                  <a:pt x="24958" y="10980"/>
                </a:lnTo>
                <a:lnTo>
                  <a:pt x="24567" y="11293"/>
                </a:lnTo>
                <a:lnTo>
                  <a:pt x="23889" y="11867"/>
                </a:lnTo>
                <a:lnTo>
                  <a:pt x="23263" y="12466"/>
                </a:lnTo>
                <a:lnTo>
                  <a:pt x="22741" y="13040"/>
                </a:lnTo>
                <a:lnTo>
                  <a:pt x="22298" y="13562"/>
                </a:lnTo>
                <a:lnTo>
                  <a:pt x="22663" y="12884"/>
                </a:lnTo>
                <a:lnTo>
                  <a:pt x="23080" y="12127"/>
                </a:lnTo>
                <a:lnTo>
                  <a:pt x="23550" y="11319"/>
                </a:lnTo>
                <a:lnTo>
                  <a:pt x="24097" y="10458"/>
                </a:lnTo>
                <a:lnTo>
                  <a:pt x="24723" y="9546"/>
                </a:lnTo>
                <a:lnTo>
                  <a:pt x="25375" y="8607"/>
                </a:lnTo>
                <a:lnTo>
                  <a:pt x="26131" y="7642"/>
                </a:lnTo>
                <a:lnTo>
                  <a:pt x="26914" y="6677"/>
                </a:lnTo>
                <a:lnTo>
                  <a:pt x="27774" y="5712"/>
                </a:lnTo>
                <a:lnTo>
                  <a:pt x="28244" y="5243"/>
                </a:lnTo>
                <a:lnTo>
                  <a:pt x="28713" y="4773"/>
                </a:lnTo>
                <a:lnTo>
                  <a:pt x="29209" y="4330"/>
                </a:lnTo>
                <a:lnTo>
                  <a:pt x="29704" y="3860"/>
                </a:lnTo>
                <a:lnTo>
                  <a:pt x="30226" y="3443"/>
                </a:lnTo>
                <a:lnTo>
                  <a:pt x="30774" y="3000"/>
                </a:lnTo>
                <a:lnTo>
                  <a:pt x="31321" y="2582"/>
                </a:lnTo>
                <a:lnTo>
                  <a:pt x="31895" y="2191"/>
                </a:lnTo>
                <a:lnTo>
                  <a:pt x="32469" y="1800"/>
                </a:lnTo>
                <a:lnTo>
                  <a:pt x="33095" y="1435"/>
                </a:lnTo>
                <a:lnTo>
                  <a:pt x="33694" y="1096"/>
                </a:lnTo>
                <a:lnTo>
                  <a:pt x="34346" y="783"/>
                </a:lnTo>
                <a:lnTo>
                  <a:pt x="34998" y="470"/>
                </a:lnTo>
                <a:lnTo>
                  <a:pt x="35650" y="209"/>
                </a:lnTo>
                <a:lnTo>
                  <a:pt x="35129" y="105"/>
                </a:lnTo>
                <a:lnTo>
                  <a:pt x="34503" y="53"/>
                </a:lnTo>
                <a:lnTo>
                  <a:pt x="33694" y="27"/>
                </a:lnTo>
                <a:lnTo>
                  <a:pt x="3325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63;p63">
            <a:extLst>
              <a:ext uri="{FF2B5EF4-FFF2-40B4-BE49-F238E27FC236}">
                <a16:creationId xmlns:a16="http://schemas.microsoft.com/office/drawing/2014/main" id="{4B9EDAF5-1EC5-171E-1F4B-FEE42810FD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4649" y="1857221"/>
            <a:ext cx="6706136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sr-Cyrl-RS" dirty="0"/>
              <a:t>Студент прве године одсека високо - технолошких студија Крушевац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sr-Cyrl-RS" dirty="0"/>
              <a:t>Смер информатика и рачунарство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sr-Cyrl-RS" dirty="0"/>
              <a:t>Предмет основе информационо комуникационих технологија</a:t>
            </a:r>
            <a:endParaRPr dirty="0"/>
          </a:p>
        </p:txBody>
      </p:sp>
      <p:sp>
        <p:nvSpPr>
          <p:cNvPr id="7" name="Google Shape;1464;p63">
            <a:extLst>
              <a:ext uri="{FF2B5EF4-FFF2-40B4-BE49-F238E27FC236}">
                <a16:creationId xmlns:a16="http://schemas.microsoft.com/office/drawing/2014/main" id="{287936F9-503E-BB21-627A-29177727CE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4650" y="576044"/>
            <a:ext cx="49479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7500" dirty="0"/>
              <a:t>ХВАЛА!</a:t>
            </a:r>
            <a:endParaRPr sz="7500" dirty="0"/>
          </a:p>
        </p:txBody>
      </p:sp>
      <p:sp>
        <p:nvSpPr>
          <p:cNvPr id="8" name="Google Shape;1463;p63">
            <a:extLst>
              <a:ext uri="{FF2B5EF4-FFF2-40B4-BE49-F238E27FC236}">
                <a16:creationId xmlns:a16="http://schemas.microsoft.com/office/drawing/2014/main" id="{61DBF495-5ACC-95F6-BCF0-46F1D6970067}"/>
              </a:ext>
            </a:extLst>
          </p:cNvPr>
          <p:cNvSpPr txBox="1">
            <a:spLocks/>
          </p:cNvSpPr>
          <p:nvPr/>
        </p:nvSpPr>
        <p:spPr>
          <a:xfrm>
            <a:off x="719307" y="3020483"/>
            <a:ext cx="670613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sr-Cyrl-RS" dirty="0"/>
              <a:t>Тодоровић Стефан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sr-Cyrl-RS" dirty="0"/>
              <a:t>ИР 17/24</a:t>
            </a:r>
            <a:endParaRPr lang="en-US" dirty="0"/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todorovicstefan1101@gmail</a:t>
            </a:r>
            <a:r>
              <a:rPr lang="en-US">
                <a:hlinkClick r:id="rId3"/>
              </a:rPr>
              <a:t>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48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6"/>
          <p:cNvSpPr/>
          <p:nvPr/>
        </p:nvSpPr>
        <p:spPr>
          <a:xfrm>
            <a:off x="4806946" y="3386952"/>
            <a:ext cx="759000" cy="759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6"/>
          <p:cNvSpPr/>
          <p:nvPr/>
        </p:nvSpPr>
        <p:spPr>
          <a:xfrm>
            <a:off x="779571" y="3386952"/>
            <a:ext cx="759000" cy="759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6"/>
          <p:cNvSpPr/>
          <p:nvPr/>
        </p:nvSpPr>
        <p:spPr>
          <a:xfrm>
            <a:off x="4806946" y="2320152"/>
            <a:ext cx="759000" cy="759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6"/>
          <p:cNvSpPr/>
          <p:nvPr/>
        </p:nvSpPr>
        <p:spPr>
          <a:xfrm>
            <a:off x="4806946" y="1253050"/>
            <a:ext cx="759000" cy="759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6"/>
          <p:cNvSpPr/>
          <p:nvPr/>
        </p:nvSpPr>
        <p:spPr>
          <a:xfrm>
            <a:off x="779571" y="2320152"/>
            <a:ext cx="759000" cy="759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/>
          <p:nvPr/>
        </p:nvSpPr>
        <p:spPr>
          <a:xfrm>
            <a:off x="779571" y="1253050"/>
            <a:ext cx="759000" cy="759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title" idx="4"/>
          </p:nvPr>
        </p:nvSpPr>
        <p:spPr>
          <a:xfrm>
            <a:off x="791730" y="140395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634" name="Google Shape;634;p36"/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САДРЖАЈ</a:t>
            </a:r>
            <a:endParaRPr dirty="0"/>
          </a:p>
        </p:txBody>
      </p:sp>
      <p:sp>
        <p:nvSpPr>
          <p:cNvPr id="635" name="Google Shape;635;p36"/>
          <p:cNvSpPr txBox="1">
            <a:spLocks noGrp="1"/>
          </p:cNvSpPr>
          <p:nvPr>
            <p:ph type="subTitle" idx="3"/>
          </p:nvPr>
        </p:nvSpPr>
        <p:spPr>
          <a:xfrm flipH="1">
            <a:off x="5648781" y="1465591"/>
            <a:ext cx="2775218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Још и древни Египат и антички Египат</a:t>
            </a:r>
            <a:endParaRPr dirty="0"/>
          </a:p>
        </p:txBody>
      </p:sp>
      <p:sp>
        <p:nvSpPr>
          <p:cNvPr id="636" name="Google Shape;636;p36"/>
          <p:cNvSpPr txBox="1">
            <a:spLocks noGrp="1"/>
          </p:cNvSpPr>
          <p:nvPr>
            <p:ph type="title"/>
          </p:nvPr>
        </p:nvSpPr>
        <p:spPr>
          <a:xfrm>
            <a:off x="1619571" y="1250800"/>
            <a:ext cx="271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Увод</a:t>
            </a:r>
            <a:endParaRPr dirty="0"/>
          </a:p>
        </p:txBody>
      </p:sp>
      <p:sp>
        <p:nvSpPr>
          <p:cNvPr id="637" name="Google Shape;637;p36"/>
          <p:cNvSpPr txBox="1">
            <a:spLocks noGrp="1"/>
          </p:cNvSpPr>
          <p:nvPr>
            <p:ph type="subTitle" idx="1"/>
          </p:nvPr>
        </p:nvSpPr>
        <p:spPr>
          <a:xfrm>
            <a:off x="1619571" y="1465601"/>
            <a:ext cx="271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Кратак увод кроз презентацију</a:t>
            </a:r>
            <a:endParaRPr dirty="0"/>
          </a:p>
        </p:txBody>
      </p:sp>
      <p:sp>
        <p:nvSpPr>
          <p:cNvPr id="638" name="Google Shape;638;p36"/>
          <p:cNvSpPr txBox="1">
            <a:spLocks noGrp="1"/>
          </p:cNvSpPr>
          <p:nvPr>
            <p:ph type="title" idx="2"/>
          </p:nvPr>
        </p:nvSpPr>
        <p:spPr>
          <a:xfrm flipH="1">
            <a:off x="5648529" y="1250791"/>
            <a:ext cx="2715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Стари Египат</a:t>
            </a:r>
          </a:p>
        </p:txBody>
      </p:sp>
      <p:sp>
        <p:nvSpPr>
          <p:cNvPr id="639" name="Google Shape;639;p36"/>
          <p:cNvSpPr txBox="1">
            <a:spLocks noGrp="1"/>
          </p:cNvSpPr>
          <p:nvPr>
            <p:ph type="title" idx="7"/>
          </p:nvPr>
        </p:nvSpPr>
        <p:spPr>
          <a:xfrm>
            <a:off x="1619571" y="2317288"/>
            <a:ext cx="271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Географски положај</a:t>
            </a:r>
            <a:endParaRPr dirty="0"/>
          </a:p>
        </p:txBody>
      </p:sp>
      <p:sp>
        <p:nvSpPr>
          <p:cNvPr id="640" name="Google Shape;640;p36"/>
          <p:cNvSpPr txBox="1">
            <a:spLocks noGrp="1"/>
          </p:cNvSpPr>
          <p:nvPr>
            <p:ph type="subTitle" idx="8"/>
          </p:nvPr>
        </p:nvSpPr>
        <p:spPr>
          <a:xfrm>
            <a:off x="1619571" y="2533323"/>
            <a:ext cx="284852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Представља положај територије на важне елементе</a:t>
            </a:r>
          </a:p>
        </p:txBody>
      </p:sp>
      <p:sp>
        <p:nvSpPr>
          <p:cNvPr id="641" name="Google Shape;641;p36"/>
          <p:cNvSpPr txBox="1">
            <a:spLocks noGrp="1"/>
          </p:cNvSpPr>
          <p:nvPr>
            <p:ph type="title" idx="9"/>
          </p:nvPr>
        </p:nvSpPr>
        <p:spPr>
          <a:xfrm flipH="1">
            <a:off x="5648528" y="2317286"/>
            <a:ext cx="2775471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Пирамиде и фараони</a:t>
            </a:r>
            <a:endParaRPr dirty="0"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13"/>
          </p:nvPr>
        </p:nvSpPr>
        <p:spPr>
          <a:xfrm flipH="1">
            <a:off x="5648781" y="2533321"/>
            <a:ext cx="2715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Једно од седам светских чуда</a:t>
            </a:r>
            <a:endParaRPr dirty="0"/>
          </a:p>
        </p:txBody>
      </p:sp>
      <p:sp>
        <p:nvSpPr>
          <p:cNvPr id="643" name="Google Shape;643;p36"/>
          <p:cNvSpPr txBox="1">
            <a:spLocks noGrp="1"/>
          </p:cNvSpPr>
          <p:nvPr>
            <p:ph type="title" idx="14"/>
          </p:nvPr>
        </p:nvSpPr>
        <p:spPr>
          <a:xfrm>
            <a:off x="791730" y="2471052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2</a:t>
            </a:r>
            <a:endParaRPr dirty="0"/>
          </a:p>
        </p:txBody>
      </p:sp>
      <p:sp>
        <p:nvSpPr>
          <p:cNvPr id="644" name="Google Shape;644;p36"/>
          <p:cNvSpPr txBox="1">
            <a:spLocks noGrp="1"/>
          </p:cNvSpPr>
          <p:nvPr>
            <p:ph type="title" idx="5"/>
          </p:nvPr>
        </p:nvSpPr>
        <p:spPr>
          <a:xfrm flipH="1">
            <a:off x="4819105" y="140395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4</a:t>
            </a:r>
            <a:endParaRPr dirty="0"/>
          </a:p>
        </p:txBody>
      </p:sp>
      <p:sp>
        <p:nvSpPr>
          <p:cNvPr id="645" name="Google Shape;645;p36"/>
          <p:cNvSpPr txBox="1">
            <a:spLocks noGrp="1"/>
          </p:cNvSpPr>
          <p:nvPr>
            <p:ph type="title" idx="15"/>
          </p:nvPr>
        </p:nvSpPr>
        <p:spPr>
          <a:xfrm flipH="1">
            <a:off x="4819105" y="2471052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5</a:t>
            </a:r>
            <a:endParaRPr dirty="0"/>
          </a:p>
        </p:txBody>
      </p:sp>
      <p:grpSp>
        <p:nvGrpSpPr>
          <p:cNvPr id="646" name="Google Shape;646;p36"/>
          <p:cNvGrpSpPr/>
          <p:nvPr/>
        </p:nvGrpSpPr>
        <p:grpSpPr>
          <a:xfrm>
            <a:off x="301203" y="4506174"/>
            <a:ext cx="1135465" cy="430862"/>
            <a:chOff x="5250250" y="4451325"/>
            <a:chExt cx="963728" cy="365695"/>
          </a:xfrm>
        </p:grpSpPr>
        <p:sp>
          <p:nvSpPr>
            <p:cNvPr id="647" name="Google Shape;647;p36"/>
            <p:cNvSpPr/>
            <p:nvPr/>
          </p:nvSpPr>
          <p:spPr>
            <a:xfrm>
              <a:off x="5753860" y="4451325"/>
              <a:ext cx="460119" cy="365695"/>
            </a:xfrm>
            <a:custGeom>
              <a:avLst/>
              <a:gdLst/>
              <a:ahLst/>
              <a:cxnLst/>
              <a:rect l="l" t="t" r="r" b="b"/>
              <a:pathLst>
                <a:path w="12962" h="10302" extrusionOk="0">
                  <a:moveTo>
                    <a:pt x="11058" y="0"/>
                  </a:moveTo>
                  <a:lnTo>
                    <a:pt x="10875" y="53"/>
                  </a:lnTo>
                  <a:lnTo>
                    <a:pt x="10719" y="131"/>
                  </a:lnTo>
                  <a:lnTo>
                    <a:pt x="10693" y="131"/>
                  </a:lnTo>
                  <a:lnTo>
                    <a:pt x="10667" y="79"/>
                  </a:lnTo>
                  <a:lnTo>
                    <a:pt x="10640" y="53"/>
                  </a:lnTo>
                  <a:lnTo>
                    <a:pt x="10614" y="27"/>
                  </a:lnTo>
                  <a:lnTo>
                    <a:pt x="10588" y="79"/>
                  </a:lnTo>
                  <a:lnTo>
                    <a:pt x="10562" y="157"/>
                  </a:lnTo>
                  <a:lnTo>
                    <a:pt x="10562" y="261"/>
                  </a:lnTo>
                  <a:lnTo>
                    <a:pt x="10510" y="392"/>
                  </a:lnTo>
                  <a:lnTo>
                    <a:pt x="10406" y="600"/>
                  </a:lnTo>
                  <a:lnTo>
                    <a:pt x="10380" y="705"/>
                  </a:lnTo>
                  <a:lnTo>
                    <a:pt x="10354" y="809"/>
                  </a:lnTo>
                  <a:lnTo>
                    <a:pt x="10328" y="1148"/>
                  </a:lnTo>
                  <a:lnTo>
                    <a:pt x="10275" y="1461"/>
                  </a:lnTo>
                  <a:lnTo>
                    <a:pt x="10145" y="1982"/>
                  </a:lnTo>
                  <a:lnTo>
                    <a:pt x="10041" y="2243"/>
                  </a:lnTo>
                  <a:lnTo>
                    <a:pt x="9936" y="2478"/>
                  </a:lnTo>
                  <a:lnTo>
                    <a:pt x="9806" y="2713"/>
                  </a:lnTo>
                  <a:lnTo>
                    <a:pt x="9676" y="2869"/>
                  </a:lnTo>
                  <a:lnTo>
                    <a:pt x="9519" y="3000"/>
                  </a:lnTo>
                  <a:lnTo>
                    <a:pt x="9310" y="3130"/>
                  </a:lnTo>
                  <a:lnTo>
                    <a:pt x="9076" y="3208"/>
                  </a:lnTo>
                  <a:lnTo>
                    <a:pt x="8815" y="3260"/>
                  </a:lnTo>
                  <a:lnTo>
                    <a:pt x="8711" y="3260"/>
                  </a:lnTo>
                  <a:lnTo>
                    <a:pt x="8580" y="3234"/>
                  </a:lnTo>
                  <a:lnTo>
                    <a:pt x="8450" y="3208"/>
                  </a:lnTo>
                  <a:lnTo>
                    <a:pt x="8346" y="3156"/>
                  </a:lnTo>
                  <a:lnTo>
                    <a:pt x="8215" y="3052"/>
                  </a:lnTo>
                  <a:lnTo>
                    <a:pt x="8111" y="2947"/>
                  </a:lnTo>
                  <a:lnTo>
                    <a:pt x="8006" y="2843"/>
                  </a:lnTo>
                  <a:lnTo>
                    <a:pt x="7928" y="2661"/>
                  </a:lnTo>
                  <a:lnTo>
                    <a:pt x="7641" y="2113"/>
                  </a:lnTo>
                  <a:lnTo>
                    <a:pt x="7511" y="1956"/>
                  </a:lnTo>
                  <a:lnTo>
                    <a:pt x="7407" y="1826"/>
                  </a:lnTo>
                  <a:lnTo>
                    <a:pt x="7276" y="1748"/>
                  </a:lnTo>
                  <a:lnTo>
                    <a:pt x="7146" y="1696"/>
                  </a:lnTo>
                  <a:lnTo>
                    <a:pt x="6989" y="1670"/>
                  </a:lnTo>
                  <a:lnTo>
                    <a:pt x="6807" y="1670"/>
                  </a:lnTo>
                  <a:lnTo>
                    <a:pt x="6703" y="1643"/>
                  </a:lnTo>
                  <a:lnTo>
                    <a:pt x="6598" y="1617"/>
                  </a:lnTo>
                  <a:lnTo>
                    <a:pt x="6494" y="1565"/>
                  </a:lnTo>
                  <a:lnTo>
                    <a:pt x="6416" y="1513"/>
                  </a:lnTo>
                  <a:lnTo>
                    <a:pt x="6259" y="1330"/>
                  </a:lnTo>
                  <a:lnTo>
                    <a:pt x="6103" y="1122"/>
                  </a:lnTo>
                  <a:lnTo>
                    <a:pt x="5764" y="679"/>
                  </a:lnTo>
                  <a:lnTo>
                    <a:pt x="5581" y="470"/>
                  </a:lnTo>
                  <a:lnTo>
                    <a:pt x="5372" y="287"/>
                  </a:lnTo>
                  <a:lnTo>
                    <a:pt x="5164" y="183"/>
                  </a:lnTo>
                  <a:lnTo>
                    <a:pt x="4903" y="105"/>
                  </a:lnTo>
                  <a:lnTo>
                    <a:pt x="4642" y="105"/>
                  </a:lnTo>
                  <a:lnTo>
                    <a:pt x="4355" y="131"/>
                  </a:lnTo>
                  <a:lnTo>
                    <a:pt x="4095" y="235"/>
                  </a:lnTo>
                  <a:lnTo>
                    <a:pt x="3834" y="392"/>
                  </a:lnTo>
                  <a:lnTo>
                    <a:pt x="3573" y="574"/>
                  </a:lnTo>
                  <a:lnTo>
                    <a:pt x="3364" y="835"/>
                  </a:lnTo>
                  <a:lnTo>
                    <a:pt x="3051" y="1304"/>
                  </a:lnTo>
                  <a:lnTo>
                    <a:pt x="2817" y="1591"/>
                  </a:lnTo>
                  <a:lnTo>
                    <a:pt x="2686" y="1696"/>
                  </a:lnTo>
                  <a:lnTo>
                    <a:pt x="2582" y="1774"/>
                  </a:lnTo>
                  <a:lnTo>
                    <a:pt x="2321" y="1904"/>
                  </a:lnTo>
                  <a:lnTo>
                    <a:pt x="1904" y="2035"/>
                  </a:lnTo>
                  <a:lnTo>
                    <a:pt x="1669" y="2165"/>
                  </a:lnTo>
                  <a:lnTo>
                    <a:pt x="1435" y="2295"/>
                  </a:lnTo>
                  <a:lnTo>
                    <a:pt x="1174" y="2452"/>
                  </a:lnTo>
                  <a:lnTo>
                    <a:pt x="939" y="2661"/>
                  </a:lnTo>
                  <a:lnTo>
                    <a:pt x="704" y="2895"/>
                  </a:lnTo>
                  <a:lnTo>
                    <a:pt x="522" y="3182"/>
                  </a:lnTo>
                  <a:lnTo>
                    <a:pt x="365" y="3495"/>
                  </a:lnTo>
                  <a:lnTo>
                    <a:pt x="235" y="3834"/>
                  </a:lnTo>
                  <a:lnTo>
                    <a:pt x="183" y="4173"/>
                  </a:lnTo>
                  <a:lnTo>
                    <a:pt x="131" y="4538"/>
                  </a:lnTo>
                  <a:lnTo>
                    <a:pt x="131" y="4877"/>
                  </a:lnTo>
                  <a:lnTo>
                    <a:pt x="131" y="5190"/>
                  </a:lnTo>
                  <a:lnTo>
                    <a:pt x="183" y="5686"/>
                  </a:lnTo>
                  <a:lnTo>
                    <a:pt x="235" y="5660"/>
                  </a:lnTo>
                  <a:lnTo>
                    <a:pt x="287" y="5607"/>
                  </a:lnTo>
                  <a:lnTo>
                    <a:pt x="339" y="5529"/>
                  </a:lnTo>
                  <a:lnTo>
                    <a:pt x="391" y="5425"/>
                  </a:lnTo>
                  <a:lnTo>
                    <a:pt x="391" y="5295"/>
                  </a:lnTo>
                  <a:lnTo>
                    <a:pt x="365" y="5138"/>
                  </a:lnTo>
                  <a:lnTo>
                    <a:pt x="313" y="4929"/>
                  </a:lnTo>
                  <a:lnTo>
                    <a:pt x="339" y="4747"/>
                  </a:lnTo>
                  <a:lnTo>
                    <a:pt x="443" y="4356"/>
                  </a:lnTo>
                  <a:lnTo>
                    <a:pt x="496" y="4147"/>
                  </a:lnTo>
                  <a:lnTo>
                    <a:pt x="574" y="3964"/>
                  </a:lnTo>
                  <a:lnTo>
                    <a:pt x="626" y="3834"/>
                  </a:lnTo>
                  <a:lnTo>
                    <a:pt x="678" y="3808"/>
                  </a:lnTo>
                  <a:lnTo>
                    <a:pt x="730" y="3808"/>
                  </a:lnTo>
                  <a:lnTo>
                    <a:pt x="756" y="3886"/>
                  </a:lnTo>
                  <a:lnTo>
                    <a:pt x="809" y="4069"/>
                  </a:lnTo>
                  <a:lnTo>
                    <a:pt x="809" y="4330"/>
                  </a:lnTo>
                  <a:lnTo>
                    <a:pt x="809" y="4643"/>
                  </a:lnTo>
                  <a:lnTo>
                    <a:pt x="809" y="5295"/>
                  </a:lnTo>
                  <a:lnTo>
                    <a:pt x="783" y="5738"/>
                  </a:lnTo>
                  <a:lnTo>
                    <a:pt x="756" y="5894"/>
                  </a:lnTo>
                  <a:lnTo>
                    <a:pt x="704" y="6025"/>
                  </a:lnTo>
                  <a:lnTo>
                    <a:pt x="548" y="6364"/>
                  </a:lnTo>
                  <a:lnTo>
                    <a:pt x="339" y="6677"/>
                  </a:lnTo>
                  <a:lnTo>
                    <a:pt x="131" y="6938"/>
                  </a:lnTo>
                  <a:lnTo>
                    <a:pt x="52" y="7042"/>
                  </a:lnTo>
                  <a:lnTo>
                    <a:pt x="0" y="7146"/>
                  </a:lnTo>
                  <a:lnTo>
                    <a:pt x="0" y="7198"/>
                  </a:lnTo>
                  <a:lnTo>
                    <a:pt x="26" y="7277"/>
                  </a:lnTo>
                  <a:lnTo>
                    <a:pt x="104" y="7407"/>
                  </a:lnTo>
                  <a:lnTo>
                    <a:pt x="131" y="7511"/>
                  </a:lnTo>
                  <a:lnTo>
                    <a:pt x="157" y="7616"/>
                  </a:lnTo>
                  <a:lnTo>
                    <a:pt x="235" y="8685"/>
                  </a:lnTo>
                  <a:lnTo>
                    <a:pt x="287" y="9311"/>
                  </a:lnTo>
                  <a:lnTo>
                    <a:pt x="287" y="9650"/>
                  </a:lnTo>
                  <a:lnTo>
                    <a:pt x="287" y="9754"/>
                  </a:lnTo>
                  <a:lnTo>
                    <a:pt x="313" y="9858"/>
                  </a:lnTo>
                  <a:lnTo>
                    <a:pt x="365" y="9911"/>
                  </a:lnTo>
                  <a:lnTo>
                    <a:pt x="470" y="9937"/>
                  </a:lnTo>
                  <a:lnTo>
                    <a:pt x="496" y="9963"/>
                  </a:lnTo>
                  <a:lnTo>
                    <a:pt x="522" y="10015"/>
                  </a:lnTo>
                  <a:lnTo>
                    <a:pt x="548" y="10093"/>
                  </a:lnTo>
                  <a:lnTo>
                    <a:pt x="522" y="10197"/>
                  </a:lnTo>
                  <a:lnTo>
                    <a:pt x="1278" y="10223"/>
                  </a:lnTo>
                  <a:lnTo>
                    <a:pt x="1278" y="10197"/>
                  </a:lnTo>
                  <a:lnTo>
                    <a:pt x="1226" y="10093"/>
                  </a:lnTo>
                  <a:lnTo>
                    <a:pt x="1148" y="9989"/>
                  </a:lnTo>
                  <a:lnTo>
                    <a:pt x="965" y="9884"/>
                  </a:lnTo>
                  <a:lnTo>
                    <a:pt x="887" y="9832"/>
                  </a:lnTo>
                  <a:lnTo>
                    <a:pt x="835" y="9754"/>
                  </a:lnTo>
                  <a:lnTo>
                    <a:pt x="783" y="9702"/>
                  </a:lnTo>
                  <a:lnTo>
                    <a:pt x="756" y="9624"/>
                  </a:lnTo>
                  <a:lnTo>
                    <a:pt x="730" y="9415"/>
                  </a:lnTo>
                  <a:lnTo>
                    <a:pt x="704" y="9180"/>
                  </a:lnTo>
                  <a:lnTo>
                    <a:pt x="626" y="8398"/>
                  </a:lnTo>
                  <a:lnTo>
                    <a:pt x="574" y="7955"/>
                  </a:lnTo>
                  <a:lnTo>
                    <a:pt x="574" y="7772"/>
                  </a:lnTo>
                  <a:lnTo>
                    <a:pt x="600" y="7642"/>
                  </a:lnTo>
                  <a:lnTo>
                    <a:pt x="652" y="7303"/>
                  </a:lnTo>
                  <a:lnTo>
                    <a:pt x="835" y="7172"/>
                  </a:lnTo>
                  <a:lnTo>
                    <a:pt x="1174" y="6885"/>
                  </a:lnTo>
                  <a:lnTo>
                    <a:pt x="1382" y="6703"/>
                  </a:lnTo>
                  <a:lnTo>
                    <a:pt x="1565" y="6494"/>
                  </a:lnTo>
                  <a:lnTo>
                    <a:pt x="1695" y="6259"/>
                  </a:lnTo>
                  <a:lnTo>
                    <a:pt x="1747" y="6155"/>
                  </a:lnTo>
                  <a:lnTo>
                    <a:pt x="1774" y="6025"/>
                  </a:lnTo>
                  <a:lnTo>
                    <a:pt x="1800" y="6025"/>
                  </a:lnTo>
                  <a:lnTo>
                    <a:pt x="1826" y="6051"/>
                  </a:lnTo>
                  <a:lnTo>
                    <a:pt x="1852" y="6103"/>
                  </a:lnTo>
                  <a:lnTo>
                    <a:pt x="1852" y="6207"/>
                  </a:lnTo>
                  <a:lnTo>
                    <a:pt x="1852" y="6807"/>
                  </a:lnTo>
                  <a:lnTo>
                    <a:pt x="1826" y="6964"/>
                  </a:lnTo>
                  <a:lnTo>
                    <a:pt x="1774" y="7120"/>
                  </a:lnTo>
                  <a:lnTo>
                    <a:pt x="1669" y="7277"/>
                  </a:lnTo>
                  <a:lnTo>
                    <a:pt x="1565" y="7407"/>
                  </a:lnTo>
                  <a:lnTo>
                    <a:pt x="1539" y="7459"/>
                  </a:lnTo>
                  <a:lnTo>
                    <a:pt x="1539" y="7511"/>
                  </a:lnTo>
                  <a:lnTo>
                    <a:pt x="1565" y="7642"/>
                  </a:lnTo>
                  <a:lnTo>
                    <a:pt x="1669" y="7798"/>
                  </a:lnTo>
                  <a:lnTo>
                    <a:pt x="1852" y="8111"/>
                  </a:lnTo>
                  <a:lnTo>
                    <a:pt x="2060" y="8554"/>
                  </a:lnTo>
                  <a:lnTo>
                    <a:pt x="2269" y="9024"/>
                  </a:lnTo>
                  <a:lnTo>
                    <a:pt x="2399" y="9311"/>
                  </a:lnTo>
                  <a:lnTo>
                    <a:pt x="2478" y="9598"/>
                  </a:lnTo>
                  <a:lnTo>
                    <a:pt x="2504" y="9780"/>
                  </a:lnTo>
                  <a:lnTo>
                    <a:pt x="2504" y="9832"/>
                  </a:lnTo>
                  <a:lnTo>
                    <a:pt x="2556" y="9832"/>
                  </a:lnTo>
                  <a:lnTo>
                    <a:pt x="2582" y="9858"/>
                  </a:lnTo>
                  <a:lnTo>
                    <a:pt x="2660" y="9911"/>
                  </a:lnTo>
                  <a:lnTo>
                    <a:pt x="2712" y="9989"/>
                  </a:lnTo>
                  <a:lnTo>
                    <a:pt x="2738" y="10067"/>
                  </a:lnTo>
                  <a:lnTo>
                    <a:pt x="2738" y="10145"/>
                  </a:lnTo>
                  <a:lnTo>
                    <a:pt x="2712" y="10250"/>
                  </a:lnTo>
                  <a:lnTo>
                    <a:pt x="3547" y="10250"/>
                  </a:lnTo>
                  <a:lnTo>
                    <a:pt x="3338" y="10015"/>
                  </a:lnTo>
                  <a:lnTo>
                    <a:pt x="3156" y="9780"/>
                  </a:lnTo>
                  <a:lnTo>
                    <a:pt x="2999" y="9545"/>
                  </a:lnTo>
                  <a:lnTo>
                    <a:pt x="2686" y="8920"/>
                  </a:lnTo>
                  <a:lnTo>
                    <a:pt x="2530" y="8581"/>
                  </a:lnTo>
                  <a:lnTo>
                    <a:pt x="2426" y="8294"/>
                  </a:lnTo>
                  <a:lnTo>
                    <a:pt x="2347" y="8033"/>
                  </a:lnTo>
                  <a:lnTo>
                    <a:pt x="2243" y="7746"/>
                  </a:lnTo>
                  <a:lnTo>
                    <a:pt x="2217" y="7589"/>
                  </a:lnTo>
                  <a:lnTo>
                    <a:pt x="2217" y="7433"/>
                  </a:lnTo>
                  <a:lnTo>
                    <a:pt x="2243" y="7277"/>
                  </a:lnTo>
                  <a:lnTo>
                    <a:pt x="2295" y="7120"/>
                  </a:lnTo>
                  <a:lnTo>
                    <a:pt x="2452" y="6781"/>
                  </a:lnTo>
                  <a:lnTo>
                    <a:pt x="2634" y="6494"/>
                  </a:lnTo>
                  <a:lnTo>
                    <a:pt x="2843" y="6233"/>
                  </a:lnTo>
                  <a:lnTo>
                    <a:pt x="3025" y="5999"/>
                  </a:lnTo>
                  <a:lnTo>
                    <a:pt x="3208" y="5816"/>
                  </a:lnTo>
                  <a:lnTo>
                    <a:pt x="3338" y="5634"/>
                  </a:lnTo>
                  <a:lnTo>
                    <a:pt x="3443" y="5451"/>
                  </a:lnTo>
                  <a:lnTo>
                    <a:pt x="3521" y="5268"/>
                  </a:lnTo>
                  <a:lnTo>
                    <a:pt x="3703" y="5321"/>
                  </a:lnTo>
                  <a:lnTo>
                    <a:pt x="4199" y="5425"/>
                  </a:lnTo>
                  <a:lnTo>
                    <a:pt x="4564" y="5477"/>
                  </a:lnTo>
                  <a:lnTo>
                    <a:pt x="5007" y="5503"/>
                  </a:lnTo>
                  <a:lnTo>
                    <a:pt x="5529" y="5529"/>
                  </a:lnTo>
                  <a:lnTo>
                    <a:pt x="6103" y="5503"/>
                  </a:lnTo>
                  <a:lnTo>
                    <a:pt x="6207" y="6286"/>
                  </a:lnTo>
                  <a:lnTo>
                    <a:pt x="6207" y="6468"/>
                  </a:lnTo>
                  <a:lnTo>
                    <a:pt x="6181" y="6651"/>
                  </a:lnTo>
                  <a:lnTo>
                    <a:pt x="6129" y="7016"/>
                  </a:lnTo>
                  <a:lnTo>
                    <a:pt x="6024" y="7329"/>
                  </a:lnTo>
                  <a:lnTo>
                    <a:pt x="5946" y="7589"/>
                  </a:lnTo>
                  <a:lnTo>
                    <a:pt x="5868" y="7746"/>
                  </a:lnTo>
                  <a:lnTo>
                    <a:pt x="5842" y="7850"/>
                  </a:lnTo>
                  <a:lnTo>
                    <a:pt x="5868" y="7929"/>
                  </a:lnTo>
                  <a:lnTo>
                    <a:pt x="5946" y="8059"/>
                  </a:lnTo>
                  <a:lnTo>
                    <a:pt x="5998" y="8241"/>
                  </a:lnTo>
                  <a:lnTo>
                    <a:pt x="6024" y="8450"/>
                  </a:lnTo>
                  <a:lnTo>
                    <a:pt x="5998" y="9128"/>
                  </a:lnTo>
                  <a:lnTo>
                    <a:pt x="5972" y="9493"/>
                  </a:lnTo>
                  <a:lnTo>
                    <a:pt x="5972" y="9754"/>
                  </a:lnTo>
                  <a:lnTo>
                    <a:pt x="6024" y="9884"/>
                  </a:lnTo>
                  <a:lnTo>
                    <a:pt x="6051" y="9911"/>
                  </a:lnTo>
                  <a:lnTo>
                    <a:pt x="6103" y="9937"/>
                  </a:lnTo>
                  <a:lnTo>
                    <a:pt x="6129" y="9937"/>
                  </a:lnTo>
                  <a:lnTo>
                    <a:pt x="6155" y="9963"/>
                  </a:lnTo>
                  <a:lnTo>
                    <a:pt x="6181" y="10067"/>
                  </a:lnTo>
                  <a:lnTo>
                    <a:pt x="6181" y="10171"/>
                  </a:lnTo>
                  <a:lnTo>
                    <a:pt x="6129" y="10302"/>
                  </a:lnTo>
                  <a:lnTo>
                    <a:pt x="6963" y="10302"/>
                  </a:lnTo>
                  <a:lnTo>
                    <a:pt x="6911" y="10250"/>
                  </a:lnTo>
                  <a:lnTo>
                    <a:pt x="6755" y="10093"/>
                  </a:lnTo>
                  <a:lnTo>
                    <a:pt x="6598" y="9858"/>
                  </a:lnTo>
                  <a:lnTo>
                    <a:pt x="6546" y="9754"/>
                  </a:lnTo>
                  <a:lnTo>
                    <a:pt x="6546" y="9624"/>
                  </a:lnTo>
                  <a:lnTo>
                    <a:pt x="6520" y="9285"/>
                  </a:lnTo>
                  <a:lnTo>
                    <a:pt x="6520" y="8815"/>
                  </a:lnTo>
                  <a:lnTo>
                    <a:pt x="6546" y="8320"/>
                  </a:lnTo>
                  <a:lnTo>
                    <a:pt x="6572" y="8111"/>
                  </a:lnTo>
                  <a:lnTo>
                    <a:pt x="6624" y="7955"/>
                  </a:lnTo>
                  <a:lnTo>
                    <a:pt x="6781" y="7537"/>
                  </a:lnTo>
                  <a:lnTo>
                    <a:pt x="6937" y="6990"/>
                  </a:lnTo>
                  <a:lnTo>
                    <a:pt x="7015" y="6703"/>
                  </a:lnTo>
                  <a:lnTo>
                    <a:pt x="7094" y="6390"/>
                  </a:lnTo>
                  <a:lnTo>
                    <a:pt x="7146" y="6077"/>
                  </a:lnTo>
                  <a:lnTo>
                    <a:pt x="7146" y="5764"/>
                  </a:lnTo>
                  <a:lnTo>
                    <a:pt x="7224" y="5868"/>
                  </a:lnTo>
                  <a:lnTo>
                    <a:pt x="7459" y="6155"/>
                  </a:lnTo>
                  <a:lnTo>
                    <a:pt x="7641" y="6312"/>
                  </a:lnTo>
                  <a:lnTo>
                    <a:pt x="7850" y="6520"/>
                  </a:lnTo>
                  <a:lnTo>
                    <a:pt x="8111" y="6729"/>
                  </a:lnTo>
                  <a:lnTo>
                    <a:pt x="8398" y="6911"/>
                  </a:lnTo>
                  <a:lnTo>
                    <a:pt x="8398" y="7042"/>
                  </a:lnTo>
                  <a:lnTo>
                    <a:pt x="8398" y="7172"/>
                  </a:lnTo>
                  <a:lnTo>
                    <a:pt x="8346" y="7381"/>
                  </a:lnTo>
                  <a:lnTo>
                    <a:pt x="8267" y="7642"/>
                  </a:lnTo>
                  <a:lnTo>
                    <a:pt x="8137" y="7981"/>
                  </a:lnTo>
                  <a:lnTo>
                    <a:pt x="7954" y="8398"/>
                  </a:lnTo>
                  <a:lnTo>
                    <a:pt x="7667" y="8867"/>
                  </a:lnTo>
                  <a:lnTo>
                    <a:pt x="7667" y="8893"/>
                  </a:lnTo>
                  <a:lnTo>
                    <a:pt x="7641" y="8920"/>
                  </a:lnTo>
                  <a:lnTo>
                    <a:pt x="7641" y="8972"/>
                  </a:lnTo>
                  <a:lnTo>
                    <a:pt x="7720" y="9024"/>
                  </a:lnTo>
                  <a:lnTo>
                    <a:pt x="7772" y="9076"/>
                  </a:lnTo>
                  <a:lnTo>
                    <a:pt x="7772" y="9128"/>
                  </a:lnTo>
                  <a:lnTo>
                    <a:pt x="7694" y="9259"/>
                  </a:lnTo>
                  <a:lnTo>
                    <a:pt x="7563" y="9441"/>
                  </a:lnTo>
                  <a:lnTo>
                    <a:pt x="7511" y="9519"/>
                  </a:lnTo>
                  <a:lnTo>
                    <a:pt x="7485" y="9598"/>
                  </a:lnTo>
                  <a:lnTo>
                    <a:pt x="7485" y="9676"/>
                  </a:lnTo>
                  <a:lnTo>
                    <a:pt x="7511" y="9754"/>
                  </a:lnTo>
                  <a:lnTo>
                    <a:pt x="7537" y="9780"/>
                  </a:lnTo>
                  <a:lnTo>
                    <a:pt x="7589" y="9832"/>
                  </a:lnTo>
                  <a:lnTo>
                    <a:pt x="7746" y="9937"/>
                  </a:lnTo>
                  <a:lnTo>
                    <a:pt x="7798" y="9989"/>
                  </a:lnTo>
                  <a:lnTo>
                    <a:pt x="7876" y="10067"/>
                  </a:lnTo>
                  <a:lnTo>
                    <a:pt x="7954" y="10145"/>
                  </a:lnTo>
                  <a:lnTo>
                    <a:pt x="8006" y="10171"/>
                  </a:lnTo>
                  <a:lnTo>
                    <a:pt x="8059" y="10171"/>
                  </a:lnTo>
                  <a:lnTo>
                    <a:pt x="8111" y="10119"/>
                  </a:lnTo>
                  <a:lnTo>
                    <a:pt x="8137" y="10041"/>
                  </a:lnTo>
                  <a:lnTo>
                    <a:pt x="8163" y="9963"/>
                  </a:lnTo>
                  <a:lnTo>
                    <a:pt x="8189" y="9858"/>
                  </a:lnTo>
                  <a:lnTo>
                    <a:pt x="8163" y="9780"/>
                  </a:lnTo>
                  <a:lnTo>
                    <a:pt x="8111" y="9519"/>
                  </a:lnTo>
                  <a:lnTo>
                    <a:pt x="8137" y="9415"/>
                  </a:lnTo>
                  <a:lnTo>
                    <a:pt x="8189" y="9363"/>
                  </a:lnTo>
                  <a:lnTo>
                    <a:pt x="8267" y="9311"/>
                  </a:lnTo>
                  <a:lnTo>
                    <a:pt x="8319" y="9232"/>
                  </a:lnTo>
                  <a:lnTo>
                    <a:pt x="8372" y="9128"/>
                  </a:lnTo>
                  <a:lnTo>
                    <a:pt x="8450" y="8867"/>
                  </a:lnTo>
                  <a:lnTo>
                    <a:pt x="8580" y="8137"/>
                  </a:lnTo>
                  <a:lnTo>
                    <a:pt x="8606" y="7955"/>
                  </a:lnTo>
                  <a:lnTo>
                    <a:pt x="8685" y="7798"/>
                  </a:lnTo>
                  <a:lnTo>
                    <a:pt x="8737" y="7616"/>
                  </a:lnTo>
                  <a:lnTo>
                    <a:pt x="8841" y="7459"/>
                  </a:lnTo>
                  <a:lnTo>
                    <a:pt x="9050" y="7224"/>
                  </a:lnTo>
                  <a:lnTo>
                    <a:pt x="9128" y="7146"/>
                  </a:lnTo>
                  <a:lnTo>
                    <a:pt x="9180" y="7042"/>
                  </a:lnTo>
                  <a:lnTo>
                    <a:pt x="9180" y="6938"/>
                  </a:lnTo>
                  <a:lnTo>
                    <a:pt x="9180" y="6833"/>
                  </a:lnTo>
                  <a:lnTo>
                    <a:pt x="9102" y="6729"/>
                  </a:lnTo>
                  <a:lnTo>
                    <a:pt x="8997" y="6572"/>
                  </a:lnTo>
                  <a:lnTo>
                    <a:pt x="8424" y="5999"/>
                  </a:lnTo>
                  <a:lnTo>
                    <a:pt x="8293" y="5868"/>
                  </a:lnTo>
                  <a:lnTo>
                    <a:pt x="8189" y="5712"/>
                  </a:lnTo>
                  <a:lnTo>
                    <a:pt x="8111" y="5555"/>
                  </a:lnTo>
                  <a:lnTo>
                    <a:pt x="8033" y="5399"/>
                  </a:lnTo>
                  <a:lnTo>
                    <a:pt x="7954" y="5138"/>
                  </a:lnTo>
                  <a:lnTo>
                    <a:pt x="7928" y="4982"/>
                  </a:lnTo>
                  <a:lnTo>
                    <a:pt x="7928" y="4955"/>
                  </a:lnTo>
                  <a:lnTo>
                    <a:pt x="7980" y="4929"/>
                  </a:lnTo>
                  <a:lnTo>
                    <a:pt x="8841" y="4929"/>
                  </a:lnTo>
                  <a:lnTo>
                    <a:pt x="9102" y="4903"/>
                  </a:lnTo>
                  <a:lnTo>
                    <a:pt x="9415" y="4825"/>
                  </a:lnTo>
                  <a:lnTo>
                    <a:pt x="9728" y="4721"/>
                  </a:lnTo>
                  <a:lnTo>
                    <a:pt x="9884" y="4643"/>
                  </a:lnTo>
                  <a:lnTo>
                    <a:pt x="10041" y="4538"/>
                  </a:lnTo>
                  <a:lnTo>
                    <a:pt x="10171" y="4408"/>
                  </a:lnTo>
                  <a:lnTo>
                    <a:pt x="10328" y="4277"/>
                  </a:lnTo>
                  <a:lnTo>
                    <a:pt x="10588" y="3991"/>
                  </a:lnTo>
                  <a:lnTo>
                    <a:pt x="10771" y="3678"/>
                  </a:lnTo>
                  <a:lnTo>
                    <a:pt x="10927" y="3365"/>
                  </a:lnTo>
                  <a:lnTo>
                    <a:pt x="11032" y="3078"/>
                  </a:lnTo>
                  <a:lnTo>
                    <a:pt x="11136" y="2791"/>
                  </a:lnTo>
                  <a:lnTo>
                    <a:pt x="11188" y="2556"/>
                  </a:lnTo>
                  <a:lnTo>
                    <a:pt x="11319" y="2113"/>
                  </a:lnTo>
                  <a:lnTo>
                    <a:pt x="11423" y="1800"/>
                  </a:lnTo>
                  <a:lnTo>
                    <a:pt x="11553" y="1565"/>
                  </a:lnTo>
                  <a:lnTo>
                    <a:pt x="11684" y="1409"/>
                  </a:lnTo>
                  <a:lnTo>
                    <a:pt x="11736" y="1357"/>
                  </a:lnTo>
                  <a:lnTo>
                    <a:pt x="11762" y="1357"/>
                  </a:lnTo>
                  <a:lnTo>
                    <a:pt x="11840" y="1304"/>
                  </a:lnTo>
                  <a:lnTo>
                    <a:pt x="11918" y="1226"/>
                  </a:lnTo>
                  <a:lnTo>
                    <a:pt x="11997" y="1122"/>
                  </a:lnTo>
                  <a:lnTo>
                    <a:pt x="12075" y="1044"/>
                  </a:lnTo>
                  <a:lnTo>
                    <a:pt x="12179" y="991"/>
                  </a:lnTo>
                  <a:lnTo>
                    <a:pt x="12805" y="991"/>
                  </a:lnTo>
                  <a:lnTo>
                    <a:pt x="12883" y="965"/>
                  </a:lnTo>
                  <a:lnTo>
                    <a:pt x="12935" y="913"/>
                  </a:lnTo>
                  <a:lnTo>
                    <a:pt x="12935" y="861"/>
                  </a:lnTo>
                  <a:lnTo>
                    <a:pt x="12909" y="835"/>
                  </a:lnTo>
                  <a:lnTo>
                    <a:pt x="12883" y="809"/>
                  </a:lnTo>
                  <a:lnTo>
                    <a:pt x="12857" y="809"/>
                  </a:lnTo>
                  <a:lnTo>
                    <a:pt x="12857" y="731"/>
                  </a:lnTo>
                  <a:lnTo>
                    <a:pt x="12857" y="705"/>
                  </a:lnTo>
                  <a:lnTo>
                    <a:pt x="12883" y="705"/>
                  </a:lnTo>
                  <a:lnTo>
                    <a:pt x="12935" y="679"/>
                  </a:lnTo>
                  <a:lnTo>
                    <a:pt x="12962" y="679"/>
                  </a:lnTo>
                  <a:lnTo>
                    <a:pt x="12962" y="652"/>
                  </a:lnTo>
                  <a:lnTo>
                    <a:pt x="12962" y="548"/>
                  </a:lnTo>
                  <a:lnTo>
                    <a:pt x="12883" y="392"/>
                  </a:lnTo>
                  <a:lnTo>
                    <a:pt x="12753" y="261"/>
                  </a:lnTo>
                  <a:lnTo>
                    <a:pt x="12649" y="209"/>
                  </a:lnTo>
                  <a:lnTo>
                    <a:pt x="12570" y="183"/>
                  </a:lnTo>
                  <a:lnTo>
                    <a:pt x="12440" y="157"/>
                  </a:lnTo>
                  <a:lnTo>
                    <a:pt x="12336" y="131"/>
                  </a:lnTo>
                  <a:lnTo>
                    <a:pt x="11658" y="131"/>
                  </a:lnTo>
                  <a:lnTo>
                    <a:pt x="11579" y="105"/>
                  </a:lnTo>
                  <a:lnTo>
                    <a:pt x="11553" y="79"/>
                  </a:lnTo>
                  <a:lnTo>
                    <a:pt x="11501" y="53"/>
                  </a:lnTo>
                  <a:lnTo>
                    <a:pt x="11449" y="27"/>
                  </a:lnTo>
                  <a:lnTo>
                    <a:pt x="1126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5250250" y="4517067"/>
              <a:ext cx="369387" cy="270349"/>
            </a:xfrm>
            <a:custGeom>
              <a:avLst/>
              <a:gdLst/>
              <a:ahLst/>
              <a:cxnLst/>
              <a:rect l="l" t="t" r="r" b="b"/>
              <a:pathLst>
                <a:path w="10406" h="7616" extrusionOk="0">
                  <a:moveTo>
                    <a:pt x="4016" y="0"/>
                  </a:moveTo>
                  <a:lnTo>
                    <a:pt x="3860" y="26"/>
                  </a:lnTo>
                  <a:lnTo>
                    <a:pt x="3677" y="78"/>
                  </a:lnTo>
                  <a:lnTo>
                    <a:pt x="3495" y="183"/>
                  </a:lnTo>
                  <a:lnTo>
                    <a:pt x="3312" y="313"/>
                  </a:lnTo>
                  <a:lnTo>
                    <a:pt x="3130" y="469"/>
                  </a:lnTo>
                  <a:lnTo>
                    <a:pt x="2973" y="652"/>
                  </a:lnTo>
                  <a:lnTo>
                    <a:pt x="2686" y="965"/>
                  </a:lnTo>
                  <a:lnTo>
                    <a:pt x="2478" y="1174"/>
                  </a:lnTo>
                  <a:lnTo>
                    <a:pt x="2295" y="1278"/>
                  </a:lnTo>
                  <a:lnTo>
                    <a:pt x="2086" y="1330"/>
                  </a:lnTo>
                  <a:lnTo>
                    <a:pt x="1773" y="1408"/>
                  </a:lnTo>
                  <a:lnTo>
                    <a:pt x="1382" y="1565"/>
                  </a:lnTo>
                  <a:lnTo>
                    <a:pt x="1174" y="1669"/>
                  </a:lnTo>
                  <a:lnTo>
                    <a:pt x="991" y="1800"/>
                  </a:lnTo>
                  <a:lnTo>
                    <a:pt x="782" y="1956"/>
                  </a:lnTo>
                  <a:lnTo>
                    <a:pt x="626" y="2139"/>
                  </a:lnTo>
                  <a:lnTo>
                    <a:pt x="469" y="2347"/>
                  </a:lnTo>
                  <a:lnTo>
                    <a:pt x="339" y="2556"/>
                  </a:lnTo>
                  <a:lnTo>
                    <a:pt x="235" y="2791"/>
                  </a:lnTo>
                  <a:lnTo>
                    <a:pt x="157" y="2999"/>
                  </a:lnTo>
                  <a:lnTo>
                    <a:pt x="78" y="3208"/>
                  </a:lnTo>
                  <a:lnTo>
                    <a:pt x="26" y="3416"/>
                  </a:lnTo>
                  <a:lnTo>
                    <a:pt x="0" y="3599"/>
                  </a:lnTo>
                  <a:lnTo>
                    <a:pt x="0" y="3755"/>
                  </a:lnTo>
                  <a:lnTo>
                    <a:pt x="78" y="3729"/>
                  </a:lnTo>
                  <a:lnTo>
                    <a:pt x="130" y="3677"/>
                  </a:lnTo>
                  <a:lnTo>
                    <a:pt x="183" y="3625"/>
                  </a:lnTo>
                  <a:lnTo>
                    <a:pt x="235" y="3573"/>
                  </a:lnTo>
                  <a:lnTo>
                    <a:pt x="287" y="3469"/>
                  </a:lnTo>
                  <a:lnTo>
                    <a:pt x="287" y="3338"/>
                  </a:lnTo>
                  <a:lnTo>
                    <a:pt x="235" y="3182"/>
                  </a:lnTo>
                  <a:lnTo>
                    <a:pt x="443" y="2869"/>
                  </a:lnTo>
                  <a:lnTo>
                    <a:pt x="600" y="2686"/>
                  </a:lnTo>
                  <a:lnTo>
                    <a:pt x="678" y="2608"/>
                  </a:lnTo>
                  <a:lnTo>
                    <a:pt x="730" y="2582"/>
                  </a:lnTo>
                  <a:lnTo>
                    <a:pt x="756" y="2608"/>
                  </a:lnTo>
                  <a:lnTo>
                    <a:pt x="782" y="2660"/>
                  </a:lnTo>
                  <a:lnTo>
                    <a:pt x="809" y="2791"/>
                  </a:lnTo>
                  <a:lnTo>
                    <a:pt x="782" y="3208"/>
                  </a:lnTo>
                  <a:lnTo>
                    <a:pt x="678" y="3990"/>
                  </a:lnTo>
                  <a:lnTo>
                    <a:pt x="652" y="4068"/>
                  </a:lnTo>
                  <a:lnTo>
                    <a:pt x="600" y="4173"/>
                  </a:lnTo>
                  <a:lnTo>
                    <a:pt x="469" y="4407"/>
                  </a:lnTo>
                  <a:lnTo>
                    <a:pt x="287" y="4616"/>
                  </a:lnTo>
                  <a:lnTo>
                    <a:pt x="104" y="4799"/>
                  </a:lnTo>
                  <a:lnTo>
                    <a:pt x="52" y="4851"/>
                  </a:lnTo>
                  <a:lnTo>
                    <a:pt x="0" y="4929"/>
                  </a:lnTo>
                  <a:lnTo>
                    <a:pt x="0" y="4981"/>
                  </a:lnTo>
                  <a:lnTo>
                    <a:pt x="26" y="5007"/>
                  </a:lnTo>
                  <a:lnTo>
                    <a:pt x="78" y="5138"/>
                  </a:lnTo>
                  <a:lnTo>
                    <a:pt x="78" y="5190"/>
                  </a:lnTo>
                  <a:lnTo>
                    <a:pt x="104" y="5268"/>
                  </a:lnTo>
                  <a:lnTo>
                    <a:pt x="104" y="6050"/>
                  </a:lnTo>
                  <a:lnTo>
                    <a:pt x="78" y="6729"/>
                  </a:lnTo>
                  <a:lnTo>
                    <a:pt x="78" y="6807"/>
                  </a:lnTo>
                  <a:lnTo>
                    <a:pt x="104" y="6859"/>
                  </a:lnTo>
                  <a:lnTo>
                    <a:pt x="130" y="6911"/>
                  </a:lnTo>
                  <a:lnTo>
                    <a:pt x="209" y="6937"/>
                  </a:lnTo>
                  <a:lnTo>
                    <a:pt x="235" y="6963"/>
                  </a:lnTo>
                  <a:lnTo>
                    <a:pt x="261" y="6989"/>
                  </a:lnTo>
                  <a:lnTo>
                    <a:pt x="261" y="7068"/>
                  </a:lnTo>
                  <a:lnTo>
                    <a:pt x="235" y="7146"/>
                  </a:lnTo>
                  <a:lnTo>
                    <a:pt x="835" y="7198"/>
                  </a:lnTo>
                  <a:lnTo>
                    <a:pt x="782" y="7094"/>
                  </a:lnTo>
                  <a:lnTo>
                    <a:pt x="730" y="7015"/>
                  </a:lnTo>
                  <a:lnTo>
                    <a:pt x="600" y="6937"/>
                  </a:lnTo>
                  <a:lnTo>
                    <a:pt x="548" y="6885"/>
                  </a:lnTo>
                  <a:lnTo>
                    <a:pt x="496" y="6833"/>
                  </a:lnTo>
                  <a:lnTo>
                    <a:pt x="443" y="6729"/>
                  </a:lnTo>
                  <a:lnTo>
                    <a:pt x="443" y="6598"/>
                  </a:lnTo>
                  <a:lnTo>
                    <a:pt x="443" y="6416"/>
                  </a:lnTo>
                  <a:lnTo>
                    <a:pt x="417" y="5842"/>
                  </a:lnTo>
                  <a:lnTo>
                    <a:pt x="417" y="5529"/>
                  </a:lnTo>
                  <a:lnTo>
                    <a:pt x="443" y="5320"/>
                  </a:lnTo>
                  <a:lnTo>
                    <a:pt x="496" y="5086"/>
                  </a:lnTo>
                  <a:lnTo>
                    <a:pt x="626" y="5007"/>
                  </a:lnTo>
                  <a:lnTo>
                    <a:pt x="939" y="4825"/>
                  </a:lnTo>
                  <a:lnTo>
                    <a:pt x="1095" y="4694"/>
                  </a:lnTo>
                  <a:lnTo>
                    <a:pt x="1252" y="4564"/>
                  </a:lnTo>
                  <a:lnTo>
                    <a:pt x="1356" y="4407"/>
                  </a:lnTo>
                  <a:lnTo>
                    <a:pt x="1434" y="4251"/>
                  </a:lnTo>
                  <a:lnTo>
                    <a:pt x="1487" y="4251"/>
                  </a:lnTo>
                  <a:lnTo>
                    <a:pt x="1487" y="4303"/>
                  </a:lnTo>
                  <a:lnTo>
                    <a:pt x="1487" y="4381"/>
                  </a:lnTo>
                  <a:lnTo>
                    <a:pt x="1460" y="4799"/>
                  </a:lnTo>
                  <a:lnTo>
                    <a:pt x="1434" y="4903"/>
                  </a:lnTo>
                  <a:lnTo>
                    <a:pt x="1382" y="5007"/>
                  </a:lnTo>
                  <a:lnTo>
                    <a:pt x="1278" y="5112"/>
                  </a:lnTo>
                  <a:lnTo>
                    <a:pt x="1200" y="5216"/>
                  </a:lnTo>
                  <a:lnTo>
                    <a:pt x="1174" y="5294"/>
                  </a:lnTo>
                  <a:lnTo>
                    <a:pt x="1200" y="5372"/>
                  </a:lnTo>
                  <a:lnTo>
                    <a:pt x="1252" y="5503"/>
                  </a:lnTo>
                  <a:lnTo>
                    <a:pt x="1513" y="6077"/>
                  </a:lnTo>
                  <a:lnTo>
                    <a:pt x="1669" y="6389"/>
                  </a:lnTo>
                  <a:lnTo>
                    <a:pt x="1747" y="6624"/>
                  </a:lnTo>
                  <a:lnTo>
                    <a:pt x="1773" y="6833"/>
                  </a:lnTo>
                  <a:lnTo>
                    <a:pt x="1800" y="6963"/>
                  </a:lnTo>
                  <a:lnTo>
                    <a:pt x="1800" y="6989"/>
                  </a:lnTo>
                  <a:lnTo>
                    <a:pt x="1826" y="6989"/>
                  </a:lnTo>
                  <a:lnTo>
                    <a:pt x="1852" y="7015"/>
                  </a:lnTo>
                  <a:lnTo>
                    <a:pt x="1904" y="7068"/>
                  </a:lnTo>
                  <a:lnTo>
                    <a:pt x="1930" y="7120"/>
                  </a:lnTo>
                  <a:lnTo>
                    <a:pt x="1956" y="7172"/>
                  </a:lnTo>
                  <a:lnTo>
                    <a:pt x="1930" y="7302"/>
                  </a:lnTo>
                  <a:lnTo>
                    <a:pt x="2582" y="7354"/>
                  </a:lnTo>
                  <a:lnTo>
                    <a:pt x="2582" y="7354"/>
                  </a:lnTo>
                  <a:lnTo>
                    <a:pt x="2425" y="7172"/>
                  </a:lnTo>
                  <a:lnTo>
                    <a:pt x="2295" y="6989"/>
                  </a:lnTo>
                  <a:lnTo>
                    <a:pt x="2191" y="6807"/>
                  </a:lnTo>
                  <a:lnTo>
                    <a:pt x="1982" y="6363"/>
                  </a:lnTo>
                  <a:lnTo>
                    <a:pt x="1826" y="5894"/>
                  </a:lnTo>
                  <a:lnTo>
                    <a:pt x="1773" y="5685"/>
                  </a:lnTo>
                  <a:lnTo>
                    <a:pt x="1695" y="5477"/>
                  </a:lnTo>
                  <a:lnTo>
                    <a:pt x="1695" y="5372"/>
                  </a:lnTo>
                  <a:lnTo>
                    <a:pt x="1695" y="5268"/>
                  </a:lnTo>
                  <a:lnTo>
                    <a:pt x="1721" y="5164"/>
                  </a:lnTo>
                  <a:lnTo>
                    <a:pt x="1773" y="5059"/>
                  </a:lnTo>
                  <a:lnTo>
                    <a:pt x="1930" y="4825"/>
                  </a:lnTo>
                  <a:lnTo>
                    <a:pt x="2086" y="4642"/>
                  </a:lnTo>
                  <a:lnTo>
                    <a:pt x="2243" y="4460"/>
                  </a:lnTo>
                  <a:lnTo>
                    <a:pt x="2399" y="4303"/>
                  </a:lnTo>
                  <a:lnTo>
                    <a:pt x="2556" y="4173"/>
                  </a:lnTo>
                  <a:lnTo>
                    <a:pt x="2686" y="4068"/>
                  </a:lnTo>
                  <a:lnTo>
                    <a:pt x="2764" y="3938"/>
                  </a:lnTo>
                  <a:lnTo>
                    <a:pt x="2843" y="3808"/>
                  </a:lnTo>
                  <a:lnTo>
                    <a:pt x="2973" y="3860"/>
                  </a:lnTo>
                  <a:lnTo>
                    <a:pt x="3338" y="3964"/>
                  </a:lnTo>
                  <a:lnTo>
                    <a:pt x="3625" y="4016"/>
                  </a:lnTo>
                  <a:lnTo>
                    <a:pt x="3964" y="4068"/>
                  </a:lnTo>
                  <a:lnTo>
                    <a:pt x="4355" y="4121"/>
                  </a:lnTo>
                  <a:lnTo>
                    <a:pt x="4825" y="4147"/>
                  </a:lnTo>
                  <a:lnTo>
                    <a:pt x="4851" y="4720"/>
                  </a:lnTo>
                  <a:lnTo>
                    <a:pt x="4825" y="4955"/>
                  </a:lnTo>
                  <a:lnTo>
                    <a:pt x="4746" y="5216"/>
                  </a:lnTo>
                  <a:lnTo>
                    <a:pt x="4668" y="5451"/>
                  </a:lnTo>
                  <a:lnTo>
                    <a:pt x="4564" y="5607"/>
                  </a:lnTo>
                  <a:lnTo>
                    <a:pt x="4512" y="5711"/>
                  </a:lnTo>
                  <a:lnTo>
                    <a:pt x="4486" y="5790"/>
                  </a:lnTo>
                  <a:lnTo>
                    <a:pt x="4512" y="5868"/>
                  </a:lnTo>
                  <a:lnTo>
                    <a:pt x="4538" y="5946"/>
                  </a:lnTo>
                  <a:lnTo>
                    <a:pt x="4590" y="6077"/>
                  </a:lnTo>
                  <a:lnTo>
                    <a:pt x="4590" y="6233"/>
                  </a:lnTo>
                  <a:lnTo>
                    <a:pt x="4538" y="6702"/>
                  </a:lnTo>
                  <a:lnTo>
                    <a:pt x="4486" y="6963"/>
                  </a:lnTo>
                  <a:lnTo>
                    <a:pt x="4486" y="7146"/>
                  </a:lnTo>
                  <a:lnTo>
                    <a:pt x="4512" y="7250"/>
                  </a:lnTo>
                  <a:lnTo>
                    <a:pt x="4538" y="7276"/>
                  </a:lnTo>
                  <a:lnTo>
                    <a:pt x="4564" y="7276"/>
                  </a:lnTo>
                  <a:lnTo>
                    <a:pt x="4616" y="7328"/>
                  </a:lnTo>
                  <a:lnTo>
                    <a:pt x="4616" y="7380"/>
                  </a:lnTo>
                  <a:lnTo>
                    <a:pt x="4616" y="7459"/>
                  </a:lnTo>
                  <a:lnTo>
                    <a:pt x="4564" y="7537"/>
                  </a:lnTo>
                  <a:lnTo>
                    <a:pt x="5216" y="7615"/>
                  </a:lnTo>
                  <a:lnTo>
                    <a:pt x="5059" y="7433"/>
                  </a:lnTo>
                  <a:lnTo>
                    <a:pt x="4955" y="7276"/>
                  </a:lnTo>
                  <a:lnTo>
                    <a:pt x="4929" y="7198"/>
                  </a:lnTo>
                  <a:lnTo>
                    <a:pt x="4929" y="7094"/>
                  </a:lnTo>
                  <a:lnTo>
                    <a:pt x="4955" y="6520"/>
                  </a:lnTo>
                  <a:lnTo>
                    <a:pt x="5007" y="6181"/>
                  </a:lnTo>
                  <a:lnTo>
                    <a:pt x="5033" y="6024"/>
                  </a:lnTo>
                  <a:lnTo>
                    <a:pt x="5086" y="5920"/>
                  </a:lnTo>
                  <a:lnTo>
                    <a:pt x="5216" y="5633"/>
                  </a:lnTo>
                  <a:lnTo>
                    <a:pt x="5372" y="5268"/>
                  </a:lnTo>
                  <a:lnTo>
                    <a:pt x="5529" y="4825"/>
                  </a:lnTo>
                  <a:lnTo>
                    <a:pt x="5581" y="4616"/>
                  </a:lnTo>
                  <a:lnTo>
                    <a:pt x="5607" y="4407"/>
                  </a:lnTo>
                  <a:lnTo>
                    <a:pt x="5659" y="4486"/>
                  </a:lnTo>
                  <a:lnTo>
                    <a:pt x="5842" y="4694"/>
                  </a:lnTo>
                  <a:lnTo>
                    <a:pt x="6103" y="4981"/>
                  </a:lnTo>
                  <a:lnTo>
                    <a:pt x="6285" y="5138"/>
                  </a:lnTo>
                  <a:lnTo>
                    <a:pt x="6520" y="5294"/>
                  </a:lnTo>
                  <a:lnTo>
                    <a:pt x="6311" y="5477"/>
                  </a:lnTo>
                  <a:lnTo>
                    <a:pt x="5998" y="5764"/>
                  </a:lnTo>
                  <a:lnTo>
                    <a:pt x="5529" y="6259"/>
                  </a:lnTo>
                  <a:lnTo>
                    <a:pt x="5503" y="6285"/>
                  </a:lnTo>
                  <a:lnTo>
                    <a:pt x="5503" y="6337"/>
                  </a:lnTo>
                  <a:lnTo>
                    <a:pt x="5555" y="6389"/>
                  </a:lnTo>
                  <a:lnTo>
                    <a:pt x="5581" y="6416"/>
                  </a:lnTo>
                  <a:lnTo>
                    <a:pt x="5581" y="6442"/>
                  </a:lnTo>
                  <a:lnTo>
                    <a:pt x="5529" y="6546"/>
                  </a:lnTo>
                  <a:lnTo>
                    <a:pt x="5425" y="6650"/>
                  </a:lnTo>
                  <a:lnTo>
                    <a:pt x="5346" y="6781"/>
                  </a:lnTo>
                  <a:lnTo>
                    <a:pt x="5346" y="6833"/>
                  </a:lnTo>
                  <a:lnTo>
                    <a:pt x="5346" y="6859"/>
                  </a:lnTo>
                  <a:lnTo>
                    <a:pt x="5425" y="6937"/>
                  </a:lnTo>
                  <a:lnTo>
                    <a:pt x="5529" y="7015"/>
                  </a:lnTo>
                  <a:lnTo>
                    <a:pt x="5633" y="7120"/>
                  </a:lnTo>
                  <a:lnTo>
                    <a:pt x="5685" y="7198"/>
                  </a:lnTo>
                  <a:lnTo>
                    <a:pt x="5764" y="7198"/>
                  </a:lnTo>
                  <a:lnTo>
                    <a:pt x="5790" y="7172"/>
                  </a:lnTo>
                  <a:lnTo>
                    <a:pt x="5842" y="7068"/>
                  </a:lnTo>
                  <a:lnTo>
                    <a:pt x="5868" y="6937"/>
                  </a:lnTo>
                  <a:lnTo>
                    <a:pt x="5842" y="6755"/>
                  </a:lnTo>
                  <a:lnTo>
                    <a:pt x="5868" y="6676"/>
                  </a:lnTo>
                  <a:lnTo>
                    <a:pt x="5894" y="6624"/>
                  </a:lnTo>
                  <a:lnTo>
                    <a:pt x="5946" y="6598"/>
                  </a:lnTo>
                  <a:lnTo>
                    <a:pt x="5946" y="6546"/>
                  </a:lnTo>
                  <a:lnTo>
                    <a:pt x="5946" y="6442"/>
                  </a:lnTo>
                  <a:lnTo>
                    <a:pt x="5998" y="6285"/>
                  </a:lnTo>
                  <a:lnTo>
                    <a:pt x="6050" y="6181"/>
                  </a:lnTo>
                  <a:lnTo>
                    <a:pt x="6103" y="6077"/>
                  </a:lnTo>
                  <a:lnTo>
                    <a:pt x="6207" y="6024"/>
                  </a:lnTo>
                  <a:lnTo>
                    <a:pt x="6311" y="5972"/>
                  </a:lnTo>
                  <a:lnTo>
                    <a:pt x="6520" y="5868"/>
                  </a:lnTo>
                  <a:lnTo>
                    <a:pt x="6728" y="5737"/>
                  </a:lnTo>
                  <a:lnTo>
                    <a:pt x="6937" y="5607"/>
                  </a:lnTo>
                  <a:lnTo>
                    <a:pt x="7015" y="5529"/>
                  </a:lnTo>
                  <a:lnTo>
                    <a:pt x="7068" y="5477"/>
                  </a:lnTo>
                  <a:lnTo>
                    <a:pt x="7094" y="5398"/>
                  </a:lnTo>
                  <a:lnTo>
                    <a:pt x="7094" y="5294"/>
                  </a:lnTo>
                  <a:lnTo>
                    <a:pt x="7068" y="5216"/>
                  </a:lnTo>
                  <a:lnTo>
                    <a:pt x="6989" y="5086"/>
                  </a:lnTo>
                  <a:lnTo>
                    <a:pt x="6572" y="4642"/>
                  </a:lnTo>
                  <a:lnTo>
                    <a:pt x="6416" y="4434"/>
                  </a:lnTo>
                  <a:lnTo>
                    <a:pt x="6363" y="4303"/>
                  </a:lnTo>
                  <a:lnTo>
                    <a:pt x="6337" y="4199"/>
                  </a:lnTo>
                  <a:lnTo>
                    <a:pt x="6259" y="3990"/>
                  </a:lnTo>
                  <a:lnTo>
                    <a:pt x="6259" y="3886"/>
                  </a:lnTo>
                  <a:lnTo>
                    <a:pt x="6259" y="3860"/>
                  </a:lnTo>
                  <a:lnTo>
                    <a:pt x="6442" y="3860"/>
                  </a:lnTo>
                  <a:lnTo>
                    <a:pt x="6755" y="3886"/>
                  </a:lnTo>
                  <a:lnTo>
                    <a:pt x="6963" y="3912"/>
                  </a:lnTo>
                  <a:lnTo>
                    <a:pt x="7172" y="3912"/>
                  </a:lnTo>
                  <a:lnTo>
                    <a:pt x="7407" y="3886"/>
                  </a:lnTo>
                  <a:lnTo>
                    <a:pt x="7667" y="3808"/>
                  </a:lnTo>
                  <a:lnTo>
                    <a:pt x="7902" y="3703"/>
                  </a:lnTo>
                  <a:lnTo>
                    <a:pt x="8163" y="3547"/>
                  </a:lnTo>
                  <a:lnTo>
                    <a:pt x="8371" y="3338"/>
                  </a:lnTo>
                  <a:lnTo>
                    <a:pt x="8528" y="3130"/>
                  </a:lnTo>
                  <a:lnTo>
                    <a:pt x="8658" y="2947"/>
                  </a:lnTo>
                  <a:lnTo>
                    <a:pt x="8763" y="2738"/>
                  </a:lnTo>
                  <a:lnTo>
                    <a:pt x="8919" y="2373"/>
                  </a:lnTo>
                  <a:lnTo>
                    <a:pt x="9023" y="2060"/>
                  </a:lnTo>
                  <a:lnTo>
                    <a:pt x="9154" y="1852"/>
                  </a:lnTo>
                  <a:lnTo>
                    <a:pt x="9258" y="1695"/>
                  </a:lnTo>
                  <a:lnTo>
                    <a:pt x="9362" y="1591"/>
                  </a:lnTo>
                  <a:lnTo>
                    <a:pt x="9441" y="1539"/>
                  </a:lnTo>
                  <a:lnTo>
                    <a:pt x="9493" y="1539"/>
                  </a:lnTo>
                  <a:lnTo>
                    <a:pt x="9545" y="1461"/>
                  </a:lnTo>
                  <a:lnTo>
                    <a:pt x="9623" y="1408"/>
                  </a:lnTo>
                  <a:lnTo>
                    <a:pt x="9702" y="1356"/>
                  </a:lnTo>
                  <a:lnTo>
                    <a:pt x="9780" y="1330"/>
                  </a:lnTo>
                  <a:lnTo>
                    <a:pt x="9884" y="1330"/>
                  </a:lnTo>
                  <a:lnTo>
                    <a:pt x="10119" y="1356"/>
                  </a:lnTo>
                  <a:lnTo>
                    <a:pt x="10327" y="1356"/>
                  </a:lnTo>
                  <a:lnTo>
                    <a:pt x="10354" y="1330"/>
                  </a:lnTo>
                  <a:lnTo>
                    <a:pt x="10354" y="1278"/>
                  </a:lnTo>
                  <a:lnTo>
                    <a:pt x="10354" y="1252"/>
                  </a:lnTo>
                  <a:lnTo>
                    <a:pt x="10327" y="1252"/>
                  </a:lnTo>
                  <a:lnTo>
                    <a:pt x="10301" y="1226"/>
                  </a:lnTo>
                  <a:lnTo>
                    <a:pt x="10301" y="1200"/>
                  </a:lnTo>
                  <a:lnTo>
                    <a:pt x="10327" y="1148"/>
                  </a:lnTo>
                  <a:lnTo>
                    <a:pt x="10354" y="1148"/>
                  </a:lnTo>
                  <a:lnTo>
                    <a:pt x="10406" y="1121"/>
                  </a:lnTo>
                  <a:lnTo>
                    <a:pt x="10406" y="1043"/>
                  </a:lnTo>
                  <a:lnTo>
                    <a:pt x="10354" y="939"/>
                  </a:lnTo>
                  <a:lnTo>
                    <a:pt x="10249" y="835"/>
                  </a:lnTo>
                  <a:lnTo>
                    <a:pt x="10119" y="756"/>
                  </a:lnTo>
                  <a:lnTo>
                    <a:pt x="10041" y="730"/>
                  </a:lnTo>
                  <a:lnTo>
                    <a:pt x="9936" y="730"/>
                  </a:lnTo>
                  <a:lnTo>
                    <a:pt x="9571" y="704"/>
                  </a:lnTo>
                  <a:lnTo>
                    <a:pt x="9415" y="678"/>
                  </a:lnTo>
                  <a:lnTo>
                    <a:pt x="9336" y="626"/>
                  </a:lnTo>
                  <a:lnTo>
                    <a:pt x="9258" y="574"/>
                  </a:lnTo>
                  <a:lnTo>
                    <a:pt x="9102" y="548"/>
                  </a:lnTo>
                  <a:lnTo>
                    <a:pt x="8945" y="548"/>
                  </a:lnTo>
                  <a:lnTo>
                    <a:pt x="8815" y="574"/>
                  </a:lnTo>
                  <a:lnTo>
                    <a:pt x="8684" y="626"/>
                  </a:lnTo>
                  <a:lnTo>
                    <a:pt x="8684" y="600"/>
                  </a:lnTo>
                  <a:lnTo>
                    <a:pt x="8658" y="574"/>
                  </a:lnTo>
                  <a:lnTo>
                    <a:pt x="8632" y="548"/>
                  </a:lnTo>
                  <a:lnTo>
                    <a:pt x="8606" y="548"/>
                  </a:lnTo>
                  <a:lnTo>
                    <a:pt x="8580" y="574"/>
                  </a:lnTo>
                  <a:lnTo>
                    <a:pt x="8580" y="626"/>
                  </a:lnTo>
                  <a:lnTo>
                    <a:pt x="8554" y="704"/>
                  </a:lnTo>
                  <a:lnTo>
                    <a:pt x="8502" y="782"/>
                  </a:lnTo>
                  <a:lnTo>
                    <a:pt x="8424" y="939"/>
                  </a:lnTo>
                  <a:lnTo>
                    <a:pt x="8371" y="1069"/>
                  </a:lnTo>
                  <a:lnTo>
                    <a:pt x="8345" y="1304"/>
                  </a:lnTo>
                  <a:lnTo>
                    <a:pt x="8267" y="1539"/>
                  </a:lnTo>
                  <a:lnTo>
                    <a:pt x="8137" y="1878"/>
                  </a:lnTo>
                  <a:lnTo>
                    <a:pt x="8059" y="2060"/>
                  </a:lnTo>
                  <a:lnTo>
                    <a:pt x="7954" y="2243"/>
                  </a:lnTo>
                  <a:lnTo>
                    <a:pt x="7850" y="2399"/>
                  </a:lnTo>
                  <a:lnTo>
                    <a:pt x="7720" y="2504"/>
                  </a:lnTo>
                  <a:lnTo>
                    <a:pt x="7589" y="2582"/>
                  </a:lnTo>
                  <a:lnTo>
                    <a:pt x="7433" y="2660"/>
                  </a:lnTo>
                  <a:lnTo>
                    <a:pt x="7250" y="2712"/>
                  </a:lnTo>
                  <a:lnTo>
                    <a:pt x="7041" y="2712"/>
                  </a:lnTo>
                  <a:lnTo>
                    <a:pt x="6859" y="2686"/>
                  </a:lnTo>
                  <a:lnTo>
                    <a:pt x="6676" y="2608"/>
                  </a:lnTo>
                  <a:lnTo>
                    <a:pt x="6598" y="2556"/>
                  </a:lnTo>
                  <a:lnTo>
                    <a:pt x="6520" y="2478"/>
                  </a:lnTo>
                  <a:lnTo>
                    <a:pt x="6442" y="2373"/>
                  </a:lnTo>
                  <a:lnTo>
                    <a:pt x="6389" y="2243"/>
                  </a:lnTo>
                  <a:lnTo>
                    <a:pt x="6285" y="2008"/>
                  </a:lnTo>
                  <a:lnTo>
                    <a:pt x="6233" y="1773"/>
                  </a:lnTo>
                  <a:lnTo>
                    <a:pt x="6181" y="1591"/>
                  </a:lnTo>
                  <a:lnTo>
                    <a:pt x="6129" y="1461"/>
                  </a:lnTo>
                  <a:lnTo>
                    <a:pt x="6050" y="1356"/>
                  </a:lnTo>
                  <a:lnTo>
                    <a:pt x="5998" y="1304"/>
                  </a:lnTo>
                  <a:lnTo>
                    <a:pt x="5946" y="1278"/>
                  </a:lnTo>
                  <a:lnTo>
                    <a:pt x="5790" y="1278"/>
                  </a:lnTo>
                  <a:lnTo>
                    <a:pt x="5529" y="1356"/>
                  </a:lnTo>
                  <a:lnTo>
                    <a:pt x="5398" y="1356"/>
                  </a:lnTo>
                  <a:lnTo>
                    <a:pt x="5320" y="1304"/>
                  </a:lnTo>
                  <a:lnTo>
                    <a:pt x="5242" y="1252"/>
                  </a:lnTo>
                  <a:lnTo>
                    <a:pt x="5086" y="1095"/>
                  </a:lnTo>
                  <a:lnTo>
                    <a:pt x="4955" y="913"/>
                  </a:lnTo>
                  <a:lnTo>
                    <a:pt x="4668" y="469"/>
                  </a:lnTo>
                  <a:lnTo>
                    <a:pt x="4512" y="261"/>
                  </a:lnTo>
                  <a:lnTo>
                    <a:pt x="4355" y="130"/>
                  </a:lnTo>
                  <a:lnTo>
                    <a:pt x="4199" y="26"/>
                  </a:lnTo>
                  <a:lnTo>
                    <a:pt x="401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36"/>
          <p:cNvSpPr txBox="1">
            <a:spLocks noGrp="1"/>
          </p:cNvSpPr>
          <p:nvPr>
            <p:ph type="title" idx="16"/>
          </p:nvPr>
        </p:nvSpPr>
        <p:spPr>
          <a:xfrm>
            <a:off x="1619571" y="3384091"/>
            <a:ext cx="271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Река Нил</a:t>
            </a:r>
            <a:endParaRPr dirty="0"/>
          </a:p>
        </p:txBody>
      </p:sp>
      <p:sp>
        <p:nvSpPr>
          <p:cNvPr id="650" name="Google Shape;650;p36"/>
          <p:cNvSpPr txBox="1">
            <a:spLocks noGrp="1"/>
          </p:cNvSpPr>
          <p:nvPr>
            <p:ph type="subTitle" idx="17"/>
          </p:nvPr>
        </p:nvSpPr>
        <p:spPr>
          <a:xfrm>
            <a:off x="1619571" y="3600126"/>
            <a:ext cx="2715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Животна артерија Египта</a:t>
            </a:r>
            <a:endParaRPr dirty="0"/>
          </a:p>
        </p:txBody>
      </p:sp>
      <p:sp>
        <p:nvSpPr>
          <p:cNvPr id="651" name="Google Shape;651;p36"/>
          <p:cNvSpPr txBox="1">
            <a:spLocks noGrp="1"/>
          </p:cNvSpPr>
          <p:nvPr>
            <p:ph type="title" idx="18"/>
          </p:nvPr>
        </p:nvSpPr>
        <p:spPr>
          <a:xfrm flipH="1">
            <a:off x="5648529" y="3384086"/>
            <a:ext cx="2715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Култура и религија</a:t>
            </a:r>
            <a:endParaRPr dirty="0"/>
          </a:p>
        </p:txBody>
      </p:sp>
      <p:sp>
        <p:nvSpPr>
          <p:cNvPr id="652" name="Google Shape;652;p36"/>
          <p:cNvSpPr txBox="1">
            <a:spLocks noGrp="1"/>
          </p:cNvSpPr>
          <p:nvPr>
            <p:ph type="subTitle" idx="19"/>
          </p:nvPr>
        </p:nvSpPr>
        <p:spPr>
          <a:xfrm flipH="1">
            <a:off x="5648781" y="3600121"/>
            <a:ext cx="2715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Била је изнад свега и на све је имала утицај</a:t>
            </a:r>
            <a:endParaRPr dirty="0"/>
          </a:p>
        </p:txBody>
      </p:sp>
      <p:sp>
        <p:nvSpPr>
          <p:cNvPr id="653" name="Google Shape;653;p36"/>
          <p:cNvSpPr txBox="1">
            <a:spLocks noGrp="1"/>
          </p:cNvSpPr>
          <p:nvPr>
            <p:ph type="title" idx="20"/>
          </p:nvPr>
        </p:nvSpPr>
        <p:spPr>
          <a:xfrm>
            <a:off x="791730" y="3537852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3</a:t>
            </a:r>
            <a:endParaRPr dirty="0"/>
          </a:p>
        </p:txBody>
      </p:sp>
      <p:sp>
        <p:nvSpPr>
          <p:cNvPr id="654" name="Google Shape;654;p36"/>
          <p:cNvSpPr txBox="1">
            <a:spLocks noGrp="1"/>
          </p:cNvSpPr>
          <p:nvPr>
            <p:ph type="title" idx="21"/>
          </p:nvPr>
        </p:nvSpPr>
        <p:spPr>
          <a:xfrm flipH="1">
            <a:off x="4819105" y="3537852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  <p:transition spd="slow" advTm="7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>
          <a:extLst>
            <a:ext uri="{FF2B5EF4-FFF2-40B4-BE49-F238E27FC236}">
              <a16:creationId xmlns:a16="http://schemas.microsoft.com/office/drawing/2014/main" id="{264A46FF-9619-DFB8-0DCC-2D3979325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6">
            <a:extLst>
              <a:ext uri="{FF2B5EF4-FFF2-40B4-BE49-F238E27FC236}">
                <a16:creationId xmlns:a16="http://schemas.microsoft.com/office/drawing/2014/main" id="{629348E7-3847-100A-4C62-294CD42B3AC4}"/>
              </a:ext>
            </a:extLst>
          </p:cNvPr>
          <p:cNvSpPr/>
          <p:nvPr/>
        </p:nvSpPr>
        <p:spPr>
          <a:xfrm>
            <a:off x="4806946" y="3386952"/>
            <a:ext cx="759000" cy="759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6">
            <a:extLst>
              <a:ext uri="{FF2B5EF4-FFF2-40B4-BE49-F238E27FC236}">
                <a16:creationId xmlns:a16="http://schemas.microsoft.com/office/drawing/2014/main" id="{0D96D236-FDF8-ED16-CE40-294C52FFC52A}"/>
              </a:ext>
            </a:extLst>
          </p:cNvPr>
          <p:cNvSpPr/>
          <p:nvPr/>
        </p:nvSpPr>
        <p:spPr>
          <a:xfrm>
            <a:off x="779571" y="3386952"/>
            <a:ext cx="759000" cy="759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6">
            <a:extLst>
              <a:ext uri="{FF2B5EF4-FFF2-40B4-BE49-F238E27FC236}">
                <a16:creationId xmlns:a16="http://schemas.microsoft.com/office/drawing/2014/main" id="{C2AA62FD-0810-236B-D233-6F8A217F1D11}"/>
              </a:ext>
            </a:extLst>
          </p:cNvPr>
          <p:cNvSpPr/>
          <p:nvPr/>
        </p:nvSpPr>
        <p:spPr>
          <a:xfrm>
            <a:off x="4806946" y="2320152"/>
            <a:ext cx="759000" cy="759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6">
            <a:extLst>
              <a:ext uri="{FF2B5EF4-FFF2-40B4-BE49-F238E27FC236}">
                <a16:creationId xmlns:a16="http://schemas.microsoft.com/office/drawing/2014/main" id="{293C299D-9C44-03C9-4056-D9A5FEE4B468}"/>
              </a:ext>
            </a:extLst>
          </p:cNvPr>
          <p:cNvSpPr/>
          <p:nvPr/>
        </p:nvSpPr>
        <p:spPr>
          <a:xfrm>
            <a:off x="4806946" y="1253050"/>
            <a:ext cx="759000" cy="759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6">
            <a:extLst>
              <a:ext uri="{FF2B5EF4-FFF2-40B4-BE49-F238E27FC236}">
                <a16:creationId xmlns:a16="http://schemas.microsoft.com/office/drawing/2014/main" id="{AF5AB304-CBA6-B9B1-F69E-FBD746900D12}"/>
              </a:ext>
            </a:extLst>
          </p:cNvPr>
          <p:cNvSpPr/>
          <p:nvPr/>
        </p:nvSpPr>
        <p:spPr>
          <a:xfrm>
            <a:off x="779571" y="2320152"/>
            <a:ext cx="759000" cy="759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>
            <a:extLst>
              <a:ext uri="{FF2B5EF4-FFF2-40B4-BE49-F238E27FC236}">
                <a16:creationId xmlns:a16="http://schemas.microsoft.com/office/drawing/2014/main" id="{C268B0EE-AAF4-2EBE-D8F0-AB1490E8EBE8}"/>
              </a:ext>
            </a:extLst>
          </p:cNvPr>
          <p:cNvSpPr/>
          <p:nvPr/>
        </p:nvSpPr>
        <p:spPr>
          <a:xfrm>
            <a:off x="779571" y="1253050"/>
            <a:ext cx="759000" cy="759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73853829-589F-6C36-8E39-FBE7FFDB99AA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91730" y="140395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7</a:t>
            </a:r>
            <a:endParaRPr dirty="0"/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613C08DA-A6D7-3A88-A4A7-91A41DEAF93D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САДРЖАЈ</a:t>
            </a:r>
            <a:endParaRPr dirty="0"/>
          </a:p>
        </p:txBody>
      </p:sp>
      <p:sp>
        <p:nvSpPr>
          <p:cNvPr id="635" name="Google Shape;635;p36">
            <a:extLst>
              <a:ext uri="{FF2B5EF4-FFF2-40B4-BE49-F238E27FC236}">
                <a16:creationId xmlns:a16="http://schemas.microsoft.com/office/drawing/2014/main" id="{7E1E00B1-0999-20A3-F5CB-B46AFB0F595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 flipH="1">
            <a:off x="1609265" y="3631761"/>
            <a:ext cx="2775218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Од изузетног значаја</a:t>
            </a:r>
            <a:endParaRPr dirty="0"/>
          </a:p>
        </p:txBody>
      </p:sp>
      <p:sp>
        <p:nvSpPr>
          <p:cNvPr id="636" name="Google Shape;636;p36">
            <a:extLst>
              <a:ext uri="{FF2B5EF4-FFF2-40B4-BE49-F238E27FC236}">
                <a16:creationId xmlns:a16="http://schemas.microsoft.com/office/drawing/2014/main" id="{B544C05E-2884-7AD8-CC08-0D40AA28B8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9571" y="1250800"/>
            <a:ext cx="3139964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Уметност и архитектура</a:t>
            </a:r>
            <a:endParaRPr dirty="0"/>
          </a:p>
        </p:txBody>
      </p:sp>
      <p:sp>
        <p:nvSpPr>
          <p:cNvPr id="637" name="Google Shape;637;p36">
            <a:extLst>
              <a:ext uri="{FF2B5EF4-FFF2-40B4-BE49-F238E27FC236}">
                <a16:creationId xmlns:a16="http://schemas.microsoft.com/office/drawing/2014/main" id="{6B77D7FB-C11B-6D32-8700-31FE556BF1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19571" y="1465601"/>
            <a:ext cx="271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Односи се на грађевине, слике, вајарска и дела уметности</a:t>
            </a:r>
            <a:endParaRPr dirty="0"/>
          </a:p>
        </p:txBody>
      </p:sp>
      <p:sp>
        <p:nvSpPr>
          <p:cNvPr id="638" name="Google Shape;638;p36">
            <a:extLst>
              <a:ext uri="{FF2B5EF4-FFF2-40B4-BE49-F238E27FC236}">
                <a16:creationId xmlns:a16="http://schemas.microsoft.com/office/drawing/2014/main" id="{3128564E-B853-FEFC-17F0-0C7512F9848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1609013" y="3416961"/>
            <a:ext cx="2715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Туризам</a:t>
            </a:r>
          </a:p>
        </p:txBody>
      </p:sp>
      <p:sp>
        <p:nvSpPr>
          <p:cNvPr id="639" name="Google Shape;639;p36">
            <a:extLst>
              <a:ext uri="{FF2B5EF4-FFF2-40B4-BE49-F238E27FC236}">
                <a16:creationId xmlns:a16="http://schemas.microsoft.com/office/drawing/2014/main" id="{C1CEAD11-99F2-26D1-10FF-F02DA3CDD9C9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1619571" y="2364465"/>
            <a:ext cx="271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Египатска кухиња</a:t>
            </a:r>
            <a:endParaRPr dirty="0"/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ED69296C-D9C7-DC8A-7238-569766CB8FBC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619571" y="2580500"/>
            <a:ext cx="284852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Осликава њену богату прошлост</a:t>
            </a:r>
          </a:p>
        </p:txBody>
      </p:sp>
      <p:sp>
        <p:nvSpPr>
          <p:cNvPr id="641" name="Google Shape;641;p36">
            <a:extLst>
              <a:ext uri="{FF2B5EF4-FFF2-40B4-BE49-F238E27FC236}">
                <a16:creationId xmlns:a16="http://schemas.microsoft.com/office/drawing/2014/main" id="{29772E22-60CF-1D97-512C-481E901D193A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 flipH="1">
            <a:off x="5648528" y="2682055"/>
            <a:ext cx="2775471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Политички и друштвени значај</a:t>
            </a:r>
            <a:endParaRPr dirty="0"/>
          </a:p>
        </p:txBody>
      </p:sp>
      <p:sp>
        <p:nvSpPr>
          <p:cNvPr id="643" name="Google Shape;643;p36">
            <a:extLst>
              <a:ext uri="{FF2B5EF4-FFF2-40B4-BE49-F238E27FC236}">
                <a16:creationId xmlns:a16="http://schemas.microsoft.com/office/drawing/2014/main" id="{DC3389A0-A42C-2FCE-4023-D845F2109F13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791730" y="2471052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8</a:t>
            </a:r>
            <a:endParaRPr dirty="0"/>
          </a:p>
        </p:txBody>
      </p:sp>
      <p:sp>
        <p:nvSpPr>
          <p:cNvPr id="644" name="Google Shape;644;p36">
            <a:extLst>
              <a:ext uri="{FF2B5EF4-FFF2-40B4-BE49-F238E27FC236}">
                <a16:creationId xmlns:a16="http://schemas.microsoft.com/office/drawing/2014/main" id="{2698A1CF-19EE-B46B-610E-B535DE7DAA71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 flipH="1">
            <a:off x="4819105" y="140395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10</a:t>
            </a:r>
            <a:endParaRPr dirty="0"/>
          </a:p>
        </p:txBody>
      </p:sp>
      <p:sp>
        <p:nvSpPr>
          <p:cNvPr id="645" name="Google Shape;645;p36">
            <a:extLst>
              <a:ext uri="{FF2B5EF4-FFF2-40B4-BE49-F238E27FC236}">
                <a16:creationId xmlns:a16="http://schemas.microsoft.com/office/drawing/2014/main" id="{61EA9A84-7DEA-271B-1D92-7CD16631B4AC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 flipH="1">
            <a:off x="4819105" y="2471052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11</a:t>
            </a:r>
            <a:endParaRPr dirty="0"/>
          </a:p>
        </p:txBody>
      </p:sp>
      <p:grpSp>
        <p:nvGrpSpPr>
          <p:cNvPr id="646" name="Google Shape;646;p36">
            <a:extLst>
              <a:ext uri="{FF2B5EF4-FFF2-40B4-BE49-F238E27FC236}">
                <a16:creationId xmlns:a16="http://schemas.microsoft.com/office/drawing/2014/main" id="{D75BA85C-ED54-BE0F-DC5C-BA71967C49FD}"/>
              </a:ext>
            </a:extLst>
          </p:cNvPr>
          <p:cNvGrpSpPr/>
          <p:nvPr/>
        </p:nvGrpSpPr>
        <p:grpSpPr>
          <a:xfrm>
            <a:off x="301203" y="4506174"/>
            <a:ext cx="1135465" cy="430862"/>
            <a:chOff x="5250250" y="4451325"/>
            <a:chExt cx="963728" cy="365695"/>
          </a:xfrm>
        </p:grpSpPr>
        <p:sp>
          <p:nvSpPr>
            <p:cNvPr id="647" name="Google Shape;647;p36">
              <a:extLst>
                <a:ext uri="{FF2B5EF4-FFF2-40B4-BE49-F238E27FC236}">
                  <a16:creationId xmlns:a16="http://schemas.microsoft.com/office/drawing/2014/main" id="{2205A39B-015F-576A-90C8-678E02C62864}"/>
                </a:ext>
              </a:extLst>
            </p:cNvPr>
            <p:cNvSpPr/>
            <p:nvPr/>
          </p:nvSpPr>
          <p:spPr>
            <a:xfrm>
              <a:off x="5753860" y="4451325"/>
              <a:ext cx="460119" cy="365695"/>
            </a:xfrm>
            <a:custGeom>
              <a:avLst/>
              <a:gdLst/>
              <a:ahLst/>
              <a:cxnLst/>
              <a:rect l="l" t="t" r="r" b="b"/>
              <a:pathLst>
                <a:path w="12962" h="10302" extrusionOk="0">
                  <a:moveTo>
                    <a:pt x="11058" y="0"/>
                  </a:moveTo>
                  <a:lnTo>
                    <a:pt x="10875" y="53"/>
                  </a:lnTo>
                  <a:lnTo>
                    <a:pt x="10719" y="131"/>
                  </a:lnTo>
                  <a:lnTo>
                    <a:pt x="10693" y="131"/>
                  </a:lnTo>
                  <a:lnTo>
                    <a:pt x="10667" y="79"/>
                  </a:lnTo>
                  <a:lnTo>
                    <a:pt x="10640" y="53"/>
                  </a:lnTo>
                  <a:lnTo>
                    <a:pt x="10614" y="27"/>
                  </a:lnTo>
                  <a:lnTo>
                    <a:pt x="10588" y="79"/>
                  </a:lnTo>
                  <a:lnTo>
                    <a:pt x="10562" y="157"/>
                  </a:lnTo>
                  <a:lnTo>
                    <a:pt x="10562" y="261"/>
                  </a:lnTo>
                  <a:lnTo>
                    <a:pt x="10510" y="392"/>
                  </a:lnTo>
                  <a:lnTo>
                    <a:pt x="10406" y="600"/>
                  </a:lnTo>
                  <a:lnTo>
                    <a:pt x="10380" y="705"/>
                  </a:lnTo>
                  <a:lnTo>
                    <a:pt x="10354" y="809"/>
                  </a:lnTo>
                  <a:lnTo>
                    <a:pt x="10328" y="1148"/>
                  </a:lnTo>
                  <a:lnTo>
                    <a:pt x="10275" y="1461"/>
                  </a:lnTo>
                  <a:lnTo>
                    <a:pt x="10145" y="1982"/>
                  </a:lnTo>
                  <a:lnTo>
                    <a:pt x="10041" y="2243"/>
                  </a:lnTo>
                  <a:lnTo>
                    <a:pt x="9936" y="2478"/>
                  </a:lnTo>
                  <a:lnTo>
                    <a:pt x="9806" y="2713"/>
                  </a:lnTo>
                  <a:lnTo>
                    <a:pt x="9676" y="2869"/>
                  </a:lnTo>
                  <a:lnTo>
                    <a:pt x="9519" y="3000"/>
                  </a:lnTo>
                  <a:lnTo>
                    <a:pt x="9310" y="3130"/>
                  </a:lnTo>
                  <a:lnTo>
                    <a:pt x="9076" y="3208"/>
                  </a:lnTo>
                  <a:lnTo>
                    <a:pt x="8815" y="3260"/>
                  </a:lnTo>
                  <a:lnTo>
                    <a:pt x="8711" y="3260"/>
                  </a:lnTo>
                  <a:lnTo>
                    <a:pt x="8580" y="3234"/>
                  </a:lnTo>
                  <a:lnTo>
                    <a:pt x="8450" y="3208"/>
                  </a:lnTo>
                  <a:lnTo>
                    <a:pt x="8346" y="3156"/>
                  </a:lnTo>
                  <a:lnTo>
                    <a:pt x="8215" y="3052"/>
                  </a:lnTo>
                  <a:lnTo>
                    <a:pt x="8111" y="2947"/>
                  </a:lnTo>
                  <a:lnTo>
                    <a:pt x="8006" y="2843"/>
                  </a:lnTo>
                  <a:lnTo>
                    <a:pt x="7928" y="2661"/>
                  </a:lnTo>
                  <a:lnTo>
                    <a:pt x="7641" y="2113"/>
                  </a:lnTo>
                  <a:lnTo>
                    <a:pt x="7511" y="1956"/>
                  </a:lnTo>
                  <a:lnTo>
                    <a:pt x="7407" y="1826"/>
                  </a:lnTo>
                  <a:lnTo>
                    <a:pt x="7276" y="1748"/>
                  </a:lnTo>
                  <a:lnTo>
                    <a:pt x="7146" y="1696"/>
                  </a:lnTo>
                  <a:lnTo>
                    <a:pt x="6989" y="1670"/>
                  </a:lnTo>
                  <a:lnTo>
                    <a:pt x="6807" y="1670"/>
                  </a:lnTo>
                  <a:lnTo>
                    <a:pt x="6703" y="1643"/>
                  </a:lnTo>
                  <a:lnTo>
                    <a:pt x="6598" y="1617"/>
                  </a:lnTo>
                  <a:lnTo>
                    <a:pt x="6494" y="1565"/>
                  </a:lnTo>
                  <a:lnTo>
                    <a:pt x="6416" y="1513"/>
                  </a:lnTo>
                  <a:lnTo>
                    <a:pt x="6259" y="1330"/>
                  </a:lnTo>
                  <a:lnTo>
                    <a:pt x="6103" y="1122"/>
                  </a:lnTo>
                  <a:lnTo>
                    <a:pt x="5764" y="679"/>
                  </a:lnTo>
                  <a:lnTo>
                    <a:pt x="5581" y="470"/>
                  </a:lnTo>
                  <a:lnTo>
                    <a:pt x="5372" y="287"/>
                  </a:lnTo>
                  <a:lnTo>
                    <a:pt x="5164" y="183"/>
                  </a:lnTo>
                  <a:lnTo>
                    <a:pt x="4903" y="105"/>
                  </a:lnTo>
                  <a:lnTo>
                    <a:pt x="4642" y="105"/>
                  </a:lnTo>
                  <a:lnTo>
                    <a:pt x="4355" y="131"/>
                  </a:lnTo>
                  <a:lnTo>
                    <a:pt x="4095" y="235"/>
                  </a:lnTo>
                  <a:lnTo>
                    <a:pt x="3834" y="392"/>
                  </a:lnTo>
                  <a:lnTo>
                    <a:pt x="3573" y="574"/>
                  </a:lnTo>
                  <a:lnTo>
                    <a:pt x="3364" y="835"/>
                  </a:lnTo>
                  <a:lnTo>
                    <a:pt x="3051" y="1304"/>
                  </a:lnTo>
                  <a:lnTo>
                    <a:pt x="2817" y="1591"/>
                  </a:lnTo>
                  <a:lnTo>
                    <a:pt x="2686" y="1696"/>
                  </a:lnTo>
                  <a:lnTo>
                    <a:pt x="2582" y="1774"/>
                  </a:lnTo>
                  <a:lnTo>
                    <a:pt x="2321" y="1904"/>
                  </a:lnTo>
                  <a:lnTo>
                    <a:pt x="1904" y="2035"/>
                  </a:lnTo>
                  <a:lnTo>
                    <a:pt x="1669" y="2165"/>
                  </a:lnTo>
                  <a:lnTo>
                    <a:pt x="1435" y="2295"/>
                  </a:lnTo>
                  <a:lnTo>
                    <a:pt x="1174" y="2452"/>
                  </a:lnTo>
                  <a:lnTo>
                    <a:pt x="939" y="2661"/>
                  </a:lnTo>
                  <a:lnTo>
                    <a:pt x="704" y="2895"/>
                  </a:lnTo>
                  <a:lnTo>
                    <a:pt x="522" y="3182"/>
                  </a:lnTo>
                  <a:lnTo>
                    <a:pt x="365" y="3495"/>
                  </a:lnTo>
                  <a:lnTo>
                    <a:pt x="235" y="3834"/>
                  </a:lnTo>
                  <a:lnTo>
                    <a:pt x="183" y="4173"/>
                  </a:lnTo>
                  <a:lnTo>
                    <a:pt x="131" y="4538"/>
                  </a:lnTo>
                  <a:lnTo>
                    <a:pt x="131" y="4877"/>
                  </a:lnTo>
                  <a:lnTo>
                    <a:pt x="131" y="5190"/>
                  </a:lnTo>
                  <a:lnTo>
                    <a:pt x="183" y="5686"/>
                  </a:lnTo>
                  <a:lnTo>
                    <a:pt x="235" y="5660"/>
                  </a:lnTo>
                  <a:lnTo>
                    <a:pt x="287" y="5607"/>
                  </a:lnTo>
                  <a:lnTo>
                    <a:pt x="339" y="5529"/>
                  </a:lnTo>
                  <a:lnTo>
                    <a:pt x="391" y="5425"/>
                  </a:lnTo>
                  <a:lnTo>
                    <a:pt x="391" y="5295"/>
                  </a:lnTo>
                  <a:lnTo>
                    <a:pt x="365" y="5138"/>
                  </a:lnTo>
                  <a:lnTo>
                    <a:pt x="313" y="4929"/>
                  </a:lnTo>
                  <a:lnTo>
                    <a:pt x="339" y="4747"/>
                  </a:lnTo>
                  <a:lnTo>
                    <a:pt x="443" y="4356"/>
                  </a:lnTo>
                  <a:lnTo>
                    <a:pt x="496" y="4147"/>
                  </a:lnTo>
                  <a:lnTo>
                    <a:pt x="574" y="3964"/>
                  </a:lnTo>
                  <a:lnTo>
                    <a:pt x="626" y="3834"/>
                  </a:lnTo>
                  <a:lnTo>
                    <a:pt x="678" y="3808"/>
                  </a:lnTo>
                  <a:lnTo>
                    <a:pt x="730" y="3808"/>
                  </a:lnTo>
                  <a:lnTo>
                    <a:pt x="756" y="3886"/>
                  </a:lnTo>
                  <a:lnTo>
                    <a:pt x="809" y="4069"/>
                  </a:lnTo>
                  <a:lnTo>
                    <a:pt x="809" y="4330"/>
                  </a:lnTo>
                  <a:lnTo>
                    <a:pt x="809" y="4643"/>
                  </a:lnTo>
                  <a:lnTo>
                    <a:pt x="809" y="5295"/>
                  </a:lnTo>
                  <a:lnTo>
                    <a:pt x="783" y="5738"/>
                  </a:lnTo>
                  <a:lnTo>
                    <a:pt x="756" y="5894"/>
                  </a:lnTo>
                  <a:lnTo>
                    <a:pt x="704" y="6025"/>
                  </a:lnTo>
                  <a:lnTo>
                    <a:pt x="548" y="6364"/>
                  </a:lnTo>
                  <a:lnTo>
                    <a:pt x="339" y="6677"/>
                  </a:lnTo>
                  <a:lnTo>
                    <a:pt x="131" y="6938"/>
                  </a:lnTo>
                  <a:lnTo>
                    <a:pt x="52" y="7042"/>
                  </a:lnTo>
                  <a:lnTo>
                    <a:pt x="0" y="7146"/>
                  </a:lnTo>
                  <a:lnTo>
                    <a:pt x="0" y="7198"/>
                  </a:lnTo>
                  <a:lnTo>
                    <a:pt x="26" y="7277"/>
                  </a:lnTo>
                  <a:lnTo>
                    <a:pt x="104" y="7407"/>
                  </a:lnTo>
                  <a:lnTo>
                    <a:pt x="131" y="7511"/>
                  </a:lnTo>
                  <a:lnTo>
                    <a:pt x="157" y="7616"/>
                  </a:lnTo>
                  <a:lnTo>
                    <a:pt x="235" y="8685"/>
                  </a:lnTo>
                  <a:lnTo>
                    <a:pt x="287" y="9311"/>
                  </a:lnTo>
                  <a:lnTo>
                    <a:pt x="287" y="9650"/>
                  </a:lnTo>
                  <a:lnTo>
                    <a:pt x="287" y="9754"/>
                  </a:lnTo>
                  <a:lnTo>
                    <a:pt x="313" y="9858"/>
                  </a:lnTo>
                  <a:lnTo>
                    <a:pt x="365" y="9911"/>
                  </a:lnTo>
                  <a:lnTo>
                    <a:pt x="470" y="9937"/>
                  </a:lnTo>
                  <a:lnTo>
                    <a:pt x="496" y="9963"/>
                  </a:lnTo>
                  <a:lnTo>
                    <a:pt x="522" y="10015"/>
                  </a:lnTo>
                  <a:lnTo>
                    <a:pt x="548" y="10093"/>
                  </a:lnTo>
                  <a:lnTo>
                    <a:pt x="522" y="10197"/>
                  </a:lnTo>
                  <a:lnTo>
                    <a:pt x="1278" y="10223"/>
                  </a:lnTo>
                  <a:lnTo>
                    <a:pt x="1278" y="10197"/>
                  </a:lnTo>
                  <a:lnTo>
                    <a:pt x="1226" y="10093"/>
                  </a:lnTo>
                  <a:lnTo>
                    <a:pt x="1148" y="9989"/>
                  </a:lnTo>
                  <a:lnTo>
                    <a:pt x="965" y="9884"/>
                  </a:lnTo>
                  <a:lnTo>
                    <a:pt x="887" y="9832"/>
                  </a:lnTo>
                  <a:lnTo>
                    <a:pt x="835" y="9754"/>
                  </a:lnTo>
                  <a:lnTo>
                    <a:pt x="783" y="9702"/>
                  </a:lnTo>
                  <a:lnTo>
                    <a:pt x="756" y="9624"/>
                  </a:lnTo>
                  <a:lnTo>
                    <a:pt x="730" y="9415"/>
                  </a:lnTo>
                  <a:lnTo>
                    <a:pt x="704" y="9180"/>
                  </a:lnTo>
                  <a:lnTo>
                    <a:pt x="626" y="8398"/>
                  </a:lnTo>
                  <a:lnTo>
                    <a:pt x="574" y="7955"/>
                  </a:lnTo>
                  <a:lnTo>
                    <a:pt x="574" y="7772"/>
                  </a:lnTo>
                  <a:lnTo>
                    <a:pt x="600" y="7642"/>
                  </a:lnTo>
                  <a:lnTo>
                    <a:pt x="652" y="7303"/>
                  </a:lnTo>
                  <a:lnTo>
                    <a:pt x="835" y="7172"/>
                  </a:lnTo>
                  <a:lnTo>
                    <a:pt x="1174" y="6885"/>
                  </a:lnTo>
                  <a:lnTo>
                    <a:pt x="1382" y="6703"/>
                  </a:lnTo>
                  <a:lnTo>
                    <a:pt x="1565" y="6494"/>
                  </a:lnTo>
                  <a:lnTo>
                    <a:pt x="1695" y="6259"/>
                  </a:lnTo>
                  <a:lnTo>
                    <a:pt x="1747" y="6155"/>
                  </a:lnTo>
                  <a:lnTo>
                    <a:pt x="1774" y="6025"/>
                  </a:lnTo>
                  <a:lnTo>
                    <a:pt x="1800" y="6025"/>
                  </a:lnTo>
                  <a:lnTo>
                    <a:pt x="1826" y="6051"/>
                  </a:lnTo>
                  <a:lnTo>
                    <a:pt x="1852" y="6103"/>
                  </a:lnTo>
                  <a:lnTo>
                    <a:pt x="1852" y="6207"/>
                  </a:lnTo>
                  <a:lnTo>
                    <a:pt x="1852" y="6807"/>
                  </a:lnTo>
                  <a:lnTo>
                    <a:pt x="1826" y="6964"/>
                  </a:lnTo>
                  <a:lnTo>
                    <a:pt x="1774" y="7120"/>
                  </a:lnTo>
                  <a:lnTo>
                    <a:pt x="1669" y="7277"/>
                  </a:lnTo>
                  <a:lnTo>
                    <a:pt x="1565" y="7407"/>
                  </a:lnTo>
                  <a:lnTo>
                    <a:pt x="1539" y="7459"/>
                  </a:lnTo>
                  <a:lnTo>
                    <a:pt x="1539" y="7511"/>
                  </a:lnTo>
                  <a:lnTo>
                    <a:pt x="1565" y="7642"/>
                  </a:lnTo>
                  <a:lnTo>
                    <a:pt x="1669" y="7798"/>
                  </a:lnTo>
                  <a:lnTo>
                    <a:pt x="1852" y="8111"/>
                  </a:lnTo>
                  <a:lnTo>
                    <a:pt x="2060" y="8554"/>
                  </a:lnTo>
                  <a:lnTo>
                    <a:pt x="2269" y="9024"/>
                  </a:lnTo>
                  <a:lnTo>
                    <a:pt x="2399" y="9311"/>
                  </a:lnTo>
                  <a:lnTo>
                    <a:pt x="2478" y="9598"/>
                  </a:lnTo>
                  <a:lnTo>
                    <a:pt x="2504" y="9780"/>
                  </a:lnTo>
                  <a:lnTo>
                    <a:pt x="2504" y="9832"/>
                  </a:lnTo>
                  <a:lnTo>
                    <a:pt x="2556" y="9832"/>
                  </a:lnTo>
                  <a:lnTo>
                    <a:pt x="2582" y="9858"/>
                  </a:lnTo>
                  <a:lnTo>
                    <a:pt x="2660" y="9911"/>
                  </a:lnTo>
                  <a:lnTo>
                    <a:pt x="2712" y="9989"/>
                  </a:lnTo>
                  <a:lnTo>
                    <a:pt x="2738" y="10067"/>
                  </a:lnTo>
                  <a:lnTo>
                    <a:pt x="2738" y="10145"/>
                  </a:lnTo>
                  <a:lnTo>
                    <a:pt x="2712" y="10250"/>
                  </a:lnTo>
                  <a:lnTo>
                    <a:pt x="3547" y="10250"/>
                  </a:lnTo>
                  <a:lnTo>
                    <a:pt x="3338" y="10015"/>
                  </a:lnTo>
                  <a:lnTo>
                    <a:pt x="3156" y="9780"/>
                  </a:lnTo>
                  <a:lnTo>
                    <a:pt x="2999" y="9545"/>
                  </a:lnTo>
                  <a:lnTo>
                    <a:pt x="2686" y="8920"/>
                  </a:lnTo>
                  <a:lnTo>
                    <a:pt x="2530" y="8581"/>
                  </a:lnTo>
                  <a:lnTo>
                    <a:pt x="2426" y="8294"/>
                  </a:lnTo>
                  <a:lnTo>
                    <a:pt x="2347" y="8033"/>
                  </a:lnTo>
                  <a:lnTo>
                    <a:pt x="2243" y="7746"/>
                  </a:lnTo>
                  <a:lnTo>
                    <a:pt x="2217" y="7589"/>
                  </a:lnTo>
                  <a:lnTo>
                    <a:pt x="2217" y="7433"/>
                  </a:lnTo>
                  <a:lnTo>
                    <a:pt x="2243" y="7277"/>
                  </a:lnTo>
                  <a:lnTo>
                    <a:pt x="2295" y="7120"/>
                  </a:lnTo>
                  <a:lnTo>
                    <a:pt x="2452" y="6781"/>
                  </a:lnTo>
                  <a:lnTo>
                    <a:pt x="2634" y="6494"/>
                  </a:lnTo>
                  <a:lnTo>
                    <a:pt x="2843" y="6233"/>
                  </a:lnTo>
                  <a:lnTo>
                    <a:pt x="3025" y="5999"/>
                  </a:lnTo>
                  <a:lnTo>
                    <a:pt x="3208" y="5816"/>
                  </a:lnTo>
                  <a:lnTo>
                    <a:pt x="3338" y="5634"/>
                  </a:lnTo>
                  <a:lnTo>
                    <a:pt x="3443" y="5451"/>
                  </a:lnTo>
                  <a:lnTo>
                    <a:pt x="3521" y="5268"/>
                  </a:lnTo>
                  <a:lnTo>
                    <a:pt x="3703" y="5321"/>
                  </a:lnTo>
                  <a:lnTo>
                    <a:pt x="4199" y="5425"/>
                  </a:lnTo>
                  <a:lnTo>
                    <a:pt x="4564" y="5477"/>
                  </a:lnTo>
                  <a:lnTo>
                    <a:pt x="5007" y="5503"/>
                  </a:lnTo>
                  <a:lnTo>
                    <a:pt x="5529" y="5529"/>
                  </a:lnTo>
                  <a:lnTo>
                    <a:pt x="6103" y="5503"/>
                  </a:lnTo>
                  <a:lnTo>
                    <a:pt x="6207" y="6286"/>
                  </a:lnTo>
                  <a:lnTo>
                    <a:pt x="6207" y="6468"/>
                  </a:lnTo>
                  <a:lnTo>
                    <a:pt x="6181" y="6651"/>
                  </a:lnTo>
                  <a:lnTo>
                    <a:pt x="6129" y="7016"/>
                  </a:lnTo>
                  <a:lnTo>
                    <a:pt x="6024" y="7329"/>
                  </a:lnTo>
                  <a:lnTo>
                    <a:pt x="5946" y="7589"/>
                  </a:lnTo>
                  <a:lnTo>
                    <a:pt x="5868" y="7746"/>
                  </a:lnTo>
                  <a:lnTo>
                    <a:pt x="5842" y="7850"/>
                  </a:lnTo>
                  <a:lnTo>
                    <a:pt x="5868" y="7929"/>
                  </a:lnTo>
                  <a:lnTo>
                    <a:pt x="5946" y="8059"/>
                  </a:lnTo>
                  <a:lnTo>
                    <a:pt x="5998" y="8241"/>
                  </a:lnTo>
                  <a:lnTo>
                    <a:pt x="6024" y="8450"/>
                  </a:lnTo>
                  <a:lnTo>
                    <a:pt x="5998" y="9128"/>
                  </a:lnTo>
                  <a:lnTo>
                    <a:pt x="5972" y="9493"/>
                  </a:lnTo>
                  <a:lnTo>
                    <a:pt x="5972" y="9754"/>
                  </a:lnTo>
                  <a:lnTo>
                    <a:pt x="6024" y="9884"/>
                  </a:lnTo>
                  <a:lnTo>
                    <a:pt x="6051" y="9911"/>
                  </a:lnTo>
                  <a:lnTo>
                    <a:pt x="6103" y="9937"/>
                  </a:lnTo>
                  <a:lnTo>
                    <a:pt x="6129" y="9937"/>
                  </a:lnTo>
                  <a:lnTo>
                    <a:pt x="6155" y="9963"/>
                  </a:lnTo>
                  <a:lnTo>
                    <a:pt x="6181" y="10067"/>
                  </a:lnTo>
                  <a:lnTo>
                    <a:pt x="6181" y="10171"/>
                  </a:lnTo>
                  <a:lnTo>
                    <a:pt x="6129" y="10302"/>
                  </a:lnTo>
                  <a:lnTo>
                    <a:pt x="6963" y="10302"/>
                  </a:lnTo>
                  <a:lnTo>
                    <a:pt x="6911" y="10250"/>
                  </a:lnTo>
                  <a:lnTo>
                    <a:pt x="6755" y="10093"/>
                  </a:lnTo>
                  <a:lnTo>
                    <a:pt x="6598" y="9858"/>
                  </a:lnTo>
                  <a:lnTo>
                    <a:pt x="6546" y="9754"/>
                  </a:lnTo>
                  <a:lnTo>
                    <a:pt x="6546" y="9624"/>
                  </a:lnTo>
                  <a:lnTo>
                    <a:pt x="6520" y="9285"/>
                  </a:lnTo>
                  <a:lnTo>
                    <a:pt x="6520" y="8815"/>
                  </a:lnTo>
                  <a:lnTo>
                    <a:pt x="6546" y="8320"/>
                  </a:lnTo>
                  <a:lnTo>
                    <a:pt x="6572" y="8111"/>
                  </a:lnTo>
                  <a:lnTo>
                    <a:pt x="6624" y="7955"/>
                  </a:lnTo>
                  <a:lnTo>
                    <a:pt x="6781" y="7537"/>
                  </a:lnTo>
                  <a:lnTo>
                    <a:pt x="6937" y="6990"/>
                  </a:lnTo>
                  <a:lnTo>
                    <a:pt x="7015" y="6703"/>
                  </a:lnTo>
                  <a:lnTo>
                    <a:pt x="7094" y="6390"/>
                  </a:lnTo>
                  <a:lnTo>
                    <a:pt x="7146" y="6077"/>
                  </a:lnTo>
                  <a:lnTo>
                    <a:pt x="7146" y="5764"/>
                  </a:lnTo>
                  <a:lnTo>
                    <a:pt x="7224" y="5868"/>
                  </a:lnTo>
                  <a:lnTo>
                    <a:pt x="7459" y="6155"/>
                  </a:lnTo>
                  <a:lnTo>
                    <a:pt x="7641" y="6312"/>
                  </a:lnTo>
                  <a:lnTo>
                    <a:pt x="7850" y="6520"/>
                  </a:lnTo>
                  <a:lnTo>
                    <a:pt x="8111" y="6729"/>
                  </a:lnTo>
                  <a:lnTo>
                    <a:pt x="8398" y="6911"/>
                  </a:lnTo>
                  <a:lnTo>
                    <a:pt x="8398" y="7042"/>
                  </a:lnTo>
                  <a:lnTo>
                    <a:pt x="8398" y="7172"/>
                  </a:lnTo>
                  <a:lnTo>
                    <a:pt x="8346" y="7381"/>
                  </a:lnTo>
                  <a:lnTo>
                    <a:pt x="8267" y="7642"/>
                  </a:lnTo>
                  <a:lnTo>
                    <a:pt x="8137" y="7981"/>
                  </a:lnTo>
                  <a:lnTo>
                    <a:pt x="7954" y="8398"/>
                  </a:lnTo>
                  <a:lnTo>
                    <a:pt x="7667" y="8867"/>
                  </a:lnTo>
                  <a:lnTo>
                    <a:pt x="7667" y="8893"/>
                  </a:lnTo>
                  <a:lnTo>
                    <a:pt x="7641" y="8920"/>
                  </a:lnTo>
                  <a:lnTo>
                    <a:pt x="7641" y="8972"/>
                  </a:lnTo>
                  <a:lnTo>
                    <a:pt x="7720" y="9024"/>
                  </a:lnTo>
                  <a:lnTo>
                    <a:pt x="7772" y="9076"/>
                  </a:lnTo>
                  <a:lnTo>
                    <a:pt x="7772" y="9128"/>
                  </a:lnTo>
                  <a:lnTo>
                    <a:pt x="7694" y="9259"/>
                  </a:lnTo>
                  <a:lnTo>
                    <a:pt x="7563" y="9441"/>
                  </a:lnTo>
                  <a:lnTo>
                    <a:pt x="7511" y="9519"/>
                  </a:lnTo>
                  <a:lnTo>
                    <a:pt x="7485" y="9598"/>
                  </a:lnTo>
                  <a:lnTo>
                    <a:pt x="7485" y="9676"/>
                  </a:lnTo>
                  <a:lnTo>
                    <a:pt x="7511" y="9754"/>
                  </a:lnTo>
                  <a:lnTo>
                    <a:pt x="7537" y="9780"/>
                  </a:lnTo>
                  <a:lnTo>
                    <a:pt x="7589" y="9832"/>
                  </a:lnTo>
                  <a:lnTo>
                    <a:pt x="7746" y="9937"/>
                  </a:lnTo>
                  <a:lnTo>
                    <a:pt x="7798" y="9989"/>
                  </a:lnTo>
                  <a:lnTo>
                    <a:pt x="7876" y="10067"/>
                  </a:lnTo>
                  <a:lnTo>
                    <a:pt x="7954" y="10145"/>
                  </a:lnTo>
                  <a:lnTo>
                    <a:pt x="8006" y="10171"/>
                  </a:lnTo>
                  <a:lnTo>
                    <a:pt x="8059" y="10171"/>
                  </a:lnTo>
                  <a:lnTo>
                    <a:pt x="8111" y="10119"/>
                  </a:lnTo>
                  <a:lnTo>
                    <a:pt x="8137" y="10041"/>
                  </a:lnTo>
                  <a:lnTo>
                    <a:pt x="8163" y="9963"/>
                  </a:lnTo>
                  <a:lnTo>
                    <a:pt x="8189" y="9858"/>
                  </a:lnTo>
                  <a:lnTo>
                    <a:pt x="8163" y="9780"/>
                  </a:lnTo>
                  <a:lnTo>
                    <a:pt x="8111" y="9519"/>
                  </a:lnTo>
                  <a:lnTo>
                    <a:pt x="8137" y="9415"/>
                  </a:lnTo>
                  <a:lnTo>
                    <a:pt x="8189" y="9363"/>
                  </a:lnTo>
                  <a:lnTo>
                    <a:pt x="8267" y="9311"/>
                  </a:lnTo>
                  <a:lnTo>
                    <a:pt x="8319" y="9232"/>
                  </a:lnTo>
                  <a:lnTo>
                    <a:pt x="8372" y="9128"/>
                  </a:lnTo>
                  <a:lnTo>
                    <a:pt x="8450" y="8867"/>
                  </a:lnTo>
                  <a:lnTo>
                    <a:pt x="8580" y="8137"/>
                  </a:lnTo>
                  <a:lnTo>
                    <a:pt x="8606" y="7955"/>
                  </a:lnTo>
                  <a:lnTo>
                    <a:pt x="8685" y="7798"/>
                  </a:lnTo>
                  <a:lnTo>
                    <a:pt x="8737" y="7616"/>
                  </a:lnTo>
                  <a:lnTo>
                    <a:pt x="8841" y="7459"/>
                  </a:lnTo>
                  <a:lnTo>
                    <a:pt x="9050" y="7224"/>
                  </a:lnTo>
                  <a:lnTo>
                    <a:pt x="9128" y="7146"/>
                  </a:lnTo>
                  <a:lnTo>
                    <a:pt x="9180" y="7042"/>
                  </a:lnTo>
                  <a:lnTo>
                    <a:pt x="9180" y="6938"/>
                  </a:lnTo>
                  <a:lnTo>
                    <a:pt x="9180" y="6833"/>
                  </a:lnTo>
                  <a:lnTo>
                    <a:pt x="9102" y="6729"/>
                  </a:lnTo>
                  <a:lnTo>
                    <a:pt x="8997" y="6572"/>
                  </a:lnTo>
                  <a:lnTo>
                    <a:pt x="8424" y="5999"/>
                  </a:lnTo>
                  <a:lnTo>
                    <a:pt x="8293" y="5868"/>
                  </a:lnTo>
                  <a:lnTo>
                    <a:pt x="8189" y="5712"/>
                  </a:lnTo>
                  <a:lnTo>
                    <a:pt x="8111" y="5555"/>
                  </a:lnTo>
                  <a:lnTo>
                    <a:pt x="8033" y="5399"/>
                  </a:lnTo>
                  <a:lnTo>
                    <a:pt x="7954" y="5138"/>
                  </a:lnTo>
                  <a:lnTo>
                    <a:pt x="7928" y="4982"/>
                  </a:lnTo>
                  <a:lnTo>
                    <a:pt x="7928" y="4955"/>
                  </a:lnTo>
                  <a:lnTo>
                    <a:pt x="7980" y="4929"/>
                  </a:lnTo>
                  <a:lnTo>
                    <a:pt x="8841" y="4929"/>
                  </a:lnTo>
                  <a:lnTo>
                    <a:pt x="9102" y="4903"/>
                  </a:lnTo>
                  <a:lnTo>
                    <a:pt x="9415" y="4825"/>
                  </a:lnTo>
                  <a:lnTo>
                    <a:pt x="9728" y="4721"/>
                  </a:lnTo>
                  <a:lnTo>
                    <a:pt x="9884" y="4643"/>
                  </a:lnTo>
                  <a:lnTo>
                    <a:pt x="10041" y="4538"/>
                  </a:lnTo>
                  <a:lnTo>
                    <a:pt x="10171" y="4408"/>
                  </a:lnTo>
                  <a:lnTo>
                    <a:pt x="10328" y="4277"/>
                  </a:lnTo>
                  <a:lnTo>
                    <a:pt x="10588" y="3991"/>
                  </a:lnTo>
                  <a:lnTo>
                    <a:pt x="10771" y="3678"/>
                  </a:lnTo>
                  <a:lnTo>
                    <a:pt x="10927" y="3365"/>
                  </a:lnTo>
                  <a:lnTo>
                    <a:pt x="11032" y="3078"/>
                  </a:lnTo>
                  <a:lnTo>
                    <a:pt x="11136" y="2791"/>
                  </a:lnTo>
                  <a:lnTo>
                    <a:pt x="11188" y="2556"/>
                  </a:lnTo>
                  <a:lnTo>
                    <a:pt x="11319" y="2113"/>
                  </a:lnTo>
                  <a:lnTo>
                    <a:pt x="11423" y="1800"/>
                  </a:lnTo>
                  <a:lnTo>
                    <a:pt x="11553" y="1565"/>
                  </a:lnTo>
                  <a:lnTo>
                    <a:pt x="11684" y="1409"/>
                  </a:lnTo>
                  <a:lnTo>
                    <a:pt x="11736" y="1357"/>
                  </a:lnTo>
                  <a:lnTo>
                    <a:pt x="11762" y="1357"/>
                  </a:lnTo>
                  <a:lnTo>
                    <a:pt x="11840" y="1304"/>
                  </a:lnTo>
                  <a:lnTo>
                    <a:pt x="11918" y="1226"/>
                  </a:lnTo>
                  <a:lnTo>
                    <a:pt x="11997" y="1122"/>
                  </a:lnTo>
                  <a:lnTo>
                    <a:pt x="12075" y="1044"/>
                  </a:lnTo>
                  <a:lnTo>
                    <a:pt x="12179" y="991"/>
                  </a:lnTo>
                  <a:lnTo>
                    <a:pt x="12805" y="991"/>
                  </a:lnTo>
                  <a:lnTo>
                    <a:pt x="12883" y="965"/>
                  </a:lnTo>
                  <a:lnTo>
                    <a:pt x="12935" y="913"/>
                  </a:lnTo>
                  <a:lnTo>
                    <a:pt x="12935" y="861"/>
                  </a:lnTo>
                  <a:lnTo>
                    <a:pt x="12909" y="835"/>
                  </a:lnTo>
                  <a:lnTo>
                    <a:pt x="12883" y="809"/>
                  </a:lnTo>
                  <a:lnTo>
                    <a:pt x="12857" y="809"/>
                  </a:lnTo>
                  <a:lnTo>
                    <a:pt x="12857" y="731"/>
                  </a:lnTo>
                  <a:lnTo>
                    <a:pt x="12857" y="705"/>
                  </a:lnTo>
                  <a:lnTo>
                    <a:pt x="12883" y="705"/>
                  </a:lnTo>
                  <a:lnTo>
                    <a:pt x="12935" y="679"/>
                  </a:lnTo>
                  <a:lnTo>
                    <a:pt x="12962" y="679"/>
                  </a:lnTo>
                  <a:lnTo>
                    <a:pt x="12962" y="652"/>
                  </a:lnTo>
                  <a:lnTo>
                    <a:pt x="12962" y="548"/>
                  </a:lnTo>
                  <a:lnTo>
                    <a:pt x="12883" y="392"/>
                  </a:lnTo>
                  <a:lnTo>
                    <a:pt x="12753" y="261"/>
                  </a:lnTo>
                  <a:lnTo>
                    <a:pt x="12649" y="209"/>
                  </a:lnTo>
                  <a:lnTo>
                    <a:pt x="12570" y="183"/>
                  </a:lnTo>
                  <a:lnTo>
                    <a:pt x="12440" y="157"/>
                  </a:lnTo>
                  <a:lnTo>
                    <a:pt x="12336" y="131"/>
                  </a:lnTo>
                  <a:lnTo>
                    <a:pt x="11658" y="131"/>
                  </a:lnTo>
                  <a:lnTo>
                    <a:pt x="11579" y="105"/>
                  </a:lnTo>
                  <a:lnTo>
                    <a:pt x="11553" y="79"/>
                  </a:lnTo>
                  <a:lnTo>
                    <a:pt x="11501" y="53"/>
                  </a:lnTo>
                  <a:lnTo>
                    <a:pt x="11449" y="27"/>
                  </a:lnTo>
                  <a:lnTo>
                    <a:pt x="1126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>
              <a:extLst>
                <a:ext uri="{FF2B5EF4-FFF2-40B4-BE49-F238E27FC236}">
                  <a16:creationId xmlns:a16="http://schemas.microsoft.com/office/drawing/2014/main" id="{007EF1AE-ECFF-E45D-F9D7-A48C21A34DFB}"/>
                </a:ext>
              </a:extLst>
            </p:cNvPr>
            <p:cNvSpPr/>
            <p:nvPr/>
          </p:nvSpPr>
          <p:spPr>
            <a:xfrm>
              <a:off x="5250250" y="4517067"/>
              <a:ext cx="369387" cy="270349"/>
            </a:xfrm>
            <a:custGeom>
              <a:avLst/>
              <a:gdLst/>
              <a:ahLst/>
              <a:cxnLst/>
              <a:rect l="l" t="t" r="r" b="b"/>
              <a:pathLst>
                <a:path w="10406" h="7616" extrusionOk="0">
                  <a:moveTo>
                    <a:pt x="4016" y="0"/>
                  </a:moveTo>
                  <a:lnTo>
                    <a:pt x="3860" y="26"/>
                  </a:lnTo>
                  <a:lnTo>
                    <a:pt x="3677" y="78"/>
                  </a:lnTo>
                  <a:lnTo>
                    <a:pt x="3495" y="183"/>
                  </a:lnTo>
                  <a:lnTo>
                    <a:pt x="3312" y="313"/>
                  </a:lnTo>
                  <a:lnTo>
                    <a:pt x="3130" y="469"/>
                  </a:lnTo>
                  <a:lnTo>
                    <a:pt x="2973" y="652"/>
                  </a:lnTo>
                  <a:lnTo>
                    <a:pt x="2686" y="965"/>
                  </a:lnTo>
                  <a:lnTo>
                    <a:pt x="2478" y="1174"/>
                  </a:lnTo>
                  <a:lnTo>
                    <a:pt x="2295" y="1278"/>
                  </a:lnTo>
                  <a:lnTo>
                    <a:pt x="2086" y="1330"/>
                  </a:lnTo>
                  <a:lnTo>
                    <a:pt x="1773" y="1408"/>
                  </a:lnTo>
                  <a:lnTo>
                    <a:pt x="1382" y="1565"/>
                  </a:lnTo>
                  <a:lnTo>
                    <a:pt x="1174" y="1669"/>
                  </a:lnTo>
                  <a:lnTo>
                    <a:pt x="991" y="1800"/>
                  </a:lnTo>
                  <a:lnTo>
                    <a:pt x="782" y="1956"/>
                  </a:lnTo>
                  <a:lnTo>
                    <a:pt x="626" y="2139"/>
                  </a:lnTo>
                  <a:lnTo>
                    <a:pt x="469" y="2347"/>
                  </a:lnTo>
                  <a:lnTo>
                    <a:pt x="339" y="2556"/>
                  </a:lnTo>
                  <a:lnTo>
                    <a:pt x="235" y="2791"/>
                  </a:lnTo>
                  <a:lnTo>
                    <a:pt x="157" y="2999"/>
                  </a:lnTo>
                  <a:lnTo>
                    <a:pt x="78" y="3208"/>
                  </a:lnTo>
                  <a:lnTo>
                    <a:pt x="26" y="3416"/>
                  </a:lnTo>
                  <a:lnTo>
                    <a:pt x="0" y="3599"/>
                  </a:lnTo>
                  <a:lnTo>
                    <a:pt x="0" y="3755"/>
                  </a:lnTo>
                  <a:lnTo>
                    <a:pt x="78" y="3729"/>
                  </a:lnTo>
                  <a:lnTo>
                    <a:pt x="130" y="3677"/>
                  </a:lnTo>
                  <a:lnTo>
                    <a:pt x="183" y="3625"/>
                  </a:lnTo>
                  <a:lnTo>
                    <a:pt x="235" y="3573"/>
                  </a:lnTo>
                  <a:lnTo>
                    <a:pt x="287" y="3469"/>
                  </a:lnTo>
                  <a:lnTo>
                    <a:pt x="287" y="3338"/>
                  </a:lnTo>
                  <a:lnTo>
                    <a:pt x="235" y="3182"/>
                  </a:lnTo>
                  <a:lnTo>
                    <a:pt x="443" y="2869"/>
                  </a:lnTo>
                  <a:lnTo>
                    <a:pt x="600" y="2686"/>
                  </a:lnTo>
                  <a:lnTo>
                    <a:pt x="678" y="2608"/>
                  </a:lnTo>
                  <a:lnTo>
                    <a:pt x="730" y="2582"/>
                  </a:lnTo>
                  <a:lnTo>
                    <a:pt x="756" y="2608"/>
                  </a:lnTo>
                  <a:lnTo>
                    <a:pt x="782" y="2660"/>
                  </a:lnTo>
                  <a:lnTo>
                    <a:pt x="809" y="2791"/>
                  </a:lnTo>
                  <a:lnTo>
                    <a:pt x="782" y="3208"/>
                  </a:lnTo>
                  <a:lnTo>
                    <a:pt x="678" y="3990"/>
                  </a:lnTo>
                  <a:lnTo>
                    <a:pt x="652" y="4068"/>
                  </a:lnTo>
                  <a:lnTo>
                    <a:pt x="600" y="4173"/>
                  </a:lnTo>
                  <a:lnTo>
                    <a:pt x="469" y="4407"/>
                  </a:lnTo>
                  <a:lnTo>
                    <a:pt x="287" y="4616"/>
                  </a:lnTo>
                  <a:lnTo>
                    <a:pt x="104" y="4799"/>
                  </a:lnTo>
                  <a:lnTo>
                    <a:pt x="52" y="4851"/>
                  </a:lnTo>
                  <a:lnTo>
                    <a:pt x="0" y="4929"/>
                  </a:lnTo>
                  <a:lnTo>
                    <a:pt x="0" y="4981"/>
                  </a:lnTo>
                  <a:lnTo>
                    <a:pt x="26" y="5007"/>
                  </a:lnTo>
                  <a:lnTo>
                    <a:pt x="78" y="5138"/>
                  </a:lnTo>
                  <a:lnTo>
                    <a:pt x="78" y="5190"/>
                  </a:lnTo>
                  <a:lnTo>
                    <a:pt x="104" y="5268"/>
                  </a:lnTo>
                  <a:lnTo>
                    <a:pt x="104" y="6050"/>
                  </a:lnTo>
                  <a:lnTo>
                    <a:pt x="78" y="6729"/>
                  </a:lnTo>
                  <a:lnTo>
                    <a:pt x="78" y="6807"/>
                  </a:lnTo>
                  <a:lnTo>
                    <a:pt x="104" y="6859"/>
                  </a:lnTo>
                  <a:lnTo>
                    <a:pt x="130" y="6911"/>
                  </a:lnTo>
                  <a:lnTo>
                    <a:pt x="209" y="6937"/>
                  </a:lnTo>
                  <a:lnTo>
                    <a:pt x="235" y="6963"/>
                  </a:lnTo>
                  <a:lnTo>
                    <a:pt x="261" y="6989"/>
                  </a:lnTo>
                  <a:lnTo>
                    <a:pt x="261" y="7068"/>
                  </a:lnTo>
                  <a:lnTo>
                    <a:pt x="235" y="7146"/>
                  </a:lnTo>
                  <a:lnTo>
                    <a:pt x="835" y="7198"/>
                  </a:lnTo>
                  <a:lnTo>
                    <a:pt x="782" y="7094"/>
                  </a:lnTo>
                  <a:lnTo>
                    <a:pt x="730" y="7015"/>
                  </a:lnTo>
                  <a:lnTo>
                    <a:pt x="600" y="6937"/>
                  </a:lnTo>
                  <a:lnTo>
                    <a:pt x="548" y="6885"/>
                  </a:lnTo>
                  <a:lnTo>
                    <a:pt x="496" y="6833"/>
                  </a:lnTo>
                  <a:lnTo>
                    <a:pt x="443" y="6729"/>
                  </a:lnTo>
                  <a:lnTo>
                    <a:pt x="443" y="6598"/>
                  </a:lnTo>
                  <a:lnTo>
                    <a:pt x="443" y="6416"/>
                  </a:lnTo>
                  <a:lnTo>
                    <a:pt x="417" y="5842"/>
                  </a:lnTo>
                  <a:lnTo>
                    <a:pt x="417" y="5529"/>
                  </a:lnTo>
                  <a:lnTo>
                    <a:pt x="443" y="5320"/>
                  </a:lnTo>
                  <a:lnTo>
                    <a:pt x="496" y="5086"/>
                  </a:lnTo>
                  <a:lnTo>
                    <a:pt x="626" y="5007"/>
                  </a:lnTo>
                  <a:lnTo>
                    <a:pt x="939" y="4825"/>
                  </a:lnTo>
                  <a:lnTo>
                    <a:pt x="1095" y="4694"/>
                  </a:lnTo>
                  <a:lnTo>
                    <a:pt x="1252" y="4564"/>
                  </a:lnTo>
                  <a:lnTo>
                    <a:pt x="1356" y="4407"/>
                  </a:lnTo>
                  <a:lnTo>
                    <a:pt x="1434" y="4251"/>
                  </a:lnTo>
                  <a:lnTo>
                    <a:pt x="1487" y="4251"/>
                  </a:lnTo>
                  <a:lnTo>
                    <a:pt x="1487" y="4303"/>
                  </a:lnTo>
                  <a:lnTo>
                    <a:pt x="1487" y="4381"/>
                  </a:lnTo>
                  <a:lnTo>
                    <a:pt x="1460" y="4799"/>
                  </a:lnTo>
                  <a:lnTo>
                    <a:pt x="1434" y="4903"/>
                  </a:lnTo>
                  <a:lnTo>
                    <a:pt x="1382" y="5007"/>
                  </a:lnTo>
                  <a:lnTo>
                    <a:pt x="1278" y="5112"/>
                  </a:lnTo>
                  <a:lnTo>
                    <a:pt x="1200" y="5216"/>
                  </a:lnTo>
                  <a:lnTo>
                    <a:pt x="1174" y="5294"/>
                  </a:lnTo>
                  <a:lnTo>
                    <a:pt x="1200" y="5372"/>
                  </a:lnTo>
                  <a:lnTo>
                    <a:pt x="1252" y="5503"/>
                  </a:lnTo>
                  <a:lnTo>
                    <a:pt x="1513" y="6077"/>
                  </a:lnTo>
                  <a:lnTo>
                    <a:pt x="1669" y="6389"/>
                  </a:lnTo>
                  <a:lnTo>
                    <a:pt x="1747" y="6624"/>
                  </a:lnTo>
                  <a:lnTo>
                    <a:pt x="1773" y="6833"/>
                  </a:lnTo>
                  <a:lnTo>
                    <a:pt x="1800" y="6963"/>
                  </a:lnTo>
                  <a:lnTo>
                    <a:pt x="1800" y="6989"/>
                  </a:lnTo>
                  <a:lnTo>
                    <a:pt x="1826" y="6989"/>
                  </a:lnTo>
                  <a:lnTo>
                    <a:pt x="1852" y="7015"/>
                  </a:lnTo>
                  <a:lnTo>
                    <a:pt x="1904" y="7068"/>
                  </a:lnTo>
                  <a:lnTo>
                    <a:pt x="1930" y="7120"/>
                  </a:lnTo>
                  <a:lnTo>
                    <a:pt x="1956" y="7172"/>
                  </a:lnTo>
                  <a:lnTo>
                    <a:pt x="1930" y="7302"/>
                  </a:lnTo>
                  <a:lnTo>
                    <a:pt x="2582" y="7354"/>
                  </a:lnTo>
                  <a:lnTo>
                    <a:pt x="2582" y="7354"/>
                  </a:lnTo>
                  <a:lnTo>
                    <a:pt x="2425" y="7172"/>
                  </a:lnTo>
                  <a:lnTo>
                    <a:pt x="2295" y="6989"/>
                  </a:lnTo>
                  <a:lnTo>
                    <a:pt x="2191" y="6807"/>
                  </a:lnTo>
                  <a:lnTo>
                    <a:pt x="1982" y="6363"/>
                  </a:lnTo>
                  <a:lnTo>
                    <a:pt x="1826" y="5894"/>
                  </a:lnTo>
                  <a:lnTo>
                    <a:pt x="1773" y="5685"/>
                  </a:lnTo>
                  <a:lnTo>
                    <a:pt x="1695" y="5477"/>
                  </a:lnTo>
                  <a:lnTo>
                    <a:pt x="1695" y="5372"/>
                  </a:lnTo>
                  <a:lnTo>
                    <a:pt x="1695" y="5268"/>
                  </a:lnTo>
                  <a:lnTo>
                    <a:pt x="1721" y="5164"/>
                  </a:lnTo>
                  <a:lnTo>
                    <a:pt x="1773" y="5059"/>
                  </a:lnTo>
                  <a:lnTo>
                    <a:pt x="1930" y="4825"/>
                  </a:lnTo>
                  <a:lnTo>
                    <a:pt x="2086" y="4642"/>
                  </a:lnTo>
                  <a:lnTo>
                    <a:pt x="2243" y="4460"/>
                  </a:lnTo>
                  <a:lnTo>
                    <a:pt x="2399" y="4303"/>
                  </a:lnTo>
                  <a:lnTo>
                    <a:pt x="2556" y="4173"/>
                  </a:lnTo>
                  <a:lnTo>
                    <a:pt x="2686" y="4068"/>
                  </a:lnTo>
                  <a:lnTo>
                    <a:pt x="2764" y="3938"/>
                  </a:lnTo>
                  <a:lnTo>
                    <a:pt x="2843" y="3808"/>
                  </a:lnTo>
                  <a:lnTo>
                    <a:pt x="2973" y="3860"/>
                  </a:lnTo>
                  <a:lnTo>
                    <a:pt x="3338" y="3964"/>
                  </a:lnTo>
                  <a:lnTo>
                    <a:pt x="3625" y="4016"/>
                  </a:lnTo>
                  <a:lnTo>
                    <a:pt x="3964" y="4068"/>
                  </a:lnTo>
                  <a:lnTo>
                    <a:pt x="4355" y="4121"/>
                  </a:lnTo>
                  <a:lnTo>
                    <a:pt x="4825" y="4147"/>
                  </a:lnTo>
                  <a:lnTo>
                    <a:pt x="4851" y="4720"/>
                  </a:lnTo>
                  <a:lnTo>
                    <a:pt x="4825" y="4955"/>
                  </a:lnTo>
                  <a:lnTo>
                    <a:pt x="4746" y="5216"/>
                  </a:lnTo>
                  <a:lnTo>
                    <a:pt x="4668" y="5451"/>
                  </a:lnTo>
                  <a:lnTo>
                    <a:pt x="4564" y="5607"/>
                  </a:lnTo>
                  <a:lnTo>
                    <a:pt x="4512" y="5711"/>
                  </a:lnTo>
                  <a:lnTo>
                    <a:pt x="4486" y="5790"/>
                  </a:lnTo>
                  <a:lnTo>
                    <a:pt x="4512" y="5868"/>
                  </a:lnTo>
                  <a:lnTo>
                    <a:pt x="4538" y="5946"/>
                  </a:lnTo>
                  <a:lnTo>
                    <a:pt x="4590" y="6077"/>
                  </a:lnTo>
                  <a:lnTo>
                    <a:pt x="4590" y="6233"/>
                  </a:lnTo>
                  <a:lnTo>
                    <a:pt x="4538" y="6702"/>
                  </a:lnTo>
                  <a:lnTo>
                    <a:pt x="4486" y="6963"/>
                  </a:lnTo>
                  <a:lnTo>
                    <a:pt x="4486" y="7146"/>
                  </a:lnTo>
                  <a:lnTo>
                    <a:pt x="4512" y="7250"/>
                  </a:lnTo>
                  <a:lnTo>
                    <a:pt x="4538" y="7276"/>
                  </a:lnTo>
                  <a:lnTo>
                    <a:pt x="4564" y="7276"/>
                  </a:lnTo>
                  <a:lnTo>
                    <a:pt x="4616" y="7328"/>
                  </a:lnTo>
                  <a:lnTo>
                    <a:pt x="4616" y="7380"/>
                  </a:lnTo>
                  <a:lnTo>
                    <a:pt x="4616" y="7459"/>
                  </a:lnTo>
                  <a:lnTo>
                    <a:pt x="4564" y="7537"/>
                  </a:lnTo>
                  <a:lnTo>
                    <a:pt x="5216" y="7615"/>
                  </a:lnTo>
                  <a:lnTo>
                    <a:pt x="5059" y="7433"/>
                  </a:lnTo>
                  <a:lnTo>
                    <a:pt x="4955" y="7276"/>
                  </a:lnTo>
                  <a:lnTo>
                    <a:pt x="4929" y="7198"/>
                  </a:lnTo>
                  <a:lnTo>
                    <a:pt x="4929" y="7094"/>
                  </a:lnTo>
                  <a:lnTo>
                    <a:pt x="4955" y="6520"/>
                  </a:lnTo>
                  <a:lnTo>
                    <a:pt x="5007" y="6181"/>
                  </a:lnTo>
                  <a:lnTo>
                    <a:pt x="5033" y="6024"/>
                  </a:lnTo>
                  <a:lnTo>
                    <a:pt x="5086" y="5920"/>
                  </a:lnTo>
                  <a:lnTo>
                    <a:pt x="5216" y="5633"/>
                  </a:lnTo>
                  <a:lnTo>
                    <a:pt x="5372" y="5268"/>
                  </a:lnTo>
                  <a:lnTo>
                    <a:pt x="5529" y="4825"/>
                  </a:lnTo>
                  <a:lnTo>
                    <a:pt x="5581" y="4616"/>
                  </a:lnTo>
                  <a:lnTo>
                    <a:pt x="5607" y="4407"/>
                  </a:lnTo>
                  <a:lnTo>
                    <a:pt x="5659" y="4486"/>
                  </a:lnTo>
                  <a:lnTo>
                    <a:pt x="5842" y="4694"/>
                  </a:lnTo>
                  <a:lnTo>
                    <a:pt x="6103" y="4981"/>
                  </a:lnTo>
                  <a:lnTo>
                    <a:pt x="6285" y="5138"/>
                  </a:lnTo>
                  <a:lnTo>
                    <a:pt x="6520" y="5294"/>
                  </a:lnTo>
                  <a:lnTo>
                    <a:pt x="6311" y="5477"/>
                  </a:lnTo>
                  <a:lnTo>
                    <a:pt x="5998" y="5764"/>
                  </a:lnTo>
                  <a:lnTo>
                    <a:pt x="5529" y="6259"/>
                  </a:lnTo>
                  <a:lnTo>
                    <a:pt x="5503" y="6285"/>
                  </a:lnTo>
                  <a:lnTo>
                    <a:pt x="5503" y="6337"/>
                  </a:lnTo>
                  <a:lnTo>
                    <a:pt x="5555" y="6389"/>
                  </a:lnTo>
                  <a:lnTo>
                    <a:pt x="5581" y="6416"/>
                  </a:lnTo>
                  <a:lnTo>
                    <a:pt x="5581" y="6442"/>
                  </a:lnTo>
                  <a:lnTo>
                    <a:pt x="5529" y="6546"/>
                  </a:lnTo>
                  <a:lnTo>
                    <a:pt x="5425" y="6650"/>
                  </a:lnTo>
                  <a:lnTo>
                    <a:pt x="5346" y="6781"/>
                  </a:lnTo>
                  <a:lnTo>
                    <a:pt x="5346" y="6833"/>
                  </a:lnTo>
                  <a:lnTo>
                    <a:pt x="5346" y="6859"/>
                  </a:lnTo>
                  <a:lnTo>
                    <a:pt x="5425" y="6937"/>
                  </a:lnTo>
                  <a:lnTo>
                    <a:pt x="5529" y="7015"/>
                  </a:lnTo>
                  <a:lnTo>
                    <a:pt x="5633" y="7120"/>
                  </a:lnTo>
                  <a:lnTo>
                    <a:pt x="5685" y="7198"/>
                  </a:lnTo>
                  <a:lnTo>
                    <a:pt x="5764" y="7198"/>
                  </a:lnTo>
                  <a:lnTo>
                    <a:pt x="5790" y="7172"/>
                  </a:lnTo>
                  <a:lnTo>
                    <a:pt x="5842" y="7068"/>
                  </a:lnTo>
                  <a:lnTo>
                    <a:pt x="5868" y="6937"/>
                  </a:lnTo>
                  <a:lnTo>
                    <a:pt x="5842" y="6755"/>
                  </a:lnTo>
                  <a:lnTo>
                    <a:pt x="5868" y="6676"/>
                  </a:lnTo>
                  <a:lnTo>
                    <a:pt x="5894" y="6624"/>
                  </a:lnTo>
                  <a:lnTo>
                    <a:pt x="5946" y="6598"/>
                  </a:lnTo>
                  <a:lnTo>
                    <a:pt x="5946" y="6546"/>
                  </a:lnTo>
                  <a:lnTo>
                    <a:pt x="5946" y="6442"/>
                  </a:lnTo>
                  <a:lnTo>
                    <a:pt x="5998" y="6285"/>
                  </a:lnTo>
                  <a:lnTo>
                    <a:pt x="6050" y="6181"/>
                  </a:lnTo>
                  <a:lnTo>
                    <a:pt x="6103" y="6077"/>
                  </a:lnTo>
                  <a:lnTo>
                    <a:pt x="6207" y="6024"/>
                  </a:lnTo>
                  <a:lnTo>
                    <a:pt x="6311" y="5972"/>
                  </a:lnTo>
                  <a:lnTo>
                    <a:pt x="6520" y="5868"/>
                  </a:lnTo>
                  <a:lnTo>
                    <a:pt x="6728" y="5737"/>
                  </a:lnTo>
                  <a:lnTo>
                    <a:pt x="6937" y="5607"/>
                  </a:lnTo>
                  <a:lnTo>
                    <a:pt x="7015" y="5529"/>
                  </a:lnTo>
                  <a:lnTo>
                    <a:pt x="7068" y="5477"/>
                  </a:lnTo>
                  <a:lnTo>
                    <a:pt x="7094" y="5398"/>
                  </a:lnTo>
                  <a:lnTo>
                    <a:pt x="7094" y="5294"/>
                  </a:lnTo>
                  <a:lnTo>
                    <a:pt x="7068" y="5216"/>
                  </a:lnTo>
                  <a:lnTo>
                    <a:pt x="6989" y="5086"/>
                  </a:lnTo>
                  <a:lnTo>
                    <a:pt x="6572" y="4642"/>
                  </a:lnTo>
                  <a:lnTo>
                    <a:pt x="6416" y="4434"/>
                  </a:lnTo>
                  <a:lnTo>
                    <a:pt x="6363" y="4303"/>
                  </a:lnTo>
                  <a:lnTo>
                    <a:pt x="6337" y="4199"/>
                  </a:lnTo>
                  <a:lnTo>
                    <a:pt x="6259" y="3990"/>
                  </a:lnTo>
                  <a:lnTo>
                    <a:pt x="6259" y="3886"/>
                  </a:lnTo>
                  <a:lnTo>
                    <a:pt x="6259" y="3860"/>
                  </a:lnTo>
                  <a:lnTo>
                    <a:pt x="6442" y="3860"/>
                  </a:lnTo>
                  <a:lnTo>
                    <a:pt x="6755" y="3886"/>
                  </a:lnTo>
                  <a:lnTo>
                    <a:pt x="6963" y="3912"/>
                  </a:lnTo>
                  <a:lnTo>
                    <a:pt x="7172" y="3912"/>
                  </a:lnTo>
                  <a:lnTo>
                    <a:pt x="7407" y="3886"/>
                  </a:lnTo>
                  <a:lnTo>
                    <a:pt x="7667" y="3808"/>
                  </a:lnTo>
                  <a:lnTo>
                    <a:pt x="7902" y="3703"/>
                  </a:lnTo>
                  <a:lnTo>
                    <a:pt x="8163" y="3547"/>
                  </a:lnTo>
                  <a:lnTo>
                    <a:pt x="8371" y="3338"/>
                  </a:lnTo>
                  <a:lnTo>
                    <a:pt x="8528" y="3130"/>
                  </a:lnTo>
                  <a:lnTo>
                    <a:pt x="8658" y="2947"/>
                  </a:lnTo>
                  <a:lnTo>
                    <a:pt x="8763" y="2738"/>
                  </a:lnTo>
                  <a:lnTo>
                    <a:pt x="8919" y="2373"/>
                  </a:lnTo>
                  <a:lnTo>
                    <a:pt x="9023" y="2060"/>
                  </a:lnTo>
                  <a:lnTo>
                    <a:pt x="9154" y="1852"/>
                  </a:lnTo>
                  <a:lnTo>
                    <a:pt x="9258" y="1695"/>
                  </a:lnTo>
                  <a:lnTo>
                    <a:pt x="9362" y="1591"/>
                  </a:lnTo>
                  <a:lnTo>
                    <a:pt x="9441" y="1539"/>
                  </a:lnTo>
                  <a:lnTo>
                    <a:pt x="9493" y="1539"/>
                  </a:lnTo>
                  <a:lnTo>
                    <a:pt x="9545" y="1461"/>
                  </a:lnTo>
                  <a:lnTo>
                    <a:pt x="9623" y="1408"/>
                  </a:lnTo>
                  <a:lnTo>
                    <a:pt x="9702" y="1356"/>
                  </a:lnTo>
                  <a:lnTo>
                    <a:pt x="9780" y="1330"/>
                  </a:lnTo>
                  <a:lnTo>
                    <a:pt x="9884" y="1330"/>
                  </a:lnTo>
                  <a:lnTo>
                    <a:pt x="10119" y="1356"/>
                  </a:lnTo>
                  <a:lnTo>
                    <a:pt x="10327" y="1356"/>
                  </a:lnTo>
                  <a:lnTo>
                    <a:pt x="10354" y="1330"/>
                  </a:lnTo>
                  <a:lnTo>
                    <a:pt x="10354" y="1278"/>
                  </a:lnTo>
                  <a:lnTo>
                    <a:pt x="10354" y="1252"/>
                  </a:lnTo>
                  <a:lnTo>
                    <a:pt x="10327" y="1252"/>
                  </a:lnTo>
                  <a:lnTo>
                    <a:pt x="10301" y="1226"/>
                  </a:lnTo>
                  <a:lnTo>
                    <a:pt x="10301" y="1200"/>
                  </a:lnTo>
                  <a:lnTo>
                    <a:pt x="10327" y="1148"/>
                  </a:lnTo>
                  <a:lnTo>
                    <a:pt x="10354" y="1148"/>
                  </a:lnTo>
                  <a:lnTo>
                    <a:pt x="10406" y="1121"/>
                  </a:lnTo>
                  <a:lnTo>
                    <a:pt x="10406" y="1043"/>
                  </a:lnTo>
                  <a:lnTo>
                    <a:pt x="10354" y="939"/>
                  </a:lnTo>
                  <a:lnTo>
                    <a:pt x="10249" y="835"/>
                  </a:lnTo>
                  <a:lnTo>
                    <a:pt x="10119" y="756"/>
                  </a:lnTo>
                  <a:lnTo>
                    <a:pt x="10041" y="730"/>
                  </a:lnTo>
                  <a:lnTo>
                    <a:pt x="9936" y="730"/>
                  </a:lnTo>
                  <a:lnTo>
                    <a:pt x="9571" y="704"/>
                  </a:lnTo>
                  <a:lnTo>
                    <a:pt x="9415" y="678"/>
                  </a:lnTo>
                  <a:lnTo>
                    <a:pt x="9336" y="626"/>
                  </a:lnTo>
                  <a:lnTo>
                    <a:pt x="9258" y="574"/>
                  </a:lnTo>
                  <a:lnTo>
                    <a:pt x="9102" y="548"/>
                  </a:lnTo>
                  <a:lnTo>
                    <a:pt x="8945" y="548"/>
                  </a:lnTo>
                  <a:lnTo>
                    <a:pt x="8815" y="574"/>
                  </a:lnTo>
                  <a:lnTo>
                    <a:pt x="8684" y="626"/>
                  </a:lnTo>
                  <a:lnTo>
                    <a:pt x="8684" y="600"/>
                  </a:lnTo>
                  <a:lnTo>
                    <a:pt x="8658" y="574"/>
                  </a:lnTo>
                  <a:lnTo>
                    <a:pt x="8632" y="548"/>
                  </a:lnTo>
                  <a:lnTo>
                    <a:pt x="8606" y="548"/>
                  </a:lnTo>
                  <a:lnTo>
                    <a:pt x="8580" y="574"/>
                  </a:lnTo>
                  <a:lnTo>
                    <a:pt x="8580" y="626"/>
                  </a:lnTo>
                  <a:lnTo>
                    <a:pt x="8554" y="704"/>
                  </a:lnTo>
                  <a:lnTo>
                    <a:pt x="8502" y="782"/>
                  </a:lnTo>
                  <a:lnTo>
                    <a:pt x="8424" y="939"/>
                  </a:lnTo>
                  <a:lnTo>
                    <a:pt x="8371" y="1069"/>
                  </a:lnTo>
                  <a:lnTo>
                    <a:pt x="8345" y="1304"/>
                  </a:lnTo>
                  <a:lnTo>
                    <a:pt x="8267" y="1539"/>
                  </a:lnTo>
                  <a:lnTo>
                    <a:pt x="8137" y="1878"/>
                  </a:lnTo>
                  <a:lnTo>
                    <a:pt x="8059" y="2060"/>
                  </a:lnTo>
                  <a:lnTo>
                    <a:pt x="7954" y="2243"/>
                  </a:lnTo>
                  <a:lnTo>
                    <a:pt x="7850" y="2399"/>
                  </a:lnTo>
                  <a:lnTo>
                    <a:pt x="7720" y="2504"/>
                  </a:lnTo>
                  <a:lnTo>
                    <a:pt x="7589" y="2582"/>
                  </a:lnTo>
                  <a:lnTo>
                    <a:pt x="7433" y="2660"/>
                  </a:lnTo>
                  <a:lnTo>
                    <a:pt x="7250" y="2712"/>
                  </a:lnTo>
                  <a:lnTo>
                    <a:pt x="7041" y="2712"/>
                  </a:lnTo>
                  <a:lnTo>
                    <a:pt x="6859" y="2686"/>
                  </a:lnTo>
                  <a:lnTo>
                    <a:pt x="6676" y="2608"/>
                  </a:lnTo>
                  <a:lnTo>
                    <a:pt x="6598" y="2556"/>
                  </a:lnTo>
                  <a:lnTo>
                    <a:pt x="6520" y="2478"/>
                  </a:lnTo>
                  <a:lnTo>
                    <a:pt x="6442" y="2373"/>
                  </a:lnTo>
                  <a:lnTo>
                    <a:pt x="6389" y="2243"/>
                  </a:lnTo>
                  <a:lnTo>
                    <a:pt x="6285" y="2008"/>
                  </a:lnTo>
                  <a:lnTo>
                    <a:pt x="6233" y="1773"/>
                  </a:lnTo>
                  <a:lnTo>
                    <a:pt x="6181" y="1591"/>
                  </a:lnTo>
                  <a:lnTo>
                    <a:pt x="6129" y="1461"/>
                  </a:lnTo>
                  <a:lnTo>
                    <a:pt x="6050" y="1356"/>
                  </a:lnTo>
                  <a:lnTo>
                    <a:pt x="5998" y="1304"/>
                  </a:lnTo>
                  <a:lnTo>
                    <a:pt x="5946" y="1278"/>
                  </a:lnTo>
                  <a:lnTo>
                    <a:pt x="5790" y="1278"/>
                  </a:lnTo>
                  <a:lnTo>
                    <a:pt x="5529" y="1356"/>
                  </a:lnTo>
                  <a:lnTo>
                    <a:pt x="5398" y="1356"/>
                  </a:lnTo>
                  <a:lnTo>
                    <a:pt x="5320" y="1304"/>
                  </a:lnTo>
                  <a:lnTo>
                    <a:pt x="5242" y="1252"/>
                  </a:lnTo>
                  <a:lnTo>
                    <a:pt x="5086" y="1095"/>
                  </a:lnTo>
                  <a:lnTo>
                    <a:pt x="4955" y="913"/>
                  </a:lnTo>
                  <a:lnTo>
                    <a:pt x="4668" y="469"/>
                  </a:lnTo>
                  <a:lnTo>
                    <a:pt x="4512" y="261"/>
                  </a:lnTo>
                  <a:lnTo>
                    <a:pt x="4355" y="130"/>
                  </a:lnTo>
                  <a:lnTo>
                    <a:pt x="4199" y="26"/>
                  </a:lnTo>
                  <a:lnTo>
                    <a:pt x="401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36">
            <a:extLst>
              <a:ext uri="{FF2B5EF4-FFF2-40B4-BE49-F238E27FC236}">
                <a16:creationId xmlns:a16="http://schemas.microsoft.com/office/drawing/2014/main" id="{2CA78C29-1732-6A33-51E9-40FB5E56E4B4}"/>
              </a:ext>
            </a:extLst>
          </p:cNvPr>
          <p:cNvSpPr txBox="1">
            <a:spLocks noGrp="1"/>
          </p:cNvSpPr>
          <p:nvPr>
            <p:ph type="title" idx="16"/>
          </p:nvPr>
        </p:nvSpPr>
        <p:spPr>
          <a:xfrm>
            <a:off x="5648829" y="1257798"/>
            <a:ext cx="271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Египат данас</a:t>
            </a:r>
            <a:endParaRPr dirty="0"/>
          </a:p>
        </p:txBody>
      </p:sp>
      <p:sp>
        <p:nvSpPr>
          <p:cNvPr id="650" name="Google Shape;650;p36">
            <a:extLst>
              <a:ext uri="{FF2B5EF4-FFF2-40B4-BE49-F238E27FC236}">
                <a16:creationId xmlns:a16="http://schemas.microsoft.com/office/drawing/2014/main" id="{5C8BE453-60F4-D1A1-5D48-01A4C47B8F36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5648829" y="1473833"/>
            <a:ext cx="2715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Важан центар Блиског истока</a:t>
            </a:r>
            <a:endParaRPr dirty="0"/>
          </a:p>
        </p:txBody>
      </p:sp>
      <p:sp>
        <p:nvSpPr>
          <p:cNvPr id="651" name="Google Shape;651;p36">
            <a:extLst>
              <a:ext uri="{FF2B5EF4-FFF2-40B4-BE49-F238E27FC236}">
                <a16:creationId xmlns:a16="http://schemas.microsoft.com/office/drawing/2014/main" id="{480022DC-32E7-FB0C-226D-C2923D767ED1}"/>
              </a:ext>
            </a:extLst>
          </p:cNvPr>
          <p:cNvSpPr txBox="1">
            <a:spLocks noGrp="1"/>
          </p:cNvSpPr>
          <p:nvPr>
            <p:ph type="title" idx="18"/>
          </p:nvPr>
        </p:nvSpPr>
        <p:spPr>
          <a:xfrm flipH="1">
            <a:off x="5636370" y="3631761"/>
            <a:ext cx="2715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Закључак</a:t>
            </a:r>
            <a:endParaRPr dirty="0"/>
          </a:p>
        </p:txBody>
      </p:sp>
      <p:sp>
        <p:nvSpPr>
          <p:cNvPr id="653" name="Google Shape;653;p36">
            <a:extLst>
              <a:ext uri="{FF2B5EF4-FFF2-40B4-BE49-F238E27FC236}">
                <a16:creationId xmlns:a16="http://schemas.microsoft.com/office/drawing/2014/main" id="{762A1C45-2CE6-F81F-E7C0-3A2A9F9BCE0A}"/>
              </a:ext>
            </a:extLst>
          </p:cNvPr>
          <p:cNvSpPr txBox="1">
            <a:spLocks noGrp="1"/>
          </p:cNvSpPr>
          <p:nvPr>
            <p:ph type="title" idx="20"/>
          </p:nvPr>
        </p:nvSpPr>
        <p:spPr>
          <a:xfrm>
            <a:off x="791730" y="3537852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9</a:t>
            </a:r>
            <a:endParaRPr dirty="0"/>
          </a:p>
        </p:txBody>
      </p:sp>
      <p:sp>
        <p:nvSpPr>
          <p:cNvPr id="654" name="Google Shape;654;p36">
            <a:extLst>
              <a:ext uri="{FF2B5EF4-FFF2-40B4-BE49-F238E27FC236}">
                <a16:creationId xmlns:a16="http://schemas.microsoft.com/office/drawing/2014/main" id="{39CCD1B9-B1FD-92EA-7A65-1092370D79E4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 flipH="1">
            <a:off x="4819105" y="3537852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12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8168463"/>
      </p:ext>
    </p:extLst>
  </p:cSld>
  <p:clrMapOvr>
    <a:masterClrMapping/>
  </p:clrMapOvr>
  <p:transition spd="slow" advTm="7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>
          <a:extLst>
            <a:ext uri="{FF2B5EF4-FFF2-40B4-BE49-F238E27FC236}">
              <a16:creationId xmlns:a16="http://schemas.microsoft.com/office/drawing/2014/main" id="{1A9A1FA7-943C-4A01-F235-45E083E95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8">
            <a:extLst>
              <a:ext uri="{FF2B5EF4-FFF2-40B4-BE49-F238E27FC236}">
                <a16:creationId xmlns:a16="http://schemas.microsoft.com/office/drawing/2014/main" id="{EE1AF756-BB6F-BC52-98E7-A73D45BE7B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9450" y="0"/>
            <a:ext cx="69051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3300" dirty="0"/>
              <a:t>1. Увод</a:t>
            </a:r>
            <a:endParaRPr sz="3300" dirty="0"/>
          </a:p>
        </p:txBody>
      </p:sp>
      <p:sp>
        <p:nvSpPr>
          <p:cNvPr id="668" name="Google Shape;668;p38">
            <a:extLst>
              <a:ext uri="{FF2B5EF4-FFF2-40B4-BE49-F238E27FC236}">
                <a16:creationId xmlns:a16="http://schemas.microsoft.com/office/drawing/2014/main" id="{C49D8BB6-7B08-B708-1AE8-CE6E9F226D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19985" y="1308840"/>
            <a:ext cx="6905100" cy="372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Једна је од најутицајнијих и најразвијенијих арапских држава.</a:t>
            </a:r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69" name="Google Shape;669;p38">
            <a:extLst>
              <a:ext uri="{FF2B5EF4-FFF2-40B4-BE49-F238E27FC236}">
                <a16:creationId xmlns:a16="http://schemas.microsoft.com/office/drawing/2014/main" id="{737DA8BF-A9DA-99CB-B733-0B5A1C294507}"/>
              </a:ext>
            </a:extLst>
          </p:cNvPr>
          <p:cNvSpPr/>
          <p:nvPr/>
        </p:nvSpPr>
        <p:spPr>
          <a:xfrm>
            <a:off x="7693825" y="3442200"/>
            <a:ext cx="35600" cy="87750"/>
          </a:xfrm>
          <a:custGeom>
            <a:avLst/>
            <a:gdLst/>
            <a:ahLst/>
            <a:cxnLst/>
            <a:rect l="l" t="t" r="r" b="b"/>
            <a:pathLst>
              <a:path w="1424" h="351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141" y="281"/>
                </a:lnTo>
                <a:lnTo>
                  <a:pt x="321" y="622"/>
                </a:lnTo>
                <a:lnTo>
                  <a:pt x="522" y="1043"/>
                </a:lnTo>
                <a:lnTo>
                  <a:pt x="742" y="1564"/>
                </a:lnTo>
                <a:lnTo>
                  <a:pt x="983" y="2166"/>
                </a:lnTo>
                <a:lnTo>
                  <a:pt x="1203" y="2808"/>
                </a:lnTo>
                <a:lnTo>
                  <a:pt x="1424" y="3510"/>
                </a:lnTo>
                <a:lnTo>
                  <a:pt x="1424" y="3510"/>
                </a:lnTo>
                <a:lnTo>
                  <a:pt x="1203" y="2808"/>
                </a:lnTo>
                <a:lnTo>
                  <a:pt x="983" y="2166"/>
                </a:lnTo>
                <a:lnTo>
                  <a:pt x="742" y="1564"/>
                </a:lnTo>
                <a:lnTo>
                  <a:pt x="522" y="1043"/>
                </a:lnTo>
                <a:lnTo>
                  <a:pt x="321" y="622"/>
                </a:lnTo>
                <a:lnTo>
                  <a:pt x="141" y="28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684;p39">
            <a:extLst>
              <a:ext uri="{FF2B5EF4-FFF2-40B4-BE49-F238E27FC236}">
                <a16:creationId xmlns:a16="http://schemas.microsoft.com/office/drawing/2014/main" id="{FB68810F-3022-86B3-0496-A71EDD2FF490}"/>
              </a:ext>
            </a:extLst>
          </p:cNvPr>
          <p:cNvGrpSpPr/>
          <p:nvPr/>
        </p:nvGrpSpPr>
        <p:grpSpPr>
          <a:xfrm>
            <a:off x="1505680" y="1237743"/>
            <a:ext cx="313110" cy="294114"/>
            <a:chOff x="238125" y="1322175"/>
            <a:chExt cx="276425" cy="286225"/>
          </a:xfrm>
        </p:grpSpPr>
        <p:sp>
          <p:nvSpPr>
            <p:cNvPr id="3" name="Google Shape;685;p39">
              <a:extLst>
                <a:ext uri="{FF2B5EF4-FFF2-40B4-BE49-F238E27FC236}">
                  <a16:creationId xmlns:a16="http://schemas.microsoft.com/office/drawing/2014/main" id="{507CDBBB-F707-9F3D-2879-A35BD8A13FFC}"/>
                </a:ext>
              </a:extLst>
            </p:cNvPr>
            <p:cNvSpPr/>
            <p:nvPr/>
          </p:nvSpPr>
          <p:spPr>
            <a:xfrm>
              <a:off x="385150" y="1322175"/>
              <a:ext cx="16350" cy="62750"/>
            </a:xfrm>
            <a:custGeom>
              <a:avLst/>
              <a:gdLst/>
              <a:ahLst/>
              <a:cxnLst/>
              <a:rect l="l" t="t" r="r" b="b"/>
              <a:pathLst>
                <a:path w="654" h="2510" extrusionOk="0">
                  <a:moveTo>
                    <a:pt x="0" y="0"/>
                  </a:moveTo>
                  <a:lnTo>
                    <a:pt x="0" y="2509"/>
                  </a:lnTo>
                  <a:lnTo>
                    <a:pt x="654" y="2509"/>
                  </a:lnTo>
                  <a:lnTo>
                    <a:pt x="654" y="78"/>
                  </a:lnTo>
                  <a:lnTo>
                    <a:pt x="34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86;p39">
              <a:extLst>
                <a:ext uri="{FF2B5EF4-FFF2-40B4-BE49-F238E27FC236}">
                  <a16:creationId xmlns:a16="http://schemas.microsoft.com/office/drawing/2014/main" id="{F8B978BE-D87C-5BC5-AE6D-FE056EE156EB}"/>
                </a:ext>
              </a:extLst>
            </p:cNvPr>
            <p:cNvSpPr/>
            <p:nvPr/>
          </p:nvSpPr>
          <p:spPr>
            <a:xfrm>
              <a:off x="277975" y="1535200"/>
              <a:ext cx="65375" cy="20925"/>
            </a:xfrm>
            <a:custGeom>
              <a:avLst/>
              <a:gdLst/>
              <a:ahLst/>
              <a:cxnLst/>
              <a:rect l="l" t="t" r="r" b="b"/>
              <a:pathLst>
                <a:path w="2615" h="837" extrusionOk="0">
                  <a:moveTo>
                    <a:pt x="0" y="0"/>
                  </a:moveTo>
                  <a:lnTo>
                    <a:pt x="105" y="26"/>
                  </a:lnTo>
                  <a:lnTo>
                    <a:pt x="210" y="79"/>
                  </a:lnTo>
                  <a:lnTo>
                    <a:pt x="288" y="157"/>
                  </a:lnTo>
                  <a:lnTo>
                    <a:pt x="366" y="235"/>
                  </a:lnTo>
                  <a:lnTo>
                    <a:pt x="419" y="340"/>
                  </a:lnTo>
                  <a:lnTo>
                    <a:pt x="445" y="445"/>
                  </a:lnTo>
                  <a:lnTo>
                    <a:pt x="471" y="549"/>
                  </a:lnTo>
                  <a:lnTo>
                    <a:pt x="471" y="837"/>
                  </a:lnTo>
                  <a:lnTo>
                    <a:pt x="2614" y="837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87;p39">
              <a:extLst>
                <a:ext uri="{FF2B5EF4-FFF2-40B4-BE49-F238E27FC236}">
                  <a16:creationId xmlns:a16="http://schemas.microsoft.com/office/drawing/2014/main" id="{35E02C05-5CBC-C483-4212-8ADB4853A469}"/>
                </a:ext>
              </a:extLst>
            </p:cNvPr>
            <p:cNvSpPr/>
            <p:nvPr/>
          </p:nvSpPr>
          <p:spPr>
            <a:xfrm>
              <a:off x="440025" y="1464625"/>
              <a:ext cx="68650" cy="18975"/>
            </a:xfrm>
            <a:custGeom>
              <a:avLst/>
              <a:gdLst/>
              <a:ahLst/>
              <a:cxnLst/>
              <a:rect l="l" t="t" r="r" b="b"/>
              <a:pathLst>
                <a:path w="2746" h="759" extrusionOk="0">
                  <a:moveTo>
                    <a:pt x="367" y="0"/>
                  </a:moveTo>
                  <a:lnTo>
                    <a:pt x="210" y="392"/>
                  </a:lnTo>
                  <a:lnTo>
                    <a:pt x="1" y="758"/>
                  </a:lnTo>
                  <a:lnTo>
                    <a:pt x="2745" y="758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88;p39">
              <a:extLst>
                <a:ext uri="{FF2B5EF4-FFF2-40B4-BE49-F238E27FC236}">
                  <a16:creationId xmlns:a16="http://schemas.microsoft.com/office/drawing/2014/main" id="{A170EB31-653E-0A79-B81C-10E46AF95ECA}"/>
                </a:ext>
              </a:extLst>
            </p:cNvPr>
            <p:cNvSpPr/>
            <p:nvPr/>
          </p:nvSpPr>
          <p:spPr>
            <a:xfrm>
              <a:off x="451800" y="1428675"/>
              <a:ext cx="47075" cy="18975"/>
            </a:xfrm>
            <a:custGeom>
              <a:avLst/>
              <a:gdLst/>
              <a:ahLst/>
              <a:cxnLst/>
              <a:rect l="l" t="t" r="r" b="b"/>
              <a:pathLst>
                <a:path w="1883" h="759" extrusionOk="0">
                  <a:moveTo>
                    <a:pt x="27" y="1"/>
                  </a:moveTo>
                  <a:lnTo>
                    <a:pt x="27" y="576"/>
                  </a:lnTo>
                  <a:lnTo>
                    <a:pt x="0" y="759"/>
                  </a:lnTo>
                  <a:lnTo>
                    <a:pt x="1882" y="759"/>
                  </a:lnTo>
                  <a:lnTo>
                    <a:pt x="1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89;p39">
              <a:extLst>
                <a:ext uri="{FF2B5EF4-FFF2-40B4-BE49-F238E27FC236}">
                  <a16:creationId xmlns:a16="http://schemas.microsoft.com/office/drawing/2014/main" id="{E7B3C573-06D5-16DB-9915-9BF5D91FA4EB}"/>
                </a:ext>
              </a:extLst>
            </p:cNvPr>
            <p:cNvSpPr/>
            <p:nvPr/>
          </p:nvSpPr>
          <p:spPr>
            <a:xfrm>
              <a:off x="418475" y="1327400"/>
              <a:ext cx="17000" cy="57525"/>
            </a:xfrm>
            <a:custGeom>
              <a:avLst/>
              <a:gdLst/>
              <a:ahLst/>
              <a:cxnLst/>
              <a:rect l="l" t="t" r="r" b="b"/>
              <a:pathLst>
                <a:path w="680" h="2301" extrusionOk="0">
                  <a:moveTo>
                    <a:pt x="0" y="0"/>
                  </a:moveTo>
                  <a:lnTo>
                    <a:pt x="0" y="2300"/>
                  </a:lnTo>
                  <a:lnTo>
                    <a:pt x="680" y="2300"/>
                  </a:lnTo>
                  <a:lnTo>
                    <a:pt x="680" y="235"/>
                  </a:lnTo>
                  <a:lnTo>
                    <a:pt x="34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90;p39">
              <a:extLst>
                <a:ext uri="{FF2B5EF4-FFF2-40B4-BE49-F238E27FC236}">
                  <a16:creationId xmlns:a16="http://schemas.microsoft.com/office/drawing/2014/main" id="{60D3B7CC-06B6-B070-5087-639E900403D5}"/>
                </a:ext>
              </a:extLst>
            </p:cNvPr>
            <p:cNvSpPr/>
            <p:nvPr/>
          </p:nvSpPr>
          <p:spPr>
            <a:xfrm>
              <a:off x="452450" y="1371175"/>
              <a:ext cx="36625" cy="40550"/>
            </a:xfrm>
            <a:custGeom>
              <a:avLst/>
              <a:gdLst/>
              <a:ahLst/>
              <a:cxnLst/>
              <a:rect l="l" t="t" r="r" b="b"/>
              <a:pathLst>
                <a:path w="1465" h="1622" extrusionOk="0">
                  <a:moveTo>
                    <a:pt x="1020" y="0"/>
                  </a:moveTo>
                  <a:lnTo>
                    <a:pt x="1" y="1020"/>
                  </a:lnTo>
                  <a:lnTo>
                    <a:pt x="1" y="1621"/>
                  </a:lnTo>
                  <a:lnTo>
                    <a:pt x="1464" y="1621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91;p39">
              <a:extLst>
                <a:ext uri="{FF2B5EF4-FFF2-40B4-BE49-F238E27FC236}">
                  <a16:creationId xmlns:a16="http://schemas.microsoft.com/office/drawing/2014/main" id="{DE00C42D-57CE-AEBF-2F0C-65123A0FFF15}"/>
                </a:ext>
              </a:extLst>
            </p:cNvPr>
            <p:cNvSpPr/>
            <p:nvPr/>
          </p:nvSpPr>
          <p:spPr>
            <a:xfrm>
              <a:off x="244650" y="1464625"/>
              <a:ext cx="67975" cy="18975"/>
            </a:xfrm>
            <a:custGeom>
              <a:avLst/>
              <a:gdLst/>
              <a:ahLst/>
              <a:cxnLst/>
              <a:rect l="l" t="t" r="r" b="b"/>
              <a:pathLst>
                <a:path w="2719" h="759" extrusionOk="0">
                  <a:moveTo>
                    <a:pt x="209" y="0"/>
                  </a:moveTo>
                  <a:lnTo>
                    <a:pt x="0" y="758"/>
                  </a:lnTo>
                  <a:lnTo>
                    <a:pt x="2719" y="758"/>
                  </a:lnTo>
                  <a:lnTo>
                    <a:pt x="2510" y="392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92;p39">
              <a:extLst>
                <a:ext uri="{FF2B5EF4-FFF2-40B4-BE49-F238E27FC236}">
                  <a16:creationId xmlns:a16="http://schemas.microsoft.com/office/drawing/2014/main" id="{FD7DACA8-37FA-7E51-13F5-EBC894E12A3B}"/>
                </a:ext>
              </a:extLst>
            </p:cNvPr>
            <p:cNvSpPr/>
            <p:nvPr/>
          </p:nvSpPr>
          <p:spPr>
            <a:xfrm>
              <a:off x="238125" y="1500550"/>
              <a:ext cx="105225" cy="17675"/>
            </a:xfrm>
            <a:custGeom>
              <a:avLst/>
              <a:gdLst/>
              <a:ahLst/>
              <a:cxnLst/>
              <a:rect l="l" t="t" r="r" b="b"/>
              <a:pathLst>
                <a:path w="4209" h="707" extrusionOk="0">
                  <a:moveTo>
                    <a:pt x="78" y="1"/>
                  </a:moveTo>
                  <a:lnTo>
                    <a:pt x="52" y="79"/>
                  </a:lnTo>
                  <a:lnTo>
                    <a:pt x="26" y="236"/>
                  </a:lnTo>
                  <a:lnTo>
                    <a:pt x="0" y="393"/>
                  </a:lnTo>
                  <a:lnTo>
                    <a:pt x="26" y="550"/>
                  </a:lnTo>
                  <a:lnTo>
                    <a:pt x="52" y="707"/>
                  </a:lnTo>
                  <a:lnTo>
                    <a:pt x="4208" y="707"/>
                  </a:lnTo>
                  <a:lnTo>
                    <a:pt x="4208" y="419"/>
                  </a:lnTo>
                  <a:lnTo>
                    <a:pt x="3869" y="236"/>
                  </a:lnTo>
                  <a:lnTo>
                    <a:pt x="3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93;p39">
              <a:extLst>
                <a:ext uri="{FF2B5EF4-FFF2-40B4-BE49-F238E27FC236}">
                  <a16:creationId xmlns:a16="http://schemas.microsoft.com/office/drawing/2014/main" id="{B7568282-F198-2A6A-D62B-5B80299B9410}"/>
                </a:ext>
              </a:extLst>
            </p:cNvPr>
            <p:cNvSpPr/>
            <p:nvPr/>
          </p:nvSpPr>
          <p:spPr>
            <a:xfrm>
              <a:off x="254450" y="1428675"/>
              <a:ext cx="46425" cy="18975"/>
            </a:xfrm>
            <a:custGeom>
              <a:avLst/>
              <a:gdLst/>
              <a:ahLst/>
              <a:cxnLst/>
              <a:rect l="l" t="t" r="r" b="b"/>
              <a:pathLst>
                <a:path w="1857" h="759" extrusionOk="0">
                  <a:moveTo>
                    <a:pt x="210" y="1"/>
                  </a:moveTo>
                  <a:lnTo>
                    <a:pt x="0" y="759"/>
                  </a:lnTo>
                  <a:lnTo>
                    <a:pt x="1856" y="759"/>
                  </a:lnTo>
                  <a:lnTo>
                    <a:pt x="1856" y="57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94;p39">
              <a:extLst>
                <a:ext uri="{FF2B5EF4-FFF2-40B4-BE49-F238E27FC236}">
                  <a16:creationId xmlns:a16="http://schemas.microsoft.com/office/drawing/2014/main" id="{CBD16BFE-D742-5264-E46C-1DADD401F66A}"/>
                </a:ext>
              </a:extLst>
            </p:cNvPr>
            <p:cNvSpPr/>
            <p:nvPr/>
          </p:nvSpPr>
          <p:spPr>
            <a:xfrm>
              <a:off x="263600" y="1371175"/>
              <a:ext cx="37275" cy="40550"/>
            </a:xfrm>
            <a:custGeom>
              <a:avLst/>
              <a:gdLst/>
              <a:ahLst/>
              <a:cxnLst/>
              <a:rect l="l" t="t" r="r" b="b"/>
              <a:pathLst>
                <a:path w="1491" h="1622" extrusionOk="0">
                  <a:moveTo>
                    <a:pt x="445" y="0"/>
                  </a:moveTo>
                  <a:lnTo>
                    <a:pt x="0" y="1621"/>
                  </a:lnTo>
                  <a:lnTo>
                    <a:pt x="1490" y="1621"/>
                  </a:lnTo>
                  <a:lnTo>
                    <a:pt x="1490" y="1020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95;p39">
              <a:extLst>
                <a:ext uri="{FF2B5EF4-FFF2-40B4-BE49-F238E27FC236}">
                  <a16:creationId xmlns:a16="http://schemas.microsoft.com/office/drawing/2014/main" id="{B332F3BD-34FF-6A89-A4E4-BDA7469968BC}"/>
                </a:ext>
              </a:extLst>
            </p:cNvPr>
            <p:cNvSpPr/>
            <p:nvPr/>
          </p:nvSpPr>
          <p:spPr>
            <a:xfrm>
              <a:off x="283850" y="1341775"/>
              <a:ext cx="17025" cy="31375"/>
            </a:xfrm>
            <a:custGeom>
              <a:avLst/>
              <a:gdLst/>
              <a:ahLst/>
              <a:cxnLst/>
              <a:rect l="l" t="t" r="r" b="b"/>
              <a:pathLst>
                <a:path w="681" h="1255" extrusionOk="0">
                  <a:moveTo>
                    <a:pt x="680" y="0"/>
                  </a:moveTo>
                  <a:lnTo>
                    <a:pt x="314" y="262"/>
                  </a:lnTo>
                  <a:lnTo>
                    <a:pt x="1" y="575"/>
                  </a:lnTo>
                  <a:lnTo>
                    <a:pt x="680" y="1255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6;p39">
              <a:extLst>
                <a:ext uri="{FF2B5EF4-FFF2-40B4-BE49-F238E27FC236}">
                  <a16:creationId xmlns:a16="http://schemas.microsoft.com/office/drawing/2014/main" id="{4BCB8A0D-37D7-9C06-B1D0-817205389133}"/>
                </a:ext>
              </a:extLst>
            </p:cNvPr>
            <p:cNvSpPr/>
            <p:nvPr/>
          </p:nvSpPr>
          <p:spPr>
            <a:xfrm>
              <a:off x="409325" y="1535200"/>
              <a:ext cx="65375" cy="20925"/>
            </a:xfrm>
            <a:custGeom>
              <a:avLst/>
              <a:gdLst/>
              <a:ahLst/>
              <a:cxnLst/>
              <a:rect l="l" t="t" r="r" b="b"/>
              <a:pathLst>
                <a:path w="2615" h="837" extrusionOk="0">
                  <a:moveTo>
                    <a:pt x="0" y="0"/>
                  </a:moveTo>
                  <a:lnTo>
                    <a:pt x="0" y="837"/>
                  </a:lnTo>
                  <a:lnTo>
                    <a:pt x="2170" y="837"/>
                  </a:lnTo>
                  <a:lnTo>
                    <a:pt x="2170" y="549"/>
                  </a:lnTo>
                  <a:lnTo>
                    <a:pt x="2170" y="445"/>
                  </a:lnTo>
                  <a:lnTo>
                    <a:pt x="2222" y="340"/>
                  </a:lnTo>
                  <a:lnTo>
                    <a:pt x="2274" y="235"/>
                  </a:lnTo>
                  <a:lnTo>
                    <a:pt x="2327" y="157"/>
                  </a:lnTo>
                  <a:lnTo>
                    <a:pt x="2405" y="79"/>
                  </a:lnTo>
                  <a:lnTo>
                    <a:pt x="2510" y="2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97;p39">
              <a:extLst>
                <a:ext uri="{FF2B5EF4-FFF2-40B4-BE49-F238E27FC236}">
                  <a16:creationId xmlns:a16="http://schemas.microsoft.com/office/drawing/2014/main" id="{14917B52-A8F2-C86E-7328-07C47EFADAD1}"/>
                </a:ext>
              </a:extLst>
            </p:cNvPr>
            <p:cNvSpPr/>
            <p:nvPr/>
          </p:nvSpPr>
          <p:spPr>
            <a:xfrm>
              <a:off x="289725" y="1572450"/>
              <a:ext cx="53625" cy="35950"/>
            </a:xfrm>
            <a:custGeom>
              <a:avLst/>
              <a:gdLst/>
              <a:ahLst/>
              <a:cxnLst/>
              <a:rect l="l" t="t" r="r" b="b"/>
              <a:pathLst>
                <a:path w="2145" h="1438" extrusionOk="0">
                  <a:moveTo>
                    <a:pt x="1" y="0"/>
                  </a:moveTo>
                  <a:lnTo>
                    <a:pt x="1" y="209"/>
                  </a:lnTo>
                  <a:lnTo>
                    <a:pt x="27" y="445"/>
                  </a:lnTo>
                  <a:lnTo>
                    <a:pt x="79" y="680"/>
                  </a:lnTo>
                  <a:lnTo>
                    <a:pt x="210" y="889"/>
                  </a:lnTo>
                  <a:lnTo>
                    <a:pt x="341" y="1072"/>
                  </a:lnTo>
                  <a:lnTo>
                    <a:pt x="524" y="1229"/>
                  </a:lnTo>
                  <a:lnTo>
                    <a:pt x="733" y="1333"/>
                  </a:lnTo>
                  <a:lnTo>
                    <a:pt x="968" y="1412"/>
                  </a:lnTo>
                  <a:lnTo>
                    <a:pt x="1229" y="1438"/>
                  </a:lnTo>
                  <a:lnTo>
                    <a:pt x="2144" y="1438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98;p39">
              <a:extLst>
                <a:ext uri="{FF2B5EF4-FFF2-40B4-BE49-F238E27FC236}">
                  <a16:creationId xmlns:a16="http://schemas.microsoft.com/office/drawing/2014/main" id="{058F7EB3-3355-E6A3-1850-764D849BDA8C}"/>
                </a:ext>
              </a:extLst>
            </p:cNvPr>
            <p:cNvSpPr/>
            <p:nvPr/>
          </p:nvSpPr>
          <p:spPr>
            <a:xfrm>
              <a:off x="360300" y="1516900"/>
              <a:ext cx="32700" cy="69300"/>
            </a:xfrm>
            <a:custGeom>
              <a:avLst/>
              <a:gdLst/>
              <a:ahLst/>
              <a:cxnLst/>
              <a:rect l="l" t="t" r="r" b="b"/>
              <a:pathLst>
                <a:path w="1308" h="2772" extrusionOk="0">
                  <a:moveTo>
                    <a:pt x="1" y="0"/>
                  </a:moveTo>
                  <a:lnTo>
                    <a:pt x="1" y="1882"/>
                  </a:lnTo>
                  <a:lnTo>
                    <a:pt x="1" y="2274"/>
                  </a:lnTo>
                  <a:lnTo>
                    <a:pt x="53" y="2510"/>
                  </a:lnTo>
                  <a:lnTo>
                    <a:pt x="106" y="2614"/>
                  </a:lnTo>
                  <a:lnTo>
                    <a:pt x="184" y="2693"/>
                  </a:lnTo>
                  <a:lnTo>
                    <a:pt x="262" y="2745"/>
                  </a:lnTo>
                  <a:lnTo>
                    <a:pt x="367" y="2771"/>
                  </a:lnTo>
                  <a:lnTo>
                    <a:pt x="916" y="2771"/>
                  </a:lnTo>
                  <a:lnTo>
                    <a:pt x="1020" y="2745"/>
                  </a:lnTo>
                  <a:lnTo>
                    <a:pt x="1125" y="2693"/>
                  </a:lnTo>
                  <a:lnTo>
                    <a:pt x="1203" y="2614"/>
                  </a:lnTo>
                  <a:lnTo>
                    <a:pt x="1256" y="2510"/>
                  </a:lnTo>
                  <a:lnTo>
                    <a:pt x="1308" y="2274"/>
                  </a:lnTo>
                  <a:lnTo>
                    <a:pt x="1308" y="0"/>
                  </a:lnTo>
                  <a:lnTo>
                    <a:pt x="968" y="53"/>
                  </a:lnTo>
                  <a:lnTo>
                    <a:pt x="654" y="79"/>
                  </a:lnTo>
                  <a:lnTo>
                    <a:pt x="315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9;p39">
              <a:extLst>
                <a:ext uri="{FF2B5EF4-FFF2-40B4-BE49-F238E27FC236}">
                  <a16:creationId xmlns:a16="http://schemas.microsoft.com/office/drawing/2014/main" id="{1915B7F8-B916-F413-A96D-CB2C94691F72}"/>
                </a:ext>
              </a:extLst>
            </p:cNvPr>
            <p:cNvSpPr/>
            <p:nvPr/>
          </p:nvSpPr>
          <p:spPr>
            <a:xfrm>
              <a:off x="452450" y="1341775"/>
              <a:ext cx="17025" cy="31375"/>
            </a:xfrm>
            <a:custGeom>
              <a:avLst/>
              <a:gdLst/>
              <a:ahLst/>
              <a:cxnLst/>
              <a:rect l="l" t="t" r="r" b="b"/>
              <a:pathLst>
                <a:path w="681" h="1255" extrusionOk="0">
                  <a:moveTo>
                    <a:pt x="1" y="0"/>
                  </a:moveTo>
                  <a:lnTo>
                    <a:pt x="1" y="1255"/>
                  </a:lnTo>
                  <a:lnTo>
                    <a:pt x="680" y="575"/>
                  </a:lnTo>
                  <a:lnTo>
                    <a:pt x="366" y="2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0;p39">
              <a:extLst>
                <a:ext uri="{FF2B5EF4-FFF2-40B4-BE49-F238E27FC236}">
                  <a16:creationId xmlns:a16="http://schemas.microsoft.com/office/drawing/2014/main" id="{104E7E20-274F-E6B7-4B6F-FC7E35139464}"/>
                </a:ext>
              </a:extLst>
            </p:cNvPr>
            <p:cNvSpPr/>
            <p:nvPr/>
          </p:nvSpPr>
          <p:spPr>
            <a:xfrm>
              <a:off x="409325" y="1572450"/>
              <a:ext cx="54250" cy="35950"/>
            </a:xfrm>
            <a:custGeom>
              <a:avLst/>
              <a:gdLst/>
              <a:ahLst/>
              <a:cxnLst/>
              <a:rect l="l" t="t" r="r" b="b"/>
              <a:pathLst>
                <a:path w="2170" h="1438" extrusionOk="0">
                  <a:moveTo>
                    <a:pt x="0" y="0"/>
                  </a:moveTo>
                  <a:lnTo>
                    <a:pt x="0" y="1438"/>
                  </a:lnTo>
                  <a:lnTo>
                    <a:pt x="941" y="1438"/>
                  </a:lnTo>
                  <a:lnTo>
                    <a:pt x="1177" y="1412"/>
                  </a:lnTo>
                  <a:lnTo>
                    <a:pt x="1412" y="1333"/>
                  </a:lnTo>
                  <a:lnTo>
                    <a:pt x="1621" y="1229"/>
                  </a:lnTo>
                  <a:lnTo>
                    <a:pt x="1804" y="1072"/>
                  </a:lnTo>
                  <a:lnTo>
                    <a:pt x="1961" y="889"/>
                  </a:lnTo>
                  <a:lnTo>
                    <a:pt x="2065" y="680"/>
                  </a:lnTo>
                  <a:lnTo>
                    <a:pt x="2144" y="445"/>
                  </a:lnTo>
                  <a:lnTo>
                    <a:pt x="2170" y="20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1;p39">
              <a:extLst>
                <a:ext uri="{FF2B5EF4-FFF2-40B4-BE49-F238E27FC236}">
                  <a16:creationId xmlns:a16="http://schemas.microsoft.com/office/drawing/2014/main" id="{237244C8-B559-DB77-A86D-30170DD0ECDE}"/>
                </a:ext>
              </a:extLst>
            </p:cNvPr>
            <p:cNvSpPr/>
            <p:nvPr/>
          </p:nvSpPr>
          <p:spPr>
            <a:xfrm>
              <a:off x="317175" y="1401875"/>
              <a:ext cx="118300" cy="100025"/>
            </a:xfrm>
            <a:custGeom>
              <a:avLst/>
              <a:gdLst/>
              <a:ahLst/>
              <a:cxnLst/>
              <a:rect l="l" t="t" r="r" b="b"/>
              <a:pathLst>
                <a:path w="4732" h="4001" extrusionOk="0">
                  <a:moveTo>
                    <a:pt x="1465" y="759"/>
                  </a:moveTo>
                  <a:lnTo>
                    <a:pt x="1595" y="785"/>
                  </a:lnTo>
                  <a:lnTo>
                    <a:pt x="1700" y="864"/>
                  </a:lnTo>
                  <a:lnTo>
                    <a:pt x="1778" y="968"/>
                  </a:lnTo>
                  <a:lnTo>
                    <a:pt x="1804" y="1099"/>
                  </a:lnTo>
                  <a:lnTo>
                    <a:pt x="1778" y="1229"/>
                  </a:lnTo>
                  <a:lnTo>
                    <a:pt x="1700" y="1334"/>
                  </a:lnTo>
                  <a:lnTo>
                    <a:pt x="1595" y="1412"/>
                  </a:lnTo>
                  <a:lnTo>
                    <a:pt x="1465" y="1439"/>
                  </a:lnTo>
                  <a:lnTo>
                    <a:pt x="759" y="1439"/>
                  </a:lnTo>
                  <a:lnTo>
                    <a:pt x="628" y="1412"/>
                  </a:lnTo>
                  <a:lnTo>
                    <a:pt x="524" y="1334"/>
                  </a:lnTo>
                  <a:lnTo>
                    <a:pt x="445" y="1229"/>
                  </a:lnTo>
                  <a:lnTo>
                    <a:pt x="419" y="1099"/>
                  </a:lnTo>
                  <a:lnTo>
                    <a:pt x="445" y="968"/>
                  </a:lnTo>
                  <a:lnTo>
                    <a:pt x="524" y="864"/>
                  </a:lnTo>
                  <a:lnTo>
                    <a:pt x="628" y="785"/>
                  </a:lnTo>
                  <a:lnTo>
                    <a:pt x="759" y="759"/>
                  </a:lnTo>
                  <a:close/>
                  <a:moveTo>
                    <a:pt x="4000" y="759"/>
                  </a:moveTo>
                  <a:lnTo>
                    <a:pt x="4131" y="785"/>
                  </a:lnTo>
                  <a:lnTo>
                    <a:pt x="4235" y="864"/>
                  </a:lnTo>
                  <a:lnTo>
                    <a:pt x="4288" y="968"/>
                  </a:lnTo>
                  <a:lnTo>
                    <a:pt x="4314" y="1099"/>
                  </a:lnTo>
                  <a:lnTo>
                    <a:pt x="4288" y="1229"/>
                  </a:lnTo>
                  <a:lnTo>
                    <a:pt x="4235" y="1334"/>
                  </a:lnTo>
                  <a:lnTo>
                    <a:pt x="4131" y="1412"/>
                  </a:lnTo>
                  <a:lnTo>
                    <a:pt x="4000" y="1439"/>
                  </a:lnTo>
                  <a:lnTo>
                    <a:pt x="3268" y="1439"/>
                  </a:lnTo>
                  <a:lnTo>
                    <a:pt x="3137" y="1412"/>
                  </a:lnTo>
                  <a:lnTo>
                    <a:pt x="3033" y="1334"/>
                  </a:lnTo>
                  <a:lnTo>
                    <a:pt x="2954" y="1229"/>
                  </a:lnTo>
                  <a:lnTo>
                    <a:pt x="2928" y="1099"/>
                  </a:lnTo>
                  <a:lnTo>
                    <a:pt x="2954" y="968"/>
                  </a:lnTo>
                  <a:lnTo>
                    <a:pt x="3033" y="864"/>
                  </a:lnTo>
                  <a:lnTo>
                    <a:pt x="3137" y="785"/>
                  </a:lnTo>
                  <a:lnTo>
                    <a:pt x="3268" y="759"/>
                  </a:lnTo>
                  <a:close/>
                  <a:moveTo>
                    <a:pt x="2379" y="1491"/>
                  </a:moveTo>
                  <a:lnTo>
                    <a:pt x="2510" y="1517"/>
                  </a:lnTo>
                  <a:lnTo>
                    <a:pt x="2615" y="1569"/>
                  </a:lnTo>
                  <a:lnTo>
                    <a:pt x="2693" y="1700"/>
                  </a:lnTo>
                  <a:lnTo>
                    <a:pt x="2719" y="1831"/>
                  </a:lnTo>
                  <a:lnTo>
                    <a:pt x="2719" y="2170"/>
                  </a:lnTo>
                  <a:lnTo>
                    <a:pt x="2693" y="2301"/>
                  </a:lnTo>
                  <a:lnTo>
                    <a:pt x="2615" y="2406"/>
                  </a:lnTo>
                  <a:lnTo>
                    <a:pt x="2510" y="2484"/>
                  </a:lnTo>
                  <a:lnTo>
                    <a:pt x="2379" y="2510"/>
                  </a:lnTo>
                  <a:lnTo>
                    <a:pt x="2249" y="2484"/>
                  </a:lnTo>
                  <a:lnTo>
                    <a:pt x="2144" y="2406"/>
                  </a:lnTo>
                  <a:lnTo>
                    <a:pt x="2066" y="2301"/>
                  </a:lnTo>
                  <a:lnTo>
                    <a:pt x="2040" y="2170"/>
                  </a:lnTo>
                  <a:lnTo>
                    <a:pt x="2040" y="1831"/>
                  </a:lnTo>
                  <a:lnTo>
                    <a:pt x="2066" y="1700"/>
                  </a:lnTo>
                  <a:lnTo>
                    <a:pt x="2144" y="1569"/>
                  </a:lnTo>
                  <a:lnTo>
                    <a:pt x="2249" y="1517"/>
                  </a:lnTo>
                  <a:lnTo>
                    <a:pt x="2379" y="1491"/>
                  </a:lnTo>
                  <a:close/>
                  <a:moveTo>
                    <a:pt x="1" y="1"/>
                  </a:moveTo>
                  <a:lnTo>
                    <a:pt x="1" y="733"/>
                  </a:lnTo>
                  <a:lnTo>
                    <a:pt x="1" y="1648"/>
                  </a:lnTo>
                  <a:lnTo>
                    <a:pt x="53" y="2014"/>
                  </a:lnTo>
                  <a:lnTo>
                    <a:pt x="131" y="2353"/>
                  </a:lnTo>
                  <a:lnTo>
                    <a:pt x="262" y="2667"/>
                  </a:lnTo>
                  <a:lnTo>
                    <a:pt x="419" y="2981"/>
                  </a:lnTo>
                  <a:lnTo>
                    <a:pt x="628" y="3242"/>
                  </a:lnTo>
                  <a:lnTo>
                    <a:pt x="890" y="3477"/>
                  </a:lnTo>
                  <a:lnTo>
                    <a:pt x="1177" y="3660"/>
                  </a:lnTo>
                  <a:lnTo>
                    <a:pt x="1491" y="3817"/>
                  </a:lnTo>
                  <a:lnTo>
                    <a:pt x="1517" y="3843"/>
                  </a:lnTo>
                  <a:lnTo>
                    <a:pt x="1726" y="3922"/>
                  </a:lnTo>
                  <a:lnTo>
                    <a:pt x="1935" y="3948"/>
                  </a:lnTo>
                  <a:lnTo>
                    <a:pt x="2144" y="4000"/>
                  </a:lnTo>
                  <a:lnTo>
                    <a:pt x="2615" y="4000"/>
                  </a:lnTo>
                  <a:lnTo>
                    <a:pt x="2850" y="3948"/>
                  </a:lnTo>
                  <a:lnTo>
                    <a:pt x="3085" y="3896"/>
                  </a:lnTo>
                  <a:lnTo>
                    <a:pt x="3294" y="3817"/>
                  </a:lnTo>
                  <a:lnTo>
                    <a:pt x="3503" y="3713"/>
                  </a:lnTo>
                  <a:lnTo>
                    <a:pt x="3686" y="3608"/>
                  </a:lnTo>
                  <a:lnTo>
                    <a:pt x="3869" y="3451"/>
                  </a:lnTo>
                  <a:lnTo>
                    <a:pt x="4052" y="3321"/>
                  </a:lnTo>
                  <a:lnTo>
                    <a:pt x="4183" y="3138"/>
                  </a:lnTo>
                  <a:lnTo>
                    <a:pt x="4340" y="2955"/>
                  </a:lnTo>
                  <a:lnTo>
                    <a:pt x="4444" y="2772"/>
                  </a:lnTo>
                  <a:lnTo>
                    <a:pt x="4549" y="2563"/>
                  </a:lnTo>
                  <a:lnTo>
                    <a:pt x="4627" y="2353"/>
                  </a:lnTo>
                  <a:lnTo>
                    <a:pt x="4680" y="2118"/>
                  </a:lnTo>
                  <a:lnTo>
                    <a:pt x="4732" y="1883"/>
                  </a:lnTo>
                  <a:lnTo>
                    <a:pt x="4732" y="1648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2;p39">
              <a:extLst>
                <a:ext uri="{FF2B5EF4-FFF2-40B4-BE49-F238E27FC236}">
                  <a16:creationId xmlns:a16="http://schemas.microsoft.com/office/drawing/2014/main" id="{A9C16B85-4E93-C7BE-4652-1486D9804064}"/>
                </a:ext>
              </a:extLst>
            </p:cNvPr>
            <p:cNvSpPr/>
            <p:nvPr/>
          </p:nvSpPr>
          <p:spPr>
            <a:xfrm>
              <a:off x="409325" y="1500550"/>
              <a:ext cx="105225" cy="17675"/>
            </a:xfrm>
            <a:custGeom>
              <a:avLst/>
              <a:gdLst/>
              <a:ahLst/>
              <a:cxnLst/>
              <a:rect l="l" t="t" r="r" b="b"/>
              <a:pathLst>
                <a:path w="4209" h="707" extrusionOk="0">
                  <a:moveTo>
                    <a:pt x="654" y="1"/>
                  </a:moveTo>
                  <a:lnTo>
                    <a:pt x="340" y="236"/>
                  </a:lnTo>
                  <a:lnTo>
                    <a:pt x="0" y="419"/>
                  </a:lnTo>
                  <a:lnTo>
                    <a:pt x="0" y="707"/>
                  </a:lnTo>
                  <a:lnTo>
                    <a:pt x="4156" y="707"/>
                  </a:lnTo>
                  <a:lnTo>
                    <a:pt x="4209" y="550"/>
                  </a:lnTo>
                  <a:lnTo>
                    <a:pt x="4209" y="393"/>
                  </a:lnTo>
                  <a:lnTo>
                    <a:pt x="4209" y="236"/>
                  </a:lnTo>
                  <a:lnTo>
                    <a:pt x="4156" y="79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3;p39">
              <a:extLst>
                <a:ext uri="{FF2B5EF4-FFF2-40B4-BE49-F238E27FC236}">
                  <a16:creationId xmlns:a16="http://schemas.microsoft.com/office/drawing/2014/main" id="{598916AA-EBE6-7CAA-93F9-02F920EA058A}"/>
                </a:ext>
              </a:extLst>
            </p:cNvPr>
            <p:cNvSpPr/>
            <p:nvPr/>
          </p:nvSpPr>
          <p:spPr>
            <a:xfrm>
              <a:off x="317175" y="1327400"/>
              <a:ext cx="17025" cy="57525"/>
            </a:xfrm>
            <a:custGeom>
              <a:avLst/>
              <a:gdLst/>
              <a:ahLst/>
              <a:cxnLst/>
              <a:rect l="l" t="t" r="r" b="b"/>
              <a:pathLst>
                <a:path w="681" h="2301" extrusionOk="0">
                  <a:moveTo>
                    <a:pt x="680" y="0"/>
                  </a:moveTo>
                  <a:lnTo>
                    <a:pt x="341" y="105"/>
                  </a:lnTo>
                  <a:lnTo>
                    <a:pt x="1" y="235"/>
                  </a:lnTo>
                  <a:lnTo>
                    <a:pt x="1" y="2300"/>
                  </a:lnTo>
                  <a:lnTo>
                    <a:pt x="680" y="2300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4;p39">
              <a:extLst>
                <a:ext uri="{FF2B5EF4-FFF2-40B4-BE49-F238E27FC236}">
                  <a16:creationId xmlns:a16="http://schemas.microsoft.com/office/drawing/2014/main" id="{85DE1400-ECD7-6907-9454-B8C76D998C68}"/>
                </a:ext>
              </a:extLst>
            </p:cNvPr>
            <p:cNvSpPr/>
            <p:nvPr/>
          </p:nvSpPr>
          <p:spPr>
            <a:xfrm>
              <a:off x="351175" y="1322175"/>
              <a:ext cx="17000" cy="62750"/>
            </a:xfrm>
            <a:custGeom>
              <a:avLst/>
              <a:gdLst/>
              <a:ahLst/>
              <a:cxnLst/>
              <a:rect l="l" t="t" r="r" b="b"/>
              <a:pathLst>
                <a:path w="680" h="2510" extrusionOk="0">
                  <a:moveTo>
                    <a:pt x="680" y="0"/>
                  </a:moveTo>
                  <a:lnTo>
                    <a:pt x="340" y="26"/>
                  </a:lnTo>
                  <a:lnTo>
                    <a:pt x="0" y="78"/>
                  </a:lnTo>
                  <a:lnTo>
                    <a:pt x="0" y="2509"/>
                  </a:lnTo>
                  <a:lnTo>
                    <a:pt x="680" y="2509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684;p39">
            <a:extLst>
              <a:ext uri="{FF2B5EF4-FFF2-40B4-BE49-F238E27FC236}">
                <a16:creationId xmlns:a16="http://schemas.microsoft.com/office/drawing/2014/main" id="{0A9E65AA-56BB-6CD8-E2BF-75D84479E3C8}"/>
              </a:ext>
            </a:extLst>
          </p:cNvPr>
          <p:cNvGrpSpPr/>
          <p:nvPr/>
        </p:nvGrpSpPr>
        <p:grpSpPr>
          <a:xfrm>
            <a:off x="1487924" y="1680634"/>
            <a:ext cx="313110" cy="294114"/>
            <a:chOff x="238125" y="1322175"/>
            <a:chExt cx="276425" cy="286225"/>
          </a:xfrm>
        </p:grpSpPr>
        <p:sp>
          <p:nvSpPr>
            <p:cNvPr id="24" name="Google Shape;685;p39">
              <a:extLst>
                <a:ext uri="{FF2B5EF4-FFF2-40B4-BE49-F238E27FC236}">
                  <a16:creationId xmlns:a16="http://schemas.microsoft.com/office/drawing/2014/main" id="{8D948DDE-CDAE-E27D-5335-9E848CF1385E}"/>
                </a:ext>
              </a:extLst>
            </p:cNvPr>
            <p:cNvSpPr/>
            <p:nvPr/>
          </p:nvSpPr>
          <p:spPr>
            <a:xfrm>
              <a:off x="385150" y="1322175"/>
              <a:ext cx="16350" cy="62750"/>
            </a:xfrm>
            <a:custGeom>
              <a:avLst/>
              <a:gdLst/>
              <a:ahLst/>
              <a:cxnLst/>
              <a:rect l="l" t="t" r="r" b="b"/>
              <a:pathLst>
                <a:path w="654" h="2510" extrusionOk="0">
                  <a:moveTo>
                    <a:pt x="0" y="0"/>
                  </a:moveTo>
                  <a:lnTo>
                    <a:pt x="0" y="2509"/>
                  </a:lnTo>
                  <a:lnTo>
                    <a:pt x="654" y="2509"/>
                  </a:lnTo>
                  <a:lnTo>
                    <a:pt x="654" y="78"/>
                  </a:lnTo>
                  <a:lnTo>
                    <a:pt x="34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6;p39">
              <a:extLst>
                <a:ext uri="{FF2B5EF4-FFF2-40B4-BE49-F238E27FC236}">
                  <a16:creationId xmlns:a16="http://schemas.microsoft.com/office/drawing/2014/main" id="{02C61C5D-760D-7C36-E977-A61FCB0324B3}"/>
                </a:ext>
              </a:extLst>
            </p:cNvPr>
            <p:cNvSpPr/>
            <p:nvPr/>
          </p:nvSpPr>
          <p:spPr>
            <a:xfrm>
              <a:off x="277975" y="1535200"/>
              <a:ext cx="65375" cy="20925"/>
            </a:xfrm>
            <a:custGeom>
              <a:avLst/>
              <a:gdLst/>
              <a:ahLst/>
              <a:cxnLst/>
              <a:rect l="l" t="t" r="r" b="b"/>
              <a:pathLst>
                <a:path w="2615" h="837" extrusionOk="0">
                  <a:moveTo>
                    <a:pt x="0" y="0"/>
                  </a:moveTo>
                  <a:lnTo>
                    <a:pt x="105" y="26"/>
                  </a:lnTo>
                  <a:lnTo>
                    <a:pt x="210" y="79"/>
                  </a:lnTo>
                  <a:lnTo>
                    <a:pt x="288" y="157"/>
                  </a:lnTo>
                  <a:lnTo>
                    <a:pt x="366" y="235"/>
                  </a:lnTo>
                  <a:lnTo>
                    <a:pt x="419" y="340"/>
                  </a:lnTo>
                  <a:lnTo>
                    <a:pt x="445" y="445"/>
                  </a:lnTo>
                  <a:lnTo>
                    <a:pt x="471" y="549"/>
                  </a:lnTo>
                  <a:lnTo>
                    <a:pt x="471" y="837"/>
                  </a:lnTo>
                  <a:lnTo>
                    <a:pt x="2614" y="837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7;p39">
              <a:extLst>
                <a:ext uri="{FF2B5EF4-FFF2-40B4-BE49-F238E27FC236}">
                  <a16:creationId xmlns:a16="http://schemas.microsoft.com/office/drawing/2014/main" id="{5B194669-A7DB-44BC-ED87-72E88339F751}"/>
                </a:ext>
              </a:extLst>
            </p:cNvPr>
            <p:cNvSpPr/>
            <p:nvPr/>
          </p:nvSpPr>
          <p:spPr>
            <a:xfrm>
              <a:off x="440025" y="1464625"/>
              <a:ext cx="68650" cy="18975"/>
            </a:xfrm>
            <a:custGeom>
              <a:avLst/>
              <a:gdLst/>
              <a:ahLst/>
              <a:cxnLst/>
              <a:rect l="l" t="t" r="r" b="b"/>
              <a:pathLst>
                <a:path w="2746" h="759" extrusionOk="0">
                  <a:moveTo>
                    <a:pt x="367" y="0"/>
                  </a:moveTo>
                  <a:lnTo>
                    <a:pt x="210" y="392"/>
                  </a:lnTo>
                  <a:lnTo>
                    <a:pt x="1" y="758"/>
                  </a:lnTo>
                  <a:lnTo>
                    <a:pt x="2745" y="758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8;p39">
              <a:extLst>
                <a:ext uri="{FF2B5EF4-FFF2-40B4-BE49-F238E27FC236}">
                  <a16:creationId xmlns:a16="http://schemas.microsoft.com/office/drawing/2014/main" id="{F47EE03E-F921-6F19-D470-C97224AF1FE5}"/>
                </a:ext>
              </a:extLst>
            </p:cNvPr>
            <p:cNvSpPr/>
            <p:nvPr/>
          </p:nvSpPr>
          <p:spPr>
            <a:xfrm>
              <a:off x="451800" y="1428675"/>
              <a:ext cx="47075" cy="18975"/>
            </a:xfrm>
            <a:custGeom>
              <a:avLst/>
              <a:gdLst/>
              <a:ahLst/>
              <a:cxnLst/>
              <a:rect l="l" t="t" r="r" b="b"/>
              <a:pathLst>
                <a:path w="1883" h="759" extrusionOk="0">
                  <a:moveTo>
                    <a:pt x="27" y="1"/>
                  </a:moveTo>
                  <a:lnTo>
                    <a:pt x="27" y="576"/>
                  </a:lnTo>
                  <a:lnTo>
                    <a:pt x="0" y="759"/>
                  </a:lnTo>
                  <a:lnTo>
                    <a:pt x="1882" y="759"/>
                  </a:lnTo>
                  <a:lnTo>
                    <a:pt x="1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9;p39">
              <a:extLst>
                <a:ext uri="{FF2B5EF4-FFF2-40B4-BE49-F238E27FC236}">
                  <a16:creationId xmlns:a16="http://schemas.microsoft.com/office/drawing/2014/main" id="{41F4696D-2136-0395-CEE8-1134C8C02B8A}"/>
                </a:ext>
              </a:extLst>
            </p:cNvPr>
            <p:cNvSpPr/>
            <p:nvPr/>
          </p:nvSpPr>
          <p:spPr>
            <a:xfrm>
              <a:off x="418475" y="1327400"/>
              <a:ext cx="17000" cy="57525"/>
            </a:xfrm>
            <a:custGeom>
              <a:avLst/>
              <a:gdLst/>
              <a:ahLst/>
              <a:cxnLst/>
              <a:rect l="l" t="t" r="r" b="b"/>
              <a:pathLst>
                <a:path w="680" h="2301" extrusionOk="0">
                  <a:moveTo>
                    <a:pt x="0" y="0"/>
                  </a:moveTo>
                  <a:lnTo>
                    <a:pt x="0" y="2300"/>
                  </a:lnTo>
                  <a:lnTo>
                    <a:pt x="680" y="2300"/>
                  </a:lnTo>
                  <a:lnTo>
                    <a:pt x="680" y="235"/>
                  </a:lnTo>
                  <a:lnTo>
                    <a:pt x="34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0;p39">
              <a:extLst>
                <a:ext uri="{FF2B5EF4-FFF2-40B4-BE49-F238E27FC236}">
                  <a16:creationId xmlns:a16="http://schemas.microsoft.com/office/drawing/2014/main" id="{76EDE581-3014-AF7C-6A6F-97BAA61C1391}"/>
                </a:ext>
              </a:extLst>
            </p:cNvPr>
            <p:cNvSpPr/>
            <p:nvPr/>
          </p:nvSpPr>
          <p:spPr>
            <a:xfrm>
              <a:off x="452450" y="1371175"/>
              <a:ext cx="36625" cy="40550"/>
            </a:xfrm>
            <a:custGeom>
              <a:avLst/>
              <a:gdLst/>
              <a:ahLst/>
              <a:cxnLst/>
              <a:rect l="l" t="t" r="r" b="b"/>
              <a:pathLst>
                <a:path w="1465" h="1622" extrusionOk="0">
                  <a:moveTo>
                    <a:pt x="1020" y="0"/>
                  </a:moveTo>
                  <a:lnTo>
                    <a:pt x="1" y="1020"/>
                  </a:lnTo>
                  <a:lnTo>
                    <a:pt x="1" y="1621"/>
                  </a:lnTo>
                  <a:lnTo>
                    <a:pt x="1464" y="1621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1;p39">
              <a:extLst>
                <a:ext uri="{FF2B5EF4-FFF2-40B4-BE49-F238E27FC236}">
                  <a16:creationId xmlns:a16="http://schemas.microsoft.com/office/drawing/2014/main" id="{B6FFEB4C-15B8-EC03-40BF-8A43784BD423}"/>
                </a:ext>
              </a:extLst>
            </p:cNvPr>
            <p:cNvSpPr/>
            <p:nvPr/>
          </p:nvSpPr>
          <p:spPr>
            <a:xfrm>
              <a:off x="244650" y="1464625"/>
              <a:ext cx="67975" cy="18975"/>
            </a:xfrm>
            <a:custGeom>
              <a:avLst/>
              <a:gdLst/>
              <a:ahLst/>
              <a:cxnLst/>
              <a:rect l="l" t="t" r="r" b="b"/>
              <a:pathLst>
                <a:path w="2719" h="759" extrusionOk="0">
                  <a:moveTo>
                    <a:pt x="209" y="0"/>
                  </a:moveTo>
                  <a:lnTo>
                    <a:pt x="0" y="758"/>
                  </a:lnTo>
                  <a:lnTo>
                    <a:pt x="2719" y="758"/>
                  </a:lnTo>
                  <a:lnTo>
                    <a:pt x="2510" y="392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2;p39">
              <a:extLst>
                <a:ext uri="{FF2B5EF4-FFF2-40B4-BE49-F238E27FC236}">
                  <a16:creationId xmlns:a16="http://schemas.microsoft.com/office/drawing/2014/main" id="{90334DB0-03DB-4589-428A-A8B497705EC7}"/>
                </a:ext>
              </a:extLst>
            </p:cNvPr>
            <p:cNvSpPr/>
            <p:nvPr/>
          </p:nvSpPr>
          <p:spPr>
            <a:xfrm>
              <a:off x="238125" y="1500550"/>
              <a:ext cx="105225" cy="17675"/>
            </a:xfrm>
            <a:custGeom>
              <a:avLst/>
              <a:gdLst/>
              <a:ahLst/>
              <a:cxnLst/>
              <a:rect l="l" t="t" r="r" b="b"/>
              <a:pathLst>
                <a:path w="4209" h="707" extrusionOk="0">
                  <a:moveTo>
                    <a:pt x="78" y="1"/>
                  </a:moveTo>
                  <a:lnTo>
                    <a:pt x="52" y="79"/>
                  </a:lnTo>
                  <a:lnTo>
                    <a:pt x="26" y="236"/>
                  </a:lnTo>
                  <a:lnTo>
                    <a:pt x="0" y="393"/>
                  </a:lnTo>
                  <a:lnTo>
                    <a:pt x="26" y="550"/>
                  </a:lnTo>
                  <a:lnTo>
                    <a:pt x="52" y="707"/>
                  </a:lnTo>
                  <a:lnTo>
                    <a:pt x="4208" y="707"/>
                  </a:lnTo>
                  <a:lnTo>
                    <a:pt x="4208" y="419"/>
                  </a:lnTo>
                  <a:lnTo>
                    <a:pt x="3869" y="236"/>
                  </a:lnTo>
                  <a:lnTo>
                    <a:pt x="3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3;p39">
              <a:extLst>
                <a:ext uri="{FF2B5EF4-FFF2-40B4-BE49-F238E27FC236}">
                  <a16:creationId xmlns:a16="http://schemas.microsoft.com/office/drawing/2014/main" id="{3EE832DC-A9B3-E1C1-9F9B-292C38AE9271}"/>
                </a:ext>
              </a:extLst>
            </p:cNvPr>
            <p:cNvSpPr/>
            <p:nvPr/>
          </p:nvSpPr>
          <p:spPr>
            <a:xfrm>
              <a:off x="254450" y="1428675"/>
              <a:ext cx="46425" cy="18975"/>
            </a:xfrm>
            <a:custGeom>
              <a:avLst/>
              <a:gdLst/>
              <a:ahLst/>
              <a:cxnLst/>
              <a:rect l="l" t="t" r="r" b="b"/>
              <a:pathLst>
                <a:path w="1857" h="759" extrusionOk="0">
                  <a:moveTo>
                    <a:pt x="210" y="1"/>
                  </a:moveTo>
                  <a:lnTo>
                    <a:pt x="0" y="759"/>
                  </a:lnTo>
                  <a:lnTo>
                    <a:pt x="1856" y="759"/>
                  </a:lnTo>
                  <a:lnTo>
                    <a:pt x="1856" y="57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4;p39">
              <a:extLst>
                <a:ext uri="{FF2B5EF4-FFF2-40B4-BE49-F238E27FC236}">
                  <a16:creationId xmlns:a16="http://schemas.microsoft.com/office/drawing/2014/main" id="{56C1554B-34B9-A754-263D-5CD52C0DC233}"/>
                </a:ext>
              </a:extLst>
            </p:cNvPr>
            <p:cNvSpPr/>
            <p:nvPr/>
          </p:nvSpPr>
          <p:spPr>
            <a:xfrm>
              <a:off x="263600" y="1371175"/>
              <a:ext cx="37275" cy="40550"/>
            </a:xfrm>
            <a:custGeom>
              <a:avLst/>
              <a:gdLst/>
              <a:ahLst/>
              <a:cxnLst/>
              <a:rect l="l" t="t" r="r" b="b"/>
              <a:pathLst>
                <a:path w="1491" h="1622" extrusionOk="0">
                  <a:moveTo>
                    <a:pt x="445" y="0"/>
                  </a:moveTo>
                  <a:lnTo>
                    <a:pt x="0" y="1621"/>
                  </a:lnTo>
                  <a:lnTo>
                    <a:pt x="1490" y="1621"/>
                  </a:lnTo>
                  <a:lnTo>
                    <a:pt x="1490" y="1020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95;p39">
              <a:extLst>
                <a:ext uri="{FF2B5EF4-FFF2-40B4-BE49-F238E27FC236}">
                  <a16:creationId xmlns:a16="http://schemas.microsoft.com/office/drawing/2014/main" id="{E7649DFE-C5B6-9FD4-2995-C887F8FD3C8A}"/>
                </a:ext>
              </a:extLst>
            </p:cNvPr>
            <p:cNvSpPr/>
            <p:nvPr/>
          </p:nvSpPr>
          <p:spPr>
            <a:xfrm>
              <a:off x="283850" y="1341775"/>
              <a:ext cx="17025" cy="31375"/>
            </a:xfrm>
            <a:custGeom>
              <a:avLst/>
              <a:gdLst/>
              <a:ahLst/>
              <a:cxnLst/>
              <a:rect l="l" t="t" r="r" b="b"/>
              <a:pathLst>
                <a:path w="681" h="1255" extrusionOk="0">
                  <a:moveTo>
                    <a:pt x="680" y="0"/>
                  </a:moveTo>
                  <a:lnTo>
                    <a:pt x="314" y="262"/>
                  </a:lnTo>
                  <a:lnTo>
                    <a:pt x="1" y="575"/>
                  </a:lnTo>
                  <a:lnTo>
                    <a:pt x="680" y="1255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96;p39">
              <a:extLst>
                <a:ext uri="{FF2B5EF4-FFF2-40B4-BE49-F238E27FC236}">
                  <a16:creationId xmlns:a16="http://schemas.microsoft.com/office/drawing/2014/main" id="{62FFDC06-BE56-EC04-5322-506C247CA6B5}"/>
                </a:ext>
              </a:extLst>
            </p:cNvPr>
            <p:cNvSpPr/>
            <p:nvPr/>
          </p:nvSpPr>
          <p:spPr>
            <a:xfrm>
              <a:off x="409325" y="1535200"/>
              <a:ext cx="65375" cy="20925"/>
            </a:xfrm>
            <a:custGeom>
              <a:avLst/>
              <a:gdLst/>
              <a:ahLst/>
              <a:cxnLst/>
              <a:rect l="l" t="t" r="r" b="b"/>
              <a:pathLst>
                <a:path w="2615" h="837" extrusionOk="0">
                  <a:moveTo>
                    <a:pt x="0" y="0"/>
                  </a:moveTo>
                  <a:lnTo>
                    <a:pt x="0" y="837"/>
                  </a:lnTo>
                  <a:lnTo>
                    <a:pt x="2170" y="837"/>
                  </a:lnTo>
                  <a:lnTo>
                    <a:pt x="2170" y="549"/>
                  </a:lnTo>
                  <a:lnTo>
                    <a:pt x="2170" y="445"/>
                  </a:lnTo>
                  <a:lnTo>
                    <a:pt x="2222" y="340"/>
                  </a:lnTo>
                  <a:lnTo>
                    <a:pt x="2274" y="235"/>
                  </a:lnTo>
                  <a:lnTo>
                    <a:pt x="2327" y="157"/>
                  </a:lnTo>
                  <a:lnTo>
                    <a:pt x="2405" y="79"/>
                  </a:lnTo>
                  <a:lnTo>
                    <a:pt x="2510" y="2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7;p39">
              <a:extLst>
                <a:ext uri="{FF2B5EF4-FFF2-40B4-BE49-F238E27FC236}">
                  <a16:creationId xmlns:a16="http://schemas.microsoft.com/office/drawing/2014/main" id="{B0A1A4C3-E550-08A9-4C24-D4F1629C0A3F}"/>
                </a:ext>
              </a:extLst>
            </p:cNvPr>
            <p:cNvSpPr/>
            <p:nvPr/>
          </p:nvSpPr>
          <p:spPr>
            <a:xfrm>
              <a:off x="289725" y="1572450"/>
              <a:ext cx="53625" cy="35950"/>
            </a:xfrm>
            <a:custGeom>
              <a:avLst/>
              <a:gdLst/>
              <a:ahLst/>
              <a:cxnLst/>
              <a:rect l="l" t="t" r="r" b="b"/>
              <a:pathLst>
                <a:path w="2145" h="1438" extrusionOk="0">
                  <a:moveTo>
                    <a:pt x="1" y="0"/>
                  </a:moveTo>
                  <a:lnTo>
                    <a:pt x="1" y="209"/>
                  </a:lnTo>
                  <a:lnTo>
                    <a:pt x="27" y="445"/>
                  </a:lnTo>
                  <a:lnTo>
                    <a:pt x="79" y="680"/>
                  </a:lnTo>
                  <a:lnTo>
                    <a:pt x="210" y="889"/>
                  </a:lnTo>
                  <a:lnTo>
                    <a:pt x="341" y="1072"/>
                  </a:lnTo>
                  <a:lnTo>
                    <a:pt x="524" y="1229"/>
                  </a:lnTo>
                  <a:lnTo>
                    <a:pt x="733" y="1333"/>
                  </a:lnTo>
                  <a:lnTo>
                    <a:pt x="968" y="1412"/>
                  </a:lnTo>
                  <a:lnTo>
                    <a:pt x="1229" y="1438"/>
                  </a:lnTo>
                  <a:lnTo>
                    <a:pt x="2144" y="1438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8;p39">
              <a:extLst>
                <a:ext uri="{FF2B5EF4-FFF2-40B4-BE49-F238E27FC236}">
                  <a16:creationId xmlns:a16="http://schemas.microsoft.com/office/drawing/2014/main" id="{0948ED51-BD32-4533-5754-4462A9134984}"/>
                </a:ext>
              </a:extLst>
            </p:cNvPr>
            <p:cNvSpPr/>
            <p:nvPr/>
          </p:nvSpPr>
          <p:spPr>
            <a:xfrm>
              <a:off x="360300" y="1516900"/>
              <a:ext cx="32700" cy="69300"/>
            </a:xfrm>
            <a:custGeom>
              <a:avLst/>
              <a:gdLst/>
              <a:ahLst/>
              <a:cxnLst/>
              <a:rect l="l" t="t" r="r" b="b"/>
              <a:pathLst>
                <a:path w="1308" h="2772" extrusionOk="0">
                  <a:moveTo>
                    <a:pt x="1" y="0"/>
                  </a:moveTo>
                  <a:lnTo>
                    <a:pt x="1" y="1882"/>
                  </a:lnTo>
                  <a:lnTo>
                    <a:pt x="1" y="2274"/>
                  </a:lnTo>
                  <a:lnTo>
                    <a:pt x="53" y="2510"/>
                  </a:lnTo>
                  <a:lnTo>
                    <a:pt x="106" y="2614"/>
                  </a:lnTo>
                  <a:lnTo>
                    <a:pt x="184" y="2693"/>
                  </a:lnTo>
                  <a:lnTo>
                    <a:pt x="262" y="2745"/>
                  </a:lnTo>
                  <a:lnTo>
                    <a:pt x="367" y="2771"/>
                  </a:lnTo>
                  <a:lnTo>
                    <a:pt x="916" y="2771"/>
                  </a:lnTo>
                  <a:lnTo>
                    <a:pt x="1020" y="2745"/>
                  </a:lnTo>
                  <a:lnTo>
                    <a:pt x="1125" y="2693"/>
                  </a:lnTo>
                  <a:lnTo>
                    <a:pt x="1203" y="2614"/>
                  </a:lnTo>
                  <a:lnTo>
                    <a:pt x="1256" y="2510"/>
                  </a:lnTo>
                  <a:lnTo>
                    <a:pt x="1308" y="2274"/>
                  </a:lnTo>
                  <a:lnTo>
                    <a:pt x="1308" y="0"/>
                  </a:lnTo>
                  <a:lnTo>
                    <a:pt x="968" y="53"/>
                  </a:lnTo>
                  <a:lnTo>
                    <a:pt x="654" y="79"/>
                  </a:lnTo>
                  <a:lnTo>
                    <a:pt x="315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9;p39">
              <a:extLst>
                <a:ext uri="{FF2B5EF4-FFF2-40B4-BE49-F238E27FC236}">
                  <a16:creationId xmlns:a16="http://schemas.microsoft.com/office/drawing/2014/main" id="{BCBBDBEE-630B-6E8D-183D-A45226DDD62A}"/>
                </a:ext>
              </a:extLst>
            </p:cNvPr>
            <p:cNvSpPr/>
            <p:nvPr/>
          </p:nvSpPr>
          <p:spPr>
            <a:xfrm>
              <a:off x="452450" y="1341775"/>
              <a:ext cx="17025" cy="31375"/>
            </a:xfrm>
            <a:custGeom>
              <a:avLst/>
              <a:gdLst/>
              <a:ahLst/>
              <a:cxnLst/>
              <a:rect l="l" t="t" r="r" b="b"/>
              <a:pathLst>
                <a:path w="681" h="1255" extrusionOk="0">
                  <a:moveTo>
                    <a:pt x="1" y="0"/>
                  </a:moveTo>
                  <a:lnTo>
                    <a:pt x="1" y="1255"/>
                  </a:lnTo>
                  <a:lnTo>
                    <a:pt x="680" y="575"/>
                  </a:lnTo>
                  <a:lnTo>
                    <a:pt x="366" y="2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00;p39">
              <a:extLst>
                <a:ext uri="{FF2B5EF4-FFF2-40B4-BE49-F238E27FC236}">
                  <a16:creationId xmlns:a16="http://schemas.microsoft.com/office/drawing/2014/main" id="{F1C03C29-3B86-DC8E-5C6E-926C8394A57B}"/>
                </a:ext>
              </a:extLst>
            </p:cNvPr>
            <p:cNvSpPr/>
            <p:nvPr/>
          </p:nvSpPr>
          <p:spPr>
            <a:xfrm>
              <a:off x="409325" y="1572450"/>
              <a:ext cx="54250" cy="35950"/>
            </a:xfrm>
            <a:custGeom>
              <a:avLst/>
              <a:gdLst/>
              <a:ahLst/>
              <a:cxnLst/>
              <a:rect l="l" t="t" r="r" b="b"/>
              <a:pathLst>
                <a:path w="2170" h="1438" extrusionOk="0">
                  <a:moveTo>
                    <a:pt x="0" y="0"/>
                  </a:moveTo>
                  <a:lnTo>
                    <a:pt x="0" y="1438"/>
                  </a:lnTo>
                  <a:lnTo>
                    <a:pt x="941" y="1438"/>
                  </a:lnTo>
                  <a:lnTo>
                    <a:pt x="1177" y="1412"/>
                  </a:lnTo>
                  <a:lnTo>
                    <a:pt x="1412" y="1333"/>
                  </a:lnTo>
                  <a:lnTo>
                    <a:pt x="1621" y="1229"/>
                  </a:lnTo>
                  <a:lnTo>
                    <a:pt x="1804" y="1072"/>
                  </a:lnTo>
                  <a:lnTo>
                    <a:pt x="1961" y="889"/>
                  </a:lnTo>
                  <a:lnTo>
                    <a:pt x="2065" y="680"/>
                  </a:lnTo>
                  <a:lnTo>
                    <a:pt x="2144" y="445"/>
                  </a:lnTo>
                  <a:lnTo>
                    <a:pt x="2170" y="20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01;p39">
              <a:extLst>
                <a:ext uri="{FF2B5EF4-FFF2-40B4-BE49-F238E27FC236}">
                  <a16:creationId xmlns:a16="http://schemas.microsoft.com/office/drawing/2014/main" id="{CEEA790E-6BB7-F162-A8A0-0D600AA01D66}"/>
                </a:ext>
              </a:extLst>
            </p:cNvPr>
            <p:cNvSpPr/>
            <p:nvPr/>
          </p:nvSpPr>
          <p:spPr>
            <a:xfrm>
              <a:off x="317175" y="1401875"/>
              <a:ext cx="118300" cy="100025"/>
            </a:xfrm>
            <a:custGeom>
              <a:avLst/>
              <a:gdLst/>
              <a:ahLst/>
              <a:cxnLst/>
              <a:rect l="l" t="t" r="r" b="b"/>
              <a:pathLst>
                <a:path w="4732" h="4001" extrusionOk="0">
                  <a:moveTo>
                    <a:pt x="1465" y="759"/>
                  </a:moveTo>
                  <a:lnTo>
                    <a:pt x="1595" y="785"/>
                  </a:lnTo>
                  <a:lnTo>
                    <a:pt x="1700" y="864"/>
                  </a:lnTo>
                  <a:lnTo>
                    <a:pt x="1778" y="968"/>
                  </a:lnTo>
                  <a:lnTo>
                    <a:pt x="1804" y="1099"/>
                  </a:lnTo>
                  <a:lnTo>
                    <a:pt x="1778" y="1229"/>
                  </a:lnTo>
                  <a:lnTo>
                    <a:pt x="1700" y="1334"/>
                  </a:lnTo>
                  <a:lnTo>
                    <a:pt x="1595" y="1412"/>
                  </a:lnTo>
                  <a:lnTo>
                    <a:pt x="1465" y="1439"/>
                  </a:lnTo>
                  <a:lnTo>
                    <a:pt x="759" y="1439"/>
                  </a:lnTo>
                  <a:lnTo>
                    <a:pt x="628" y="1412"/>
                  </a:lnTo>
                  <a:lnTo>
                    <a:pt x="524" y="1334"/>
                  </a:lnTo>
                  <a:lnTo>
                    <a:pt x="445" y="1229"/>
                  </a:lnTo>
                  <a:lnTo>
                    <a:pt x="419" y="1099"/>
                  </a:lnTo>
                  <a:lnTo>
                    <a:pt x="445" y="968"/>
                  </a:lnTo>
                  <a:lnTo>
                    <a:pt x="524" y="864"/>
                  </a:lnTo>
                  <a:lnTo>
                    <a:pt x="628" y="785"/>
                  </a:lnTo>
                  <a:lnTo>
                    <a:pt x="759" y="759"/>
                  </a:lnTo>
                  <a:close/>
                  <a:moveTo>
                    <a:pt x="4000" y="759"/>
                  </a:moveTo>
                  <a:lnTo>
                    <a:pt x="4131" y="785"/>
                  </a:lnTo>
                  <a:lnTo>
                    <a:pt x="4235" y="864"/>
                  </a:lnTo>
                  <a:lnTo>
                    <a:pt x="4288" y="968"/>
                  </a:lnTo>
                  <a:lnTo>
                    <a:pt x="4314" y="1099"/>
                  </a:lnTo>
                  <a:lnTo>
                    <a:pt x="4288" y="1229"/>
                  </a:lnTo>
                  <a:lnTo>
                    <a:pt x="4235" y="1334"/>
                  </a:lnTo>
                  <a:lnTo>
                    <a:pt x="4131" y="1412"/>
                  </a:lnTo>
                  <a:lnTo>
                    <a:pt x="4000" y="1439"/>
                  </a:lnTo>
                  <a:lnTo>
                    <a:pt x="3268" y="1439"/>
                  </a:lnTo>
                  <a:lnTo>
                    <a:pt x="3137" y="1412"/>
                  </a:lnTo>
                  <a:lnTo>
                    <a:pt x="3033" y="1334"/>
                  </a:lnTo>
                  <a:lnTo>
                    <a:pt x="2954" y="1229"/>
                  </a:lnTo>
                  <a:lnTo>
                    <a:pt x="2928" y="1099"/>
                  </a:lnTo>
                  <a:lnTo>
                    <a:pt x="2954" y="968"/>
                  </a:lnTo>
                  <a:lnTo>
                    <a:pt x="3033" y="864"/>
                  </a:lnTo>
                  <a:lnTo>
                    <a:pt x="3137" y="785"/>
                  </a:lnTo>
                  <a:lnTo>
                    <a:pt x="3268" y="759"/>
                  </a:lnTo>
                  <a:close/>
                  <a:moveTo>
                    <a:pt x="2379" y="1491"/>
                  </a:moveTo>
                  <a:lnTo>
                    <a:pt x="2510" y="1517"/>
                  </a:lnTo>
                  <a:lnTo>
                    <a:pt x="2615" y="1569"/>
                  </a:lnTo>
                  <a:lnTo>
                    <a:pt x="2693" y="1700"/>
                  </a:lnTo>
                  <a:lnTo>
                    <a:pt x="2719" y="1831"/>
                  </a:lnTo>
                  <a:lnTo>
                    <a:pt x="2719" y="2170"/>
                  </a:lnTo>
                  <a:lnTo>
                    <a:pt x="2693" y="2301"/>
                  </a:lnTo>
                  <a:lnTo>
                    <a:pt x="2615" y="2406"/>
                  </a:lnTo>
                  <a:lnTo>
                    <a:pt x="2510" y="2484"/>
                  </a:lnTo>
                  <a:lnTo>
                    <a:pt x="2379" y="2510"/>
                  </a:lnTo>
                  <a:lnTo>
                    <a:pt x="2249" y="2484"/>
                  </a:lnTo>
                  <a:lnTo>
                    <a:pt x="2144" y="2406"/>
                  </a:lnTo>
                  <a:lnTo>
                    <a:pt x="2066" y="2301"/>
                  </a:lnTo>
                  <a:lnTo>
                    <a:pt x="2040" y="2170"/>
                  </a:lnTo>
                  <a:lnTo>
                    <a:pt x="2040" y="1831"/>
                  </a:lnTo>
                  <a:lnTo>
                    <a:pt x="2066" y="1700"/>
                  </a:lnTo>
                  <a:lnTo>
                    <a:pt x="2144" y="1569"/>
                  </a:lnTo>
                  <a:lnTo>
                    <a:pt x="2249" y="1517"/>
                  </a:lnTo>
                  <a:lnTo>
                    <a:pt x="2379" y="1491"/>
                  </a:lnTo>
                  <a:close/>
                  <a:moveTo>
                    <a:pt x="1" y="1"/>
                  </a:moveTo>
                  <a:lnTo>
                    <a:pt x="1" y="733"/>
                  </a:lnTo>
                  <a:lnTo>
                    <a:pt x="1" y="1648"/>
                  </a:lnTo>
                  <a:lnTo>
                    <a:pt x="53" y="2014"/>
                  </a:lnTo>
                  <a:lnTo>
                    <a:pt x="131" y="2353"/>
                  </a:lnTo>
                  <a:lnTo>
                    <a:pt x="262" y="2667"/>
                  </a:lnTo>
                  <a:lnTo>
                    <a:pt x="419" y="2981"/>
                  </a:lnTo>
                  <a:lnTo>
                    <a:pt x="628" y="3242"/>
                  </a:lnTo>
                  <a:lnTo>
                    <a:pt x="890" y="3477"/>
                  </a:lnTo>
                  <a:lnTo>
                    <a:pt x="1177" y="3660"/>
                  </a:lnTo>
                  <a:lnTo>
                    <a:pt x="1491" y="3817"/>
                  </a:lnTo>
                  <a:lnTo>
                    <a:pt x="1517" y="3843"/>
                  </a:lnTo>
                  <a:lnTo>
                    <a:pt x="1726" y="3922"/>
                  </a:lnTo>
                  <a:lnTo>
                    <a:pt x="1935" y="3948"/>
                  </a:lnTo>
                  <a:lnTo>
                    <a:pt x="2144" y="4000"/>
                  </a:lnTo>
                  <a:lnTo>
                    <a:pt x="2615" y="4000"/>
                  </a:lnTo>
                  <a:lnTo>
                    <a:pt x="2850" y="3948"/>
                  </a:lnTo>
                  <a:lnTo>
                    <a:pt x="3085" y="3896"/>
                  </a:lnTo>
                  <a:lnTo>
                    <a:pt x="3294" y="3817"/>
                  </a:lnTo>
                  <a:lnTo>
                    <a:pt x="3503" y="3713"/>
                  </a:lnTo>
                  <a:lnTo>
                    <a:pt x="3686" y="3608"/>
                  </a:lnTo>
                  <a:lnTo>
                    <a:pt x="3869" y="3451"/>
                  </a:lnTo>
                  <a:lnTo>
                    <a:pt x="4052" y="3321"/>
                  </a:lnTo>
                  <a:lnTo>
                    <a:pt x="4183" y="3138"/>
                  </a:lnTo>
                  <a:lnTo>
                    <a:pt x="4340" y="2955"/>
                  </a:lnTo>
                  <a:lnTo>
                    <a:pt x="4444" y="2772"/>
                  </a:lnTo>
                  <a:lnTo>
                    <a:pt x="4549" y="2563"/>
                  </a:lnTo>
                  <a:lnTo>
                    <a:pt x="4627" y="2353"/>
                  </a:lnTo>
                  <a:lnTo>
                    <a:pt x="4680" y="2118"/>
                  </a:lnTo>
                  <a:lnTo>
                    <a:pt x="4732" y="1883"/>
                  </a:lnTo>
                  <a:lnTo>
                    <a:pt x="4732" y="1648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02;p39">
              <a:extLst>
                <a:ext uri="{FF2B5EF4-FFF2-40B4-BE49-F238E27FC236}">
                  <a16:creationId xmlns:a16="http://schemas.microsoft.com/office/drawing/2014/main" id="{A7F39BD4-0909-0849-E7E3-2AA70D3D1C1C}"/>
                </a:ext>
              </a:extLst>
            </p:cNvPr>
            <p:cNvSpPr/>
            <p:nvPr/>
          </p:nvSpPr>
          <p:spPr>
            <a:xfrm>
              <a:off x="409325" y="1500550"/>
              <a:ext cx="105225" cy="17675"/>
            </a:xfrm>
            <a:custGeom>
              <a:avLst/>
              <a:gdLst/>
              <a:ahLst/>
              <a:cxnLst/>
              <a:rect l="l" t="t" r="r" b="b"/>
              <a:pathLst>
                <a:path w="4209" h="707" extrusionOk="0">
                  <a:moveTo>
                    <a:pt x="654" y="1"/>
                  </a:moveTo>
                  <a:lnTo>
                    <a:pt x="340" y="236"/>
                  </a:lnTo>
                  <a:lnTo>
                    <a:pt x="0" y="419"/>
                  </a:lnTo>
                  <a:lnTo>
                    <a:pt x="0" y="707"/>
                  </a:lnTo>
                  <a:lnTo>
                    <a:pt x="4156" y="707"/>
                  </a:lnTo>
                  <a:lnTo>
                    <a:pt x="4209" y="550"/>
                  </a:lnTo>
                  <a:lnTo>
                    <a:pt x="4209" y="393"/>
                  </a:lnTo>
                  <a:lnTo>
                    <a:pt x="4209" y="236"/>
                  </a:lnTo>
                  <a:lnTo>
                    <a:pt x="4156" y="79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03;p39">
              <a:extLst>
                <a:ext uri="{FF2B5EF4-FFF2-40B4-BE49-F238E27FC236}">
                  <a16:creationId xmlns:a16="http://schemas.microsoft.com/office/drawing/2014/main" id="{35C3BBF6-D1A7-FC6B-B488-D42D454EC094}"/>
                </a:ext>
              </a:extLst>
            </p:cNvPr>
            <p:cNvSpPr/>
            <p:nvPr/>
          </p:nvSpPr>
          <p:spPr>
            <a:xfrm>
              <a:off x="317175" y="1327400"/>
              <a:ext cx="17025" cy="57525"/>
            </a:xfrm>
            <a:custGeom>
              <a:avLst/>
              <a:gdLst/>
              <a:ahLst/>
              <a:cxnLst/>
              <a:rect l="l" t="t" r="r" b="b"/>
              <a:pathLst>
                <a:path w="681" h="2301" extrusionOk="0">
                  <a:moveTo>
                    <a:pt x="680" y="0"/>
                  </a:moveTo>
                  <a:lnTo>
                    <a:pt x="341" y="105"/>
                  </a:lnTo>
                  <a:lnTo>
                    <a:pt x="1" y="235"/>
                  </a:lnTo>
                  <a:lnTo>
                    <a:pt x="1" y="2300"/>
                  </a:lnTo>
                  <a:lnTo>
                    <a:pt x="680" y="2300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04;p39">
              <a:extLst>
                <a:ext uri="{FF2B5EF4-FFF2-40B4-BE49-F238E27FC236}">
                  <a16:creationId xmlns:a16="http://schemas.microsoft.com/office/drawing/2014/main" id="{A053B99A-39E1-CA59-A425-D01763A11ADA}"/>
                </a:ext>
              </a:extLst>
            </p:cNvPr>
            <p:cNvSpPr/>
            <p:nvPr/>
          </p:nvSpPr>
          <p:spPr>
            <a:xfrm>
              <a:off x="351175" y="1322175"/>
              <a:ext cx="17000" cy="62750"/>
            </a:xfrm>
            <a:custGeom>
              <a:avLst/>
              <a:gdLst/>
              <a:ahLst/>
              <a:cxnLst/>
              <a:rect l="l" t="t" r="r" b="b"/>
              <a:pathLst>
                <a:path w="680" h="2510" extrusionOk="0">
                  <a:moveTo>
                    <a:pt x="680" y="0"/>
                  </a:moveTo>
                  <a:lnTo>
                    <a:pt x="340" y="26"/>
                  </a:lnTo>
                  <a:lnTo>
                    <a:pt x="0" y="78"/>
                  </a:lnTo>
                  <a:lnTo>
                    <a:pt x="0" y="2509"/>
                  </a:lnTo>
                  <a:lnTo>
                    <a:pt x="680" y="2509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684;p39">
            <a:extLst>
              <a:ext uri="{FF2B5EF4-FFF2-40B4-BE49-F238E27FC236}">
                <a16:creationId xmlns:a16="http://schemas.microsoft.com/office/drawing/2014/main" id="{82F9DC2A-4434-A471-4560-56F51858BA8E}"/>
              </a:ext>
            </a:extLst>
          </p:cNvPr>
          <p:cNvGrpSpPr/>
          <p:nvPr/>
        </p:nvGrpSpPr>
        <p:grpSpPr>
          <a:xfrm>
            <a:off x="1505680" y="2132928"/>
            <a:ext cx="313110" cy="294114"/>
            <a:chOff x="238125" y="1322175"/>
            <a:chExt cx="276425" cy="286225"/>
          </a:xfrm>
        </p:grpSpPr>
        <p:sp>
          <p:nvSpPr>
            <p:cNvPr id="45" name="Google Shape;685;p39">
              <a:extLst>
                <a:ext uri="{FF2B5EF4-FFF2-40B4-BE49-F238E27FC236}">
                  <a16:creationId xmlns:a16="http://schemas.microsoft.com/office/drawing/2014/main" id="{7DDA5A4E-39B1-4FC8-8E4F-0EC2DF4DE79D}"/>
                </a:ext>
              </a:extLst>
            </p:cNvPr>
            <p:cNvSpPr/>
            <p:nvPr/>
          </p:nvSpPr>
          <p:spPr>
            <a:xfrm>
              <a:off x="385150" y="1322175"/>
              <a:ext cx="16350" cy="62750"/>
            </a:xfrm>
            <a:custGeom>
              <a:avLst/>
              <a:gdLst/>
              <a:ahLst/>
              <a:cxnLst/>
              <a:rect l="l" t="t" r="r" b="b"/>
              <a:pathLst>
                <a:path w="654" h="2510" extrusionOk="0">
                  <a:moveTo>
                    <a:pt x="0" y="0"/>
                  </a:moveTo>
                  <a:lnTo>
                    <a:pt x="0" y="2509"/>
                  </a:lnTo>
                  <a:lnTo>
                    <a:pt x="654" y="2509"/>
                  </a:lnTo>
                  <a:lnTo>
                    <a:pt x="654" y="78"/>
                  </a:lnTo>
                  <a:lnTo>
                    <a:pt x="34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86;p39">
              <a:extLst>
                <a:ext uri="{FF2B5EF4-FFF2-40B4-BE49-F238E27FC236}">
                  <a16:creationId xmlns:a16="http://schemas.microsoft.com/office/drawing/2014/main" id="{2D2318C8-717B-D64B-E32A-D72EA2490925}"/>
                </a:ext>
              </a:extLst>
            </p:cNvPr>
            <p:cNvSpPr/>
            <p:nvPr/>
          </p:nvSpPr>
          <p:spPr>
            <a:xfrm>
              <a:off x="277975" y="1535200"/>
              <a:ext cx="65375" cy="20925"/>
            </a:xfrm>
            <a:custGeom>
              <a:avLst/>
              <a:gdLst/>
              <a:ahLst/>
              <a:cxnLst/>
              <a:rect l="l" t="t" r="r" b="b"/>
              <a:pathLst>
                <a:path w="2615" h="837" extrusionOk="0">
                  <a:moveTo>
                    <a:pt x="0" y="0"/>
                  </a:moveTo>
                  <a:lnTo>
                    <a:pt x="105" y="26"/>
                  </a:lnTo>
                  <a:lnTo>
                    <a:pt x="210" y="79"/>
                  </a:lnTo>
                  <a:lnTo>
                    <a:pt x="288" y="157"/>
                  </a:lnTo>
                  <a:lnTo>
                    <a:pt x="366" y="235"/>
                  </a:lnTo>
                  <a:lnTo>
                    <a:pt x="419" y="340"/>
                  </a:lnTo>
                  <a:lnTo>
                    <a:pt x="445" y="445"/>
                  </a:lnTo>
                  <a:lnTo>
                    <a:pt x="471" y="549"/>
                  </a:lnTo>
                  <a:lnTo>
                    <a:pt x="471" y="837"/>
                  </a:lnTo>
                  <a:lnTo>
                    <a:pt x="2614" y="837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87;p39">
              <a:extLst>
                <a:ext uri="{FF2B5EF4-FFF2-40B4-BE49-F238E27FC236}">
                  <a16:creationId xmlns:a16="http://schemas.microsoft.com/office/drawing/2014/main" id="{C272DFB4-11F9-A0AD-1E3F-C3921208815D}"/>
                </a:ext>
              </a:extLst>
            </p:cNvPr>
            <p:cNvSpPr/>
            <p:nvPr/>
          </p:nvSpPr>
          <p:spPr>
            <a:xfrm>
              <a:off x="440025" y="1464625"/>
              <a:ext cx="68650" cy="18975"/>
            </a:xfrm>
            <a:custGeom>
              <a:avLst/>
              <a:gdLst/>
              <a:ahLst/>
              <a:cxnLst/>
              <a:rect l="l" t="t" r="r" b="b"/>
              <a:pathLst>
                <a:path w="2746" h="759" extrusionOk="0">
                  <a:moveTo>
                    <a:pt x="367" y="0"/>
                  </a:moveTo>
                  <a:lnTo>
                    <a:pt x="210" y="392"/>
                  </a:lnTo>
                  <a:lnTo>
                    <a:pt x="1" y="758"/>
                  </a:lnTo>
                  <a:lnTo>
                    <a:pt x="2745" y="758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88;p39">
              <a:extLst>
                <a:ext uri="{FF2B5EF4-FFF2-40B4-BE49-F238E27FC236}">
                  <a16:creationId xmlns:a16="http://schemas.microsoft.com/office/drawing/2014/main" id="{DA975E06-A519-149F-47D2-D8A24A051F46}"/>
                </a:ext>
              </a:extLst>
            </p:cNvPr>
            <p:cNvSpPr/>
            <p:nvPr/>
          </p:nvSpPr>
          <p:spPr>
            <a:xfrm>
              <a:off x="451800" y="1428675"/>
              <a:ext cx="47075" cy="18975"/>
            </a:xfrm>
            <a:custGeom>
              <a:avLst/>
              <a:gdLst/>
              <a:ahLst/>
              <a:cxnLst/>
              <a:rect l="l" t="t" r="r" b="b"/>
              <a:pathLst>
                <a:path w="1883" h="759" extrusionOk="0">
                  <a:moveTo>
                    <a:pt x="27" y="1"/>
                  </a:moveTo>
                  <a:lnTo>
                    <a:pt x="27" y="576"/>
                  </a:lnTo>
                  <a:lnTo>
                    <a:pt x="0" y="759"/>
                  </a:lnTo>
                  <a:lnTo>
                    <a:pt x="1882" y="759"/>
                  </a:lnTo>
                  <a:lnTo>
                    <a:pt x="1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89;p39">
              <a:extLst>
                <a:ext uri="{FF2B5EF4-FFF2-40B4-BE49-F238E27FC236}">
                  <a16:creationId xmlns:a16="http://schemas.microsoft.com/office/drawing/2014/main" id="{C4A7D947-CB48-BB15-2CDF-0B8F93D780EE}"/>
                </a:ext>
              </a:extLst>
            </p:cNvPr>
            <p:cNvSpPr/>
            <p:nvPr/>
          </p:nvSpPr>
          <p:spPr>
            <a:xfrm>
              <a:off x="418475" y="1327400"/>
              <a:ext cx="17000" cy="57525"/>
            </a:xfrm>
            <a:custGeom>
              <a:avLst/>
              <a:gdLst/>
              <a:ahLst/>
              <a:cxnLst/>
              <a:rect l="l" t="t" r="r" b="b"/>
              <a:pathLst>
                <a:path w="680" h="2301" extrusionOk="0">
                  <a:moveTo>
                    <a:pt x="0" y="0"/>
                  </a:moveTo>
                  <a:lnTo>
                    <a:pt x="0" y="2300"/>
                  </a:lnTo>
                  <a:lnTo>
                    <a:pt x="680" y="2300"/>
                  </a:lnTo>
                  <a:lnTo>
                    <a:pt x="680" y="235"/>
                  </a:lnTo>
                  <a:lnTo>
                    <a:pt x="34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90;p39">
              <a:extLst>
                <a:ext uri="{FF2B5EF4-FFF2-40B4-BE49-F238E27FC236}">
                  <a16:creationId xmlns:a16="http://schemas.microsoft.com/office/drawing/2014/main" id="{F4ACDD41-B64C-A1FB-F049-CE57B59DB6E7}"/>
                </a:ext>
              </a:extLst>
            </p:cNvPr>
            <p:cNvSpPr/>
            <p:nvPr/>
          </p:nvSpPr>
          <p:spPr>
            <a:xfrm>
              <a:off x="452450" y="1371175"/>
              <a:ext cx="36625" cy="40550"/>
            </a:xfrm>
            <a:custGeom>
              <a:avLst/>
              <a:gdLst/>
              <a:ahLst/>
              <a:cxnLst/>
              <a:rect l="l" t="t" r="r" b="b"/>
              <a:pathLst>
                <a:path w="1465" h="1622" extrusionOk="0">
                  <a:moveTo>
                    <a:pt x="1020" y="0"/>
                  </a:moveTo>
                  <a:lnTo>
                    <a:pt x="1" y="1020"/>
                  </a:lnTo>
                  <a:lnTo>
                    <a:pt x="1" y="1621"/>
                  </a:lnTo>
                  <a:lnTo>
                    <a:pt x="1464" y="1621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91;p39">
              <a:extLst>
                <a:ext uri="{FF2B5EF4-FFF2-40B4-BE49-F238E27FC236}">
                  <a16:creationId xmlns:a16="http://schemas.microsoft.com/office/drawing/2014/main" id="{4FF799E9-1B6C-C8FD-D138-F6CCC4BD5CB6}"/>
                </a:ext>
              </a:extLst>
            </p:cNvPr>
            <p:cNvSpPr/>
            <p:nvPr/>
          </p:nvSpPr>
          <p:spPr>
            <a:xfrm>
              <a:off x="244650" y="1464625"/>
              <a:ext cx="67975" cy="18975"/>
            </a:xfrm>
            <a:custGeom>
              <a:avLst/>
              <a:gdLst/>
              <a:ahLst/>
              <a:cxnLst/>
              <a:rect l="l" t="t" r="r" b="b"/>
              <a:pathLst>
                <a:path w="2719" h="759" extrusionOk="0">
                  <a:moveTo>
                    <a:pt x="209" y="0"/>
                  </a:moveTo>
                  <a:lnTo>
                    <a:pt x="0" y="758"/>
                  </a:lnTo>
                  <a:lnTo>
                    <a:pt x="2719" y="758"/>
                  </a:lnTo>
                  <a:lnTo>
                    <a:pt x="2510" y="392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92;p39">
              <a:extLst>
                <a:ext uri="{FF2B5EF4-FFF2-40B4-BE49-F238E27FC236}">
                  <a16:creationId xmlns:a16="http://schemas.microsoft.com/office/drawing/2014/main" id="{5D2049AD-8884-24AF-A66C-99E2DB8657C6}"/>
                </a:ext>
              </a:extLst>
            </p:cNvPr>
            <p:cNvSpPr/>
            <p:nvPr/>
          </p:nvSpPr>
          <p:spPr>
            <a:xfrm>
              <a:off x="238125" y="1500550"/>
              <a:ext cx="105225" cy="17675"/>
            </a:xfrm>
            <a:custGeom>
              <a:avLst/>
              <a:gdLst/>
              <a:ahLst/>
              <a:cxnLst/>
              <a:rect l="l" t="t" r="r" b="b"/>
              <a:pathLst>
                <a:path w="4209" h="707" extrusionOk="0">
                  <a:moveTo>
                    <a:pt x="78" y="1"/>
                  </a:moveTo>
                  <a:lnTo>
                    <a:pt x="52" y="79"/>
                  </a:lnTo>
                  <a:lnTo>
                    <a:pt x="26" y="236"/>
                  </a:lnTo>
                  <a:lnTo>
                    <a:pt x="0" y="393"/>
                  </a:lnTo>
                  <a:lnTo>
                    <a:pt x="26" y="550"/>
                  </a:lnTo>
                  <a:lnTo>
                    <a:pt x="52" y="707"/>
                  </a:lnTo>
                  <a:lnTo>
                    <a:pt x="4208" y="707"/>
                  </a:lnTo>
                  <a:lnTo>
                    <a:pt x="4208" y="419"/>
                  </a:lnTo>
                  <a:lnTo>
                    <a:pt x="3869" y="236"/>
                  </a:lnTo>
                  <a:lnTo>
                    <a:pt x="3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93;p39">
              <a:extLst>
                <a:ext uri="{FF2B5EF4-FFF2-40B4-BE49-F238E27FC236}">
                  <a16:creationId xmlns:a16="http://schemas.microsoft.com/office/drawing/2014/main" id="{6ED5C849-D054-9949-1102-DFB0E9D80E6D}"/>
                </a:ext>
              </a:extLst>
            </p:cNvPr>
            <p:cNvSpPr/>
            <p:nvPr/>
          </p:nvSpPr>
          <p:spPr>
            <a:xfrm>
              <a:off x="254450" y="1428675"/>
              <a:ext cx="46425" cy="18975"/>
            </a:xfrm>
            <a:custGeom>
              <a:avLst/>
              <a:gdLst/>
              <a:ahLst/>
              <a:cxnLst/>
              <a:rect l="l" t="t" r="r" b="b"/>
              <a:pathLst>
                <a:path w="1857" h="759" extrusionOk="0">
                  <a:moveTo>
                    <a:pt x="210" y="1"/>
                  </a:moveTo>
                  <a:lnTo>
                    <a:pt x="0" y="759"/>
                  </a:lnTo>
                  <a:lnTo>
                    <a:pt x="1856" y="759"/>
                  </a:lnTo>
                  <a:lnTo>
                    <a:pt x="1856" y="57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94;p39">
              <a:extLst>
                <a:ext uri="{FF2B5EF4-FFF2-40B4-BE49-F238E27FC236}">
                  <a16:creationId xmlns:a16="http://schemas.microsoft.com/office/drawing/2014/main" id="{0BA0A6C4-FDEA-1C16-7267-A9C52FA0131A}"/>
                </a:ext>
              </a:extLst>
            </p:cNvPr>
            <p:cNvSpPr/>
            <p:nvPr/>
          </p:nvSpPr>
          <p:spPr>
            <a:xfrm>
              <a:off x="263600" y="1371175"/>
              <a:ext cx="37275" cy="40550"/>
            </a:xfrm>
            <a:custGeom>
              <a:avLst/>
              <a:gdLst/>
              <a:ahLst/>
              <a:cxnLst/>
              <a:rect l="l" t="t" r="r" b="b"/>
              <a:pathLst>
                <a:path w="1491" h="1622" extrusionOk="0">
                  <a:moveTo>
                    <a:pt x="445" y="0"/>
                  </a:moveTo>
                  <a:lnTo>
                    <a:pt x="0" y="1621"/>
                  </a:lnTo>
                  <a:lnTo>
                    <a:pt x="1490" y="1621"/>
                  </a:lnTo>
                  <a:lnTo>
                    <a:pt x="1490" y="1020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95;p39">
              <a:extLst>
                <a:ext uri="{FF2B5EF4-FFF2-40B4-BE49-F238E27FC236}">
                  <a16:creationId xmlns:a16="http://schemas.microsoft.com/office/drawing/2014/main" id="{EEEC8846-8E19-DE31-E014-8D29C2B7AE6A}"/>
                </a:ext>
              </a:extLst>
            </p:cNvPr>
            <p:cNvSpPr/>
            <p:nvPr/>
          </p:nvSpPr>
          <p:spPr>
            <a:xfrm>
              <a:off x="283850" y="1341775"/>
              <a:ext cx="17025" cy="31375"/>
            </a:xfrm>
            <a:custGeom>
              <a:avLst/>
              <a:gdLst/>
              <a:ahLst/>
              <a:cxnLst/>
              <a:rect l="l" t="t" r="r" b="b"/>
              <a:pathLst>
                <a:path w="681" h="1255" extrusionOk="0">
                  <a:moveTo>
                    <a:pt x="680" y="0"/>
                  </a:moveTo>
                  <a:lnTo>
                    <a:pt x="314" y="262"/>
                  </a:lnTo>
                  <a:lnTo>
                    <a:pt x="1" y="575"/>
                  </a:lnTo>
                  <a:lnTo>
                    <a:pt x="680" y="1255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96;p39">
              <a:extLst>
                <a:ext uri="{FF2B5EF4-FFF2-40B4-BE49-F238E27FC236}">
                  <a16:creationId xmlns:a16="http://schemas.microsoft.com/office/drawing/2014/main" id="{82CED1EA-8C93-9C54-1293-6AF33B606EBB}"/>
                </a:ext>
              </a:extLst>
            </p:cNvPr>
            <p:cNvSpPr/>
            <p:nvPr/>
          </p:nvSpPr>
          <p:spPr>
            <a:xfrm>
              <a:off x="409325" y="1535200"/>
              <a:ext cx="65375" cy="20925"/>
            </a:xfrm>
            <a:custGeom>
              <a:avLst/>
              <a:gdLst/>
              <a:ahLst/>
              <a:cxnLst/>
              <a:rect l="l" t="t" r="r" b="b"/>
              <a:pathLst>
                <a:path w="2615" h="837" extrusionOk="0">
                  <a:moveTo>
                    <a:pt x="0" y="0"/>
                  </a:moveTo>
                  <a:lnTo>
                    <a:pt x="0" y="837"/>
                  </a:lnTo>
                  <a:lnTo>
                    <a:pt x="2170" y="837"/>
                  </a:lnTo>
                  <a:lnTo>
                    <a:pt x="2170" y="549"/>
                  </a:lnTo>
                  <a:lnTo>
                    <a:pt x="2170" y="445"/>
                  </a:lnTo>
                  <a:lnTo>
                    <a:pt x="2222" y="340"/>
                  </a:lnTo>
                  <a:lnTo>
                    <a:pt x="2274" y="235"/>
                  </a:lnTo>
                  <a:lnTo>
                    <a:pt x="2327" y="157"/>
                  </a:lnTo>
                  <a:lnTo>
                    <a:pt x="2405" y="79"/>
                  </a:lnTo>
                  <a:lnTo>
                    <a:pt x="2510" y="2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97;p39">
              <a:extLst>
                <a:ext uri="{FF2B5EF4-FFF2-40B4-BE49-F238E27FC236}">
                  <a16:creationId xmlns:a16="http://schemas.microsoft.com/office/drawing/2014/main" id="{4FDB4227-1D62-AEBC-978F-14C1ECCBAA2E}"/>
                </a:ext>
              </a:extLst>
            </p:cNvPr>
            <p:cNvSpPr/>
            <p:nvPr/>
          </p:nvSpPr>
          <p:spPr>
            <a:xfrm>
              <a:off x="289725" y="1572450"/>
              <a:ext cx="53625" cy="35950"/>
            </a:xfrm>
            <a:custGeom>
              <a:avLst/>
              <a:gdLst/>
              <a:ahLst/>
              <a:cxnLst/>
              <a:rect l="l" t="t" r="r" b="b"/>
              <a:pathLst>
                <a:path w="2145" h="1438" extrusionOk="0">
                  <a:moveTo>
                    <a:pt x="1" y="0"/>
                  </a:moveTo>
                  <a:lnTo>
                    <a:pt x="1" y="209"/>
                  </a:lnTo>
                  <a:lnTo>
                    <a:pt x="27" y="445"/>
                  </a:lnTo>
                  <a:lnTo>
                    <a:pt x="79" y="680"/>
                  </a:lnTo>
                  <a:lnTo>
                    <a:pt x="210" y="889"/>
                  </a:lnTo>
                  <a:lnTo>
                    <a:pt x="341" y="1072"/>
                  </a:lnTo>
                  <a:lnTo>
                    <a:pt x="524" y="1229"/>
                  </a:lnTo>
                  <a:lnTo>
                    <a:pt x="733" y="1333"/>
                  </a:lnTo>
                  <a:lnTo>
                    <a:pt x="968" y="1412"/>
                  </a:lnTo>
                  <a:lnTo>
                    <a:pt x="1229" y="1438"/>
                  </a:lnTo>
                  <a:lnTo>
                    <a:pt x="2144" y="1438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98;p39">
              <a:extLst>
                <a:ext uri="{FF2B5EF4-FFF2-40B4-BE49-F238E27FC236}">
                  <a16:creationId xmlns:a16="http://schemas.microsoft.com/office/drawing/2014/main" id="{63330039-F112-2669-EC41-4A223591ADFE}"/>
                </a:ext>
              </a:extLst>
            </p:cNvPr>
            <p:cNvSpPr/>
            <p:nvPr/>
          </p:nvSpPr>
          <p:spPr>
            <a:xfrm>
              <a:off x="360300" y="1516900"/>
              <a:ext cx="32700" cy="69300"/>
            </a:xfrm>
            <a:custGeom>
              <a:avLst/>
              <a:gdLst/>
              <a:ahLst/>
              <a:cxnLst/>
              <a:rect l="l" t="t" r="r" b="b"/>
              <a:pathLst>
                <a:path w="1308" h="2772" extrusionOk="0">
                  <a:moveTo>
                    <a:pt x="1" y="0"/>
                  </a:moveTo>
                  <a:lnTo>
                    <a:pt x="1" y="1882"/>
                  </a:lnTo>
                  <a:lnTo>
                    <a:pt x="1" y="2274"/>
                  </a:lnTo>
                  <a:lnTo>
                    <a:pt x="53" y="2510"/>
                  </a:lnTo>
                  <a:lnTo>
                    <a:pt x="106" y="2614"/>
                  </a:lnTo>
                  <a:lnTo>
                    <a:pt x="184" y="2693"/>
                  </a:lnTo>
                  <a:lnTo>
                    <a:pt x="262" y="2745"/>
                  </a:lnTo>
                  <a:lnTo>
                    <a:pt x="367" y="2771"/>
                  </a:lnTo>
                  <a:lnTo>
                    <a:pt x="916" y="2771"/>
                  </a:lnTo>
                  <a:lnTo>
                    <a:pt x="1020" y="2745"/>
                  </a:lnTo>
                  <a:lnTo>
                    <a:pt x="1125" y="2693"/>
                  </a:lnTo>
                  <a:lnTo>
                    <a:pt x="1203" y="2614"/>
                  </a:lnTo>
                  <a:lnTo>
                    <a:pt x="1256" y="2510"/>
                  </a:lnTo>
                  <a:lnTo>
                    <a:pt x="1308" y="2274"/>
                  </a:lnTo>
                  <a:lnTo>
                    <a:pt x="1308" y="0"/>
                  </a:lnTo>
                  <a:lnTo>
                    <a:pt x="968" y="53"/>
                  </a:lnTo>
                  <a:lnTo>
                    <a:pt x="654" y="79"/>
                  </a:lnTo>
                  <a:lnTo>
                    <a:pt x="315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99;p39">
              <a:extLst>
                <a:ext uri="{FF2B5EF4-FFF2-40B4-BE49-F238E27FC236}">
                  <a16:creationId xmlns:a16="http://schemas.microsoft.com/office/drawing/2014/main" id="{3A097E07-C51C-E737-2ABD-2EC2C524D662}"/>
                </a:ext>
              </a:extLst>
            </p:cNvPr>
            <p:cNvSpPr/>
            <p:nvPr/>
          </p:nvSpPr>
          <p:spPr>
            <a:xfrm>
              <a:off x="452450" y="1341775"/>
              <a:ext cx="17025" cy="31375"/>
            </a:xfrm>
            <a:custGeom>
              <a:avLst/>
              <a:gdLst/>
              <a:ahLst/>
              <a:cxnLst/>
              <a:rect l="l" t="t" r="r" b="b"/>
              <a:pathLst>
                <a:path w="681" h="1255" extrusionOk="0">
                  <a:moveTo>
                    <a:pt x="1" y="0"/>
                  </a:moveTo>
                  <a:lnTo>
                    <a:pt x="1" y="1255"/>
                  </a:lnTo>
                  <a:lnTo>
                    <a:pt x="680" y="575"/>
                  </a:lnTo>
                  <a:lnTo>
                    <a:pt x="366" y="2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00;p39">
              <a:extLst>
                <a:ext uri="{FF2B5EF4-FFF2-40B4-BE49-F238E27FC236}">
                  <a16:creationId xmlns:a16="http://schemas.microsoft.com/office/drawing/2014/main" id="{9F213482-4126-DA30-8552-9C4699A773EF}"/>
                </a:ext>
              </a:extLst>
            </p:cNvPr>
            <p:cNvSpPr/>
            <p:nvPr/>
          </p:nvSpPr>
          <p:spPr>
            <a:xfrm>
              <a:off x="409325" y="1572450"/>
              <a:ext cx="54250" cy="35950"/>
            </a:xfrm>
            <a:custGeom>
              <a:avLst/>
              <a:gdLst/>
              <a:ahLst/>
              <a:cxnLst/>
              <a:rect l="l" t="t" r="r" b="b"/>
              <a:pathLst>
                <a:path w="2170" h="1438" extrusionOk="0">
                  <a:moveTo>
                    <a:pt x="0" y="0"/>
                  </a:moveTo>
                  <a:lnTo>
                    <a:pt x="0" y="1438"/>
                  </a:lnTo>
                  <a:lnTo>
                    <a:pt x="941" y="1438"/>
                  </a:lnTo>
                  <a:lnTo>
                    <a:pt x="1177" y="1412"/>
                  </a:lnTo>
                  <a:lnTo>
                    <a:pt x="1412" y="1333"/>
                  </a:lnTo>
                  <a:lnTo>
                    <a:pt x="1621" y="1229"/>
                  </a:lnTo>
                  <a:lnTo>
                    <a:pt x="1804" y="1072"/>
                  </a:lnTo>
                  <a:lnTo>
                    <a:pt x="1961" y="889"/>
                  </a:lnTo>
                  <a:lnTo>
                    <a:pt x="2065" y="680"/>
                  </a:lnTo>
                  <a:lnTo>
                    <a:pt x="2144" y="445"/>
                  </a:lnTo>
                  <a:lnTo>
                    <a:pt x="2170" y="20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01;p39">
              <a:extLst>
                <a:ext uri="{FF2B5EF4-FFF2-40B4-BE49-F238E27FC236}">
                  <a16:creationId xmlns:a16="http://schemas.microsoft.com/office/drawing/2014/main" id="{0299D66E-522E-A96F-0784-DAE3CA6BA35E}"/>
                </a:ext>
              </a:extLst>
            </p:cNvPr>
            <p:cNvSpPr/>
            <p:nvPr/>
          </p:nvSpPr>
          <p:spPr>
            <a:xfrm>
              <a:off x="317175" y="1401875"/>
              <a:ext cx="118300" cy="100025"/>
            </a:xfrm>
            <a:custGeom>
              <a:avLst/>
              <a:gdLst/>
              <a:ahLst/>
              <a:cxnLst/>
              <a:rect l="l" t="t" r="r" b="b"/>
              <a:pathLst>
                <a:path w="4732" h="4001" extrusionOk="0">
                  <a:moveTo>
                    <a:pt x="1465" y="759"/>
                  </a:moveTo>
                  <a:lnTo>
                    <a:pt x="1595" y="785"/>
                  </a:lnTo>
                  <a:lnTo>
                    <a:pt x="1700" y="864"/>
                  </a:lnTo>
                  <a:lnTo>
                    <a:pt x="1778" y="968"/>
                  </a:lnTo>
                  <a:lnTo>
                    <a:pt x="1804" y="1099"/>
                  </a:lnTo>
                  <a:lnTo>
                    <a:pt x="1778" y="1229"/>
                  </a:lnTo>
                  <a:lnTo>
                    <a:pt x="1700" y="1334"/>
                  </a:lnTo>
                  <a:lnTo>
                    <a:pt x="1595" y="1412"/>
                  </a:lnTo>
                  <a:lnTo>
                    <a:pt x="1465" y="1439"/>
                  </a:lnTo>
                  <a:lnTo>
                    <a:pt x="759" y="1439"/>
                  </a:lnTo>
                  <a:lnTo>
                    <a:pt x="628" y="1412"/>
                  </a:lnTo>
                  <a:lnTo>
                    <a:pt x="524" y="1334"/>
                  </a:lnTo>
                  <a:lnTo>
                    <a:pt x="445" y="1229"/>
                  </a:lnTo>
                  <a:lnTo>
                    <a:pt x="419" y="1099"/>
                  </a:lnTo>
                  <a:lnTo>
                    <a:pt x="445" y="968"/>
                  </a:lnTo>
                  <a:lnTo>
                    <a:pt x="524" y="864"/>
                  </a:lnTo>
                  <a:lnTo>
                    <a:pt x="628" y="785"/>
                  </a:lnTo>
                  <a:lnTo>
                    <a:pt x="759" y="759"/>
                  </a:lnTo>
                  <a:close/>
                  <a:moveTo>
                    <a:pt x="4000" y="759"/>
                  </a:moveTo>
                  <a:lnTo>
                    <a:pt x="4131" y="785"/>
                  </a:lnTo>
                  <a:lnTo>
                    <a:pt x="4235" y="864"/>
                  </a:lnTo>
                  <a:lnTo>
                    <a:pt x="4288" y="968"/>
                  </a:lnTo>
                  <a:lnTo>
                    <a:pt x="4314" y="1099"/>
                  </a:lnTo>
                  <a:lnTo>
                    <a:pt x="4288" y="1229"/>
                  </a:lnTo>
                  <a:lnTo>
                    <a:pt x="4235" y="1334"/>
                  </a:lnTo>
                  <a:lnTo>
                    <a:pt x="4131" y="1412"/>
                  </a:lnTo>
                  <a:lnTo>
                    <a:pt x="4000" y="1439"/>
                  </a:lnTo>
                  <a:lnTo>
                    <a:pt x="3268" y="1439"/>
                  </a:lnTo>
                  <a:lnTo>
                    <a:pt x="3137" y="1412"/>
                  </a:lnTo>
                  <a:lnTo>
                    <a:pt x="3033" y="1334"/>
                  </a:lnTo>
                  <a:lnTo>
                    <a:pt x="2954" y="1229"/>
                  </a:lnTo>
                  <a:lnTo>
                    <a:pt x="2928" y="1099"/>
                  </a:lnTo>
                  <a:lnTo>
                    <a:pt x="2954" y="968"/>
                  </a:lnTo>
                  <a:lnTo>
                    <a:pt x="3033" y="864"/>
                  </a:lnTo>
                  <a:lnTo>
                    <a:pt x="3137" y="785"/>
                  </a:lnTo>
                  <a:lnTo>
                    <a:pt x="3268" y="759"/>
                  </a:lnTo>
                  <a:close/>
                  <a:moveTo>
                    <a:pt x="2379" y="1491"/>
                  </a:moveTo>
                  <a:lnTo>
                    <a:pt x="2510" y="1517"/>
                  </a:lnTo>
                  <a:lnTo>
                    <a:pt x="2615" y="1569"/>
                  </a:lnTo>
                  <a:lnTo>
                    <a:pt x="2693" y="1700"/>
                  </a:lnTo>
                  <a:lnTo>
                    <a:pt x="2719" y="1831"/>
                  </a:lnTo>
                  <a:lnTo>
                    <a:pt x="2719" y="2170"/>
                  </a:lnTo>
                  <a:lnTo>
                    <a:pt x="2693" y="2301"/>
                  </a:lnTo>
                  <a:lnTo>
                    <a:pt x="2615" y="2406"/>
                  </a:lnTo>
                  <a:lnTo>
                    <a:pt x="2510" y="2484"/>
                  </a:lnTo>
                  <a:lnTo>
                    <a:pt x="2379" y="2510"/>
                  </a:lnTo>
                  <a:lnTo>
                    <a:pt x="2249" y="2484"/>
                  </a:lnTo>
                  <a:lnTo>
                    <a:pt x="2144" y="2406"/>
                  </a:lnTo>
                  <a:lnTo>
                    <a:pt x="2066" y="2301"/>
                  </a:lnTo>
                  <a:lnTo>
                    <a:pt x="2040" y="2170"/>
                  </a:lnTo>
                  <a:lnTo>
                    <a:pt x="2040" y="1831"/>
                  </a:lnTo>
                  <a:lnTo>
                    <a:pt x="2066" y="1700"/>
                  </a:lnTo>
                  <a:lnTo>
                    <a:pt x="2144" y="1569"/>
                  </a:lnTo>
                  <a:lnTo>
                    <a:pt x="2249" y="1517"/>
                  </a:lnTo>
                  <a:lnTo>
                    <a:pt x="2379" y="1491"/>
                  </a:lnTo>
                  <a:close/>
                  <a:moveTo>
                    <a:pt x="1" y="1"/>
                  </a:moveTo>
                  <a:lnTo>
                    <a:pt x="1" y="733"/>
                  </a:lnTo>
                  <a:lnTo>
                    <a:pt x="1" y="1648"/>
                  </a:lnTo>
                  <a:lnTo>
                    <a:pt x="53" y="2014"/>
                  </a:lnTo>
                  <a:lnTo>
                    <a:pt x="131" y="2353"/>
                  </a:lnTo>
                  <a:lnTo>
                    <a:pt x="262" y="2667"/>
                  </a:lnTo>
                  <a:lnTo>
                    <a:pt x="419" y="2981"/>
                  </a:lnTo>
                  <a:lnTo>
                    <a:pt x="628" y="3242"/>
                  </a:lnTo>
                  <a:lnTo>
                    <a:pt x="890" y="3477"/>
                  </a:lnTo>
                  <a:lnTo>
                    <a:pt x="1177" y="3660"/>
                  </a:lnTo>
                  <a:lnTo>
                    <a:pt x="1491" y="3817"/>
                  </a:lnTo>
                  <a:lnTo>
                    <a:pt x="1517" y="3843"/>
                  </a:lnTo>
                  <a:lnTo>
                    <a:pt x="1726" y="3922"/>
                  </a:lnTo>
                  <a:lnTo>
                    <a:pt x="1935" y="3948"/>
                  </a:lnTo>
                  <a:lnTo>
                    <a:pt x="2144" y="4000"/>
                  </a:lnTo>
                  <a:lnTo>
                    <a:pt x="2615" y="4000"/>
                  </a:lnTo>
                  <a:lnTo>
                    <a:pt x="2850" y="3948"/>
                  </a:lnTo>
                  <a:lnTo>
                    <a:pt x="3085" y="3896"/>
                  </a:lnTo>
                  <a:lnTo>
                    <a:pt x="3294" y="3817"/>
                  </a:lnTo>
                  <a:lnTo>
                    <a:pt x="3503" y="3713"/>
                  </a:lnTo>
                  <a:lnTo>
                    <a:pt x="3686" y="3608"/>
                  </a:lnTo>
                  <a:lnTo>
                    <a:pt x="3869" y="3451"/>
                  </a:lnTo>
                  <a:lnTo>
                    <a:pt x="4052" y="3321"/>
                  </a:lnTo>
                  <a:lnTo>
                    <a:pt x="4183" y="3138"/>
                  </a:lnTo>
                  <a:lnTo>
                    <a:pt x="4340" y="2955"/>
                  </a:lnTo>
                  <a:lnTo>
                    <a:pt x="4444" y="2772"/>
                  </a:lnTo>
                  <a:lnTo>
                    <a:pt x="4549" y="2563"/>
                  </a:lnTo>
                  <a:lnTo>
                    <a:pt x="4627" y="2353"/>
                  </a:lnTo>
                  <a:lnTo>
                    <a:pt x="4680" y="2118"/>
                  </a:lnTo>
                  <a:lnTo>
                    <a:pt x="4732" y="1883"/>
                  </a:lnTo>
                  <a:lnTo>
                    <a:pt x="4732" y="1648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02;p39">
              <a:extLst>
                <a:ext uri="{FF2B5EF4-FFF2-40B4-BE49-F238E27FC236}">
                  <a16:creationId xmlns:a16="http://schemas.microsoft.com/office/drawing/2014/main" id="{69D38F83-B3DB-58ED-B66A-56E12640DCAE}"/>
                </a:ext>
              </a:extLst>
            </p:cNvPr>
            <p:cNvSpPr/>
            <p:nvPr/>
          </p:nvSpPr>
          <p:spPr>
            <a:xfrm>
              <a:off x="409325" y="1500550"/>
              <a:ext cx="105225" cy="17675"/>
            </a:xfrm>
            <a:custGeom>
              <a:avLst/>
              <a:gdLst/>
              <a:ahLst/>
              <a:cxnLst/>
              <a:rect l="l" t="t" r="r" b="b"/>
              <a:pathLst>
                <a:path w="4209" h="707" extrusionOk="0">
                  <a:moveTo>
                    <a:pt x="654" y="1"/>
                  </a:moveTo>
                  <a:lnTo>
                    <a:pt x="340" y="236"/>
                  </a:lnTo>
                  <a:lnTo>
                    <a:pt x="0" y="419"/>
                  </a:lnTo>
                  <a:lnTo>
                    <a:pt x="0" y="707"/>
                  </a:lnTo>
                  <a:lnTo>
                    <a:pt x="4156" y="707"/>
                  </a:lnTo>
                  <a:lnTo>
                    <a:pt x="4209" y="550"/>
                  </a:lnTo>
                  <a:lnTo>
                    <a:pt x="4209" y="393"/>
                  </a:lnTo>
                  <a:lnTo>
                    <a:pt x="4209" y="236"/>
                  </a:lnTo>
                  <a:lnTo>
                    <a:pt x="4156" y="79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03;p39">
              <a:extLst>
                <a:ext uri="{FF2B5EF4-FFF2-40B4-BE49-F238E27FC236}">
                  <a16:creationId xmlns:a16="http://schemas.microsoft.com/office/drawing/2014/main" id="{210861FC-74B5-DC54-0CAD-FC834801A822}"/>
                </a:ext>
              </a:extLst>
            </p:cNvPr>
            <p:cNvSpPr/>
            <p:nvPr/>
          </p:nvSpPr>
          <p:spPr>
            <a:xfrm>
              <a:off x="317175" y="1327400"/>
              <a:ext cx="17025" cy="57525"/>
            </a:xfrm>
            <a:custGeom>
              <a:avLst/>
              <a:gdLst/>
              <a:ahLst/>
              <a:cxnLst/>
              <a:rect l="l" t="t" r="r" b="b"/>
              <a:pathLst>
                <a:path w="681" h="2301" extrusionOk="0">
                  <a:moveTo>
                    <a:pt x="680" y="0"/>
                  </a:moveTo>
                  <a:lnTo>
                    <a:pt x="341" y="105"/>
                  </a:lnTo>
                  <a:lnTo>
                    <a:pt x="1" y="235"/>
                  </a:lnTo>
                  <a:lnTo>
                    <a:pt x="1" y="2300"/>
                  </a:lnTo>
                  <a:lnTo>
                    <a:pt x="680" y="2300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704;p39">
              <a:extLst>
                <a:ext uri="{FF2B5EF4-FFF2-40B4-BE49-F238E27FC236}">
                  <a16:creationId xmlns:a16="http://schemas.microsoft.com/office/drawing/2014/main" id="{DF978D24-B90A-730C-DF28-F71899A92F03}"/>
                </a:ext>
              </a:extLst>
            </p:cNvPr>
            <p:cNvSpPr/>
            <p:nvPr/>
          </p:nvSpPr>
          <p:spPr>
            <a:xfrm>
              <a:off x="351175" y="1322175"/>
              <a:ext cx="17000" cy="62750"/>
            </a:xfrm>
            <a:custGeom>
              <a:avLst/>
              <a:gdLst/>
              <a:ahLst/>
              <a:cxnLst/>
              <a:rect l="l" t="t" r="r" b="b"/>
              <a:pathLst>
                <a:path w="680" h="2510" extrusionOk="0">
                  <a:moveTo>
                    <a:pt x="680" y="0"/>
                  </a:moveTo>
                  <a:lnTo>
                    <a:pt x="340" y="26"/>
                  </a:lnTo>
                  <a:lnTo>
                    <a:pt x="0" y="78"/>
                  </a:lnTo>
                  <a:lnTo>
                    <a:pt x="0" y="2509"/>
                  </a:lnTo>
                  <a:lnTo>
                    <a:pt x="680" y="2509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" name="Google Shape;684;p39">
            <a:extLst>
              <a:ext uri="{FF2B5EF4-FFF2-40B4-BE49-F238E27FC236}">
                <a16:creationId xmlns:a16="http://schemas.microsoft.com/office/drawing/2014/main" id="{14FC095B-B8AE-6C0C-C1BC-AC18E540E161}"/>
              </a:ext>
            </a:extLst>
          </p:cNvPr>
          <p:cNvGrpSpPr/>
          <p:nvPr/>
        </p:nvGrpSpPr>
        <p:grpSpPr>
          <a:xfrm>
            <a:off x="1505680" y="2573122"/>
            <a:ext cx="313110" cy="294114"/>
            <a:chOff x="238125" y="1322175"/>
            <a:chExt cx="276425" cy="286225"/>
          </a:xfrm>
        </p:grpSpPr>
        <p:sp>
          <p:nvSpPr>
            <p:cNvPr id="642" name="Google Shape;685;p39">
              <a:extLst>
                <a:ext uri="{FF2B5EF4-FFF2-40B4-BE49-F238E27FC236}">
                  <a16:creationId xmlns:a16="http://schemas.microsoft.com/office/drawing/2014/main" id="{6301C392-391C-0074-3FA8-4639835122E3}"/>
                </a:ext>
              </a:extLst>
            </p:cNvPr>
            <p:cNvSpPr/>
            <p:nvPr/>
          </p:nvSpPr>
          <p:spPr>
            <a:xfrm>
              <a:off x="385150" y="1322175"/>
              <a:ext cx="16350" cy="62750"/>
            </a:xfrm>
            <a:custGeom>
              <a:avLst/>
              <a:gdLst/>
              <a:ahLst/>
              <a:cxnLst/>
              <a:rect l="l" t="t" r="r" b="b"/>
              <a:pathLst>
                <a:path w="654" h="2510" extrusionOk="0">
                  <a:moveTo>
                    <a:pt x="0" y="0"/>
                  </a:moveTo>
                  <a:lnTo>
                    <a:pt x="0" y="2509"/>
                  </a:lnTo>
                  <a:lnTo>
                    <a:pt x="654" y="2509"/>
                  </a:lnTo>
                  <a:lnTo>
                    <a:pt x="654" y="78"/>
                  </a:lnTo>
                  <a:lnTo>
                    <a:pt x="34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86;p39">
              <a:extLst>
                <a:ext uri="{FF2B5EF4-FFF2-40B4-BE49-F238E27FC236}">
                  <a16:creationId xmlns:a16="http://schemas.microsoft.com/office/drawing/2014/main" id="{C38DF1D5-FCD3-18C0-7DD2-E4F9103AA4A3}"/>
                </a:ext>
              </a:extLst>
            </p:cNvPr>
            <p:cNvSpPr/>
            <p:nvPr/>
          </p:nvSpPr>
          <p:spPr>
            <a:xfrm>
              <a:off x="277975" y="1535200"/>
              <a:ext cx="65375" cy="20925"/>
            </a:xfrm>
            <a:custGeom>
              <a:avLst/>
              <a:gdLst/>
              <a:ahLst/>
              <a:cxnLst/>
              <a:rect l="l" t="t" r="r" b="b"/>
              <a:pathLst>
                <a:path w="2615" h="837" extrusionOk="0">
                  <a:moveTo>
                    <a:pt x="0" y="0"/>
                  </a:moveTo>
                  <a:lnTo>
                    <a:pt x="105" y="26"/>
                  </a:lnTo>
                  <a:lnTo>
                    <a:pt x="210" y="79"/>
                  </a:lnTo>
                  <a:lnTo>
                    <a:pt x="288" y="157"/>
                  </a:lnTo>
                  <a:lnTo>
                    <a:pt x="366" y="235"/>
                  </a:lnTo>
                  <a:lnTo>
                    <a:pt x="419" y="340"/>
                  </a:lnTo>
                  <a:lnTo>
                    <a:pt x="445" y="445"/>
                  </a:lnTo>
                  <a:lnTo>
                    <a:pt x="471" y="549"/>
                  </a:lnTo>
                  <a:lnTo>
                    <a:pt x="471" y="837"/>
                  </a:lnTo>
                  <a:lnTo>
                    <a:pt x="2614" y="837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87;p39">
              <a:extLst>
                <a:ext uri="{FF2B5EF4-FFF2-40B4-BE49-F238E27FC236}">
                  <a16:creationId xmlns:a16="http://schemas.microsoft.com/office/drawing/2014/main" id="{6EC03754-25D6-9E72-2BF4-0083312BAC2F}"/>
                </a:ext>
              </a:extLst>
            </p:cNvPr>
            <p:cNvSpPr/>
            <p:nvPr/>
          </p:nvSpPr>
          <p:spPr>
            <a:xfrm>
              <a:off x="440025" y="1464625"/>
              <a:ext cx="68650" cy="18975"/>
            </a:xfrm>
            <a:custGeom>
              <a:avLst/>
              <a:gdLst/>
              <a:ahLst/>
              <a:cxnLst/>
              <a:rect l="l" t="t" r="r" b="b"/>
              <a:pathLst>
                <a:path w="2746" h="759" extrusionOk="0">
                  <a:moveTo>
                    <a:pt x="367" y="0"/>
                  </a:moveTo>
                  <a:lnTo>
                    <a:pt x="210" y="392"/>
                  </a:lnTo>
                  <a:lnTo>
                    <a:pt x="1" y="758"/>
                  </a:lnTo>
                  <a:lnTo>
                    <a:pt x="2745" y="758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88;p39">
              <a:extLst>
                <a:ext uri="{FF2B5EF4-FFF2-40B4-BE49-F238E27FC236}">
                  <a16:creationId xmlns:a16="http://schemas.microsoft.com/office/drawing/2014/main" id="{D8C76030-5B12-5FD1-D8BC-7AD4A31A5223}"/>
                </a:ext>
              </a:extLst>
            </p:cNvPr>
            <p:cNvSpPr/>
            <p:nvPr/>
          </p:nvSpPr>
          <p:spPr>
            <a:xfrm>
              <a:off x="451800" y="1428675"/>
              <a:ext cx="47075" cy="18975"/>
            </a:xfrm>
            <a:custGeom>
              <a:avLst/>
              <a:gdLst/>
              <a:ahLst/>
              <a:cxnLst/>
              <a:rect l="l" t="t" r="r" b="b"/>
              <a:pathLst>
                <a:path w="1883" h="759" extrusionOk="0">
                  <a:moveTo>
                    <a:pt x="27" y="1"/>
                  </a:moveTo>
                  <a:lnTo>
                    <a:pt x="27" y="576"/>
                  </a:lnTo>
                  <a:lnTo>
                    <a:pt x="0" y="759"/>
                  </a:lnTo>
                  <a:lnTo>
                    <a:pt x="1882" y="759"/>
                  </a:lnTo>
                  <a:lnTo>
                    <a:pt x="1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89;p39">
              <a:extLst>
                <a:ext uri="{FF2B5EF4-FFF2-40B4-BE49-F238E27FC236}">
                  <a16:creationId xmlns:a16="http://schemas.microsoft.com/office/drawing/2014/main" id="{1A512659-9A93-DB5A-A639-D12052A0A33B}"/>
                </a:ext>
              </a:extLst>
            </p:cNvPr>
            <p:cNvSpPr/>
            <p:nvPr/>
          </p:nvSpPr>
          <p:spPr>
            <a:xfrm>
              <a:off x="418475" y="1327400"/>
              <a:ext cx="17000" cy="57525"/>
            </a:xfrm>
            <a:custGeom>
              <a:avLst/>
              <a:gdLst/>
              <a:ahLst/>
              <a:cxnLst/>
              <a:rect l="l" t="t" r="r" b="b"/>
              <a:pathLst>
                <a:path w="680" h="2301" extrusionOk="0">
                  <a:moveTo>
                    <a:pt x="0" y="0"/>
                  </a:moveTo>
                  <a:lnTo>
                    <a:pt x="0" y="2300"/>
                  </a:lnTo>
                  <a:lnTo>
                    <a:pt x="680" y="2300"/>
                  </a:lnTo>
                  <a:lnTo>
                    <a:pt x="680" y="235"/>
                  </a:lnTo>
                  <a:lnTo>
                    <a:pt x="34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90;p39">
              <a:extLst>
                <a:ext uri="{FF2B5EF4-FFF2-40B4-BE49-F238E27FC236}">
                  <a16:creationId xmlns:a16="http://schemas.microsoft.com/office/drawing/2014/main" id="{6910CCA4-3C81-8B52-1C47-33CE014EF933}"/>
                </a:ext>
              </a:extLst>
            </p:cNvPr>
            <p:cNvSpPr/>
            <p:nvPr/>
          </p:nvSpPr>
          <p:spPr>
            <a:xfrm>
              <a:off x="452450" y="1371175"/>
              <a:ext cx="36625" cy="40550"/>
            </a:xfrm>
            <a:custGeom>
              <a:avLst/>
              <a:gdLst/>
              <a:ahLst/>
              <a:cxnLst/>
              <a:rect l="l" t="t" r="r" b="b"/>
              <a:pathLst>
                <a:path w="1465" h="1622" extrusionOk="0">
                  <a:moveTo>
                    <a:pt x="1020" y="0"/>
                  </a:moveTo>
                  <a:lnTo>
                    <a:pt x="1" y="1020"/>
                  </a:lnTo>
                  <a:lnTo>
                    <a:pt x="1" y="1621"/>
                  </a:lnTo>
                  <a:lnTo>
                    <a:pt x="1464" y="1621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91;p39">
              <a:extLst>
                <a:ext uri="{FF2B5EF4-FFF2-40B4-BE49-F238E27FC236}">
                  <a16:creationId xmlns:a16="http://schemas.microsoft.com/office/drawing/2014/main" id="{99CC6F31-1FA9-E5AA-BB56-35C607A1126B}"/>
                </a:ext>
              </a:extLst>
            </p:cNvPr>
            <p:cNvSpPr/>
            <p:nvPr/>
          </p:nvSpPr>
          <p:spPr>
            <a:xfrm>
              <a:off x="244650" y="1464625"/>
              <a:ext cx="67975" cy="18975"/>
            </a:xfrm>
            <a:custGeom>
              <a:avLst/>
              <a:gdLst/>
              <a:ahLst/>
              <a:cxnLst/>
              <a:rect l="l" t="t" r="r" b="b"/>
              <a:pathLst>
                <a:path w="2719" h="759" extrusionOk="0">
                  <a:moveTo>
                    <a:pt x="209" y="0"/>
                  </a:moveTo>
                  <a:lnTo>
                    <a:pt x="0" y="758"/>
                  </a:lnTo>
                  <a:lnTo>
                    <a:pt x="2719" y="758"/>
                  </a:lnTo>
                  <a:lnTo>
                    <a:pt x="2510" y="392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92;p39">
              <a:extLst>
                <a:ext uri="{FF2B5EF4-FFF2-40B4-BE49-F238E27FC236}">
                  <a16:creationId xmlns:a16="http://schemas.microsoft.com/office/drawing/2014/main" id="{30C88E0A-4323-54E6-AB94-84637CF5FC72}"/>
                </a:ext>
              </a:extLst>
            </p:cNvPr>
            <p:cNvSpPr/>
            <p:nvPr/>
          </p:nvSpPr>
          <p:spPr>
            <a:xfrm>
              <a:off x="238125" y="1500550"/>
              <a:ext cx="105225" cy="17675"/>
            </a:xfrm>
            <a:custGeom>
              <a:avLst/>
              <a:gdLst/>
              <a:ahLst/>
              <a:cxnLst/>
              <a:rect l="l" t="t" r="r" b="b"/>
              <a:pathLst>
                <a:path w="4209" h="707" extrusionOk="0">
                  <a:moveTo>
                    <a:pt x="78" y="1"/>
                  </a:moveTo>
                  <a:lnTo>
                    <a:pt x="52" y="79"/>
                  </a:lnTo>
                  <a:lnTo>
                    <a:pt x="26" y="236"/>
                  </a:lnTo>
                  <a:lnTo>
                    <a:pt x="0" y="393"/>
                  </a:lnTo>
                  <a:lnTo>
                    <a:pt x="26" y="550"/>
                  </a:lnTo>
                  <a:lnTo>
                    <a:pt x="52" y="707"/>
                  </a:lnTo>
                  <a:lnTo>
                    <a:pt x="4208" y="707"/>
                  </a:lnTo>
                  <a:lnTo>
                    <a:pt x="4208" y="419"/>
                  </a:lnTo>
                  <a:lnTo>
                    <a:pt x="3869" y="236"/>
                  </a:lnTo>
                  <a:lnTo>
                    <a:pt x="3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93;p39">
              <a:extLst>
                <a:ext uri="{FF2B5EF4-FFF2-40B4-BE49-F238E27FC236}">
                  <a16:creationId xmlns:a16="http://schemas.microsoft.com/office/drawing/2014/main" id="{2B416A7A-2CEB-2F5B-A80D-5129737772A1}"/>
                </a:ext>
              </a:extLst>
            </p:cNvPr>
            <p:cNvSpPr/>
            <p:nvPr/>
          </p:nvSpPr>
          <p:spPr>
            <a:xfrm>
              <a:off x="254450" y="1428675"/>
              <a:ext cx="46425" cy="18975"/>
            </a:xfrm>
            <a:custGeom>
              <a:avLst/>
              <a:gdLst/>
              <a:ahLst/>
              <a:cxnLst/>
              <a:rect l="l" t="t" r="r" b="b"/>
              <a:pathLst>
                <a:path w="1857" h="759" extrusionOk="0">
                  <a:moveTo>
                    <a:pt x="210" y="1"/>
                  </a:moveTo>
                  <a:lnTo>
                    <a:pt x="0" y="759"/>
                  </a:lnTo>
                  <a:lnTo>
                    <a:pt x="1856" y="759"/>
                  </a:lnTo>
                  <a:lnTo>
                    <a:pt x="1856" y="57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94;p39">
              <a:extLst>
                <a:ext uri="{FF2B5EF4-FFF2-40B4-BE49-F238E27FC236}">
                  <a16:creationId xmlns:a16="http://schemas.microsoft.com/office/drawing/2014/main" id="{BEBC0A9E-02A5-11E6-5EF2-3083978B3089}"/>
                </a:ext>
              </a:extLst>
            </p:cNvPr>
            <p:cNvSpPr/>
            <p:nvPr/>
          </p:nvSpPr>
          <p:spPr>
            <a:xfrm>
              <a:off x="263600" y="1371175"/>
              <a:ext cx="37275" cy="40550"/>
            </a:xfrm>
            <a:custGeom>
              <a:avLst/>
              <a:gdLst/>
              <a:ahLst/>
              <a:cxnLst/>
              <a:rect l="l" t="t" r="r" b="b"/>
              <a:pathLst>
                <a:path w="1491" h="1622" extrusionOk="0">
                  <a:moveTo>
                    <a:pt x="445" y="0"/>
                  </a:moveTo>
                  <a:lnTo>
                    <a:pt x="0" y="1621"/>
                  </a:lnTo>
                  <a:lnTo>
                    <a:pt x="1490" y="1621"/>
                  </a:lnTo>
                  <a:lnTo>
                    <a:pt x="1490" y="1020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95;p39">
              <a:extLst>
                <a:ext uri="{FF2B5EF4-FFF2-40B4-BE49-F238E27FC236}">
                  <a16:creationId xmlns:a16="http://schemas.microsoft.com/office/drawing/2014/main" id="{23DC91C7-5FCA-4351-6350-820ED9D53262}"/>
                </a:ext>
              </a:extLst>
            </p:cNvPr>
            <p:cNvSpPr/>
            <p:nvPr/>
          </p:nvSpPr>
          <p:spPr>
            <a:xfrm>
              <a:off x="283850" y="1341775"/>
              <a:ext cx="17025" cy="31375"/>
            </a:xfrm>
            <a:custGeom>
              <a:avLst/>
              <a:gdLst/>
              <a:ahLst/>
              <a:cxnLst/>
              <a:rect l="l" t="t" r="r" b="b"/>
              <a:pathLst>
                <a:path w="681" h="1255" extrusionOk="0">
                  <a:moveTo>
                    <a:pt x="680" y="0"/>
                  </a:moveTo>
                  <a:lnTo>
                    <a:pt x="314" y="262"/>
                  </a:lnTo>
                  <a:lnTo>
                    <a:pt x="1" y="575"/>
                  </a:lnTo>
                  <a:lnTo>
                    <a:pt x="680" y="1255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96;p39">
              <a:extLst>
                <a:ext uri="{FF2B5EF4-FFF2-40B4-BE49-F238E27FC236}">
                  <a16:creationId xmlns:a16="http://schemas.microsoft.com/office/drawing/2014/main" id="{9D41E038-CF09-E04C-F33F-FCBD8844EF06}"/>
                </a:ext>
              </a:extLst>
            </p:cNvPr>
            <p:cNvSpPr/>
            <p:nvPr/>
          </p:nvSpPr>
          <p:spPr>
            <a:xfrm>
              <a:off x="409325" y="1535200"/>
              <a:ext cx="65375" cy="20925"/>
            </a:xfrm>
            <a:custGeom>
              <a:avLst/>
              <a:gdLst/>
              <a:ahLst/>
              <a:cxnLst/>
              <a:rect l="l" t="t" r="r" b="b"/>
              <a:pathLst>
                <a:path w="2615" h="837" extrusionOk="0">
                  <a:moveTo>
                    <a:pt x="0" y="0"/>
                  </a:moveTo>
                  <a:lnTo>
                    <a:pt x="0" y="837"/>
                  </a:lnTo>
                  <a:lnTo>
                    <a:pt x="2170" y="837"/>
                  </a:lnTo>
                  <a:lnTo>
                    <a:pt x="2170" y="549"/>
                  </a:lnTo>
                  <a:lnTo>
                    <a:pt x="2170" y="445"/>
                  </a:lnTo>
                  <a:lnTo>
                    <a:pt x="2222" y="340"/>
                  </a:lnTo>
                  <a:lnTo>
                    <a:pt x="2274" y="235"/>
                  </a:lnTo>
                  <a:lnTo>
                    <a:pt x="2327" y="157"/>
                  </a:lnTo>
                  <a:lnTo>
                    <a:pt x="2405" y="79"/>
                  </a:lnTo>
                  <a:lnTo>
                    <a:pt x="2510" y="2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97;p39">
              <a:extLst>
                <a:ext uri="{FF2B5EF4-FFF2-40B4-BE49-F238E27FC236}">
                  <a16:creationId xmlns:a16="http://schemas.microsoft.com/office/drawing/2014/main" id="{EA003C84-4E6F-DD57-63E6-995C2B51A5CD}"/>
                </a:ext>
              </a:extLst>
            </p:cNvPr>
            <p:cNvSpPr/>
            <p:nvPr/>
          </p:nvSpPr>
          <p:spPr>
            <a:xfrm>
              <a:off x="289725" y="1572450"/>
              <a:ext cx="53625" cy="35950"/>
            </a:xfrm>
            <a:custGeom>
              <a:avLst/>
              <a:gdLst/>
              <a:ahLst/>
              <a:cxnLst/>
              <a:rect l="l" t="t" r="r" b="b"/>
              <a:pathLst>
                <a:path w="2145" h="1438" extrusionOk="0">
                  <a:moveTo>
                    <a:pt x="1" y="0"/>
                  </a:moveTo>
                  <a:lnTo>
                    <a:pt x="1" y="209"/>
                  </a:lnTo>
                  <a:lnTo>
                    <a:pt x="27" y="445"/>
                  </a:lnTo>
                  <a:lnTo>
                    <a:pt x="79" y="680"/>
                  </a:lnTo>
                  <a:lnTo>
                    <a:pt x="210" y="889"/>
                  </a:lnTo>
                  <a:lnTo>
                    <a:pt x="341" y="1072"/>
                  </a:lnTo>
                  <a:lnTo>
                    <a:pt x="524" y="1229"/>
                  </a:lnTo>
                  <a:lnTo>
                    <a:pt x="733" y="1333"/>
                  </a:lnTo>
                  <a:lnTo>
                    <a:pt x="968" y="1412"/>
                  </a:lnTo>
                  <a:lnTo>
                    <a:pt x="1229" y="1438"/>
                  </a:lnTo>
                  <a:lnTo>
                    <a:pt x="2144" y="1438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98;p39">
              <a:extLst>
                <a:ext uri="{FF2B5EF4-FFF2-40B4-BE49-F238E27FC236}">
                  <a16:creationId xmlns:a16="http://schemas.microsoft.com/office/drawing/2014/main" id="{CB46026B-4647-7E28-F53D-6118D1D66405}"/>
                </a:ext>
              </a:extLst>
            </p:cNvPr>
            <p:cNvSpPr/>
            <p:nvPr/>
          </p:nvSpPr>
          <p:spPr>
            <a:xfrm>
              <a:off x="360300" y="1516900"/>
              <a:ext cx="32700" cy="69300"/>
            </a:xfrm>
            <a:custGeom>
              <a:avLst/>
              <a:gdLst/>
              <a:ahLst/>
              <a:cxnLst/>
              <a:rect l="l" t="t" r="r" b="b"/>
              <a:pathLst>
                <a:path w="1308" h="2772" extrusionOk="0">
                  <a:moveTo>
                    <a:pt x="1" y="0"/>
                  </a:moveTo>
                  <a:lnTo>
                    <a:pt x="1" y="1882"/>
                  </a:lnTo>
                  <a:lnTo>
                    <a:pt x="1" y="2274"/>
                  </a:lnTo>
                  <a:lnTo>
                    <a:pt x="53" y="2510"/>
                  </a:lnTo>
                  <a:lnTo>
                    <a:pt x="106" y="2614"/>
                  </a:lnTo>
                  <a:lnTo>
                    <a:pt x="184" y="2693"/>
                  </a:lnTo>
                  <a:lnTo>
                    <a:pt x="262" y="2745"/>
                  </a:lnTo>
                  <a:lnTo>
                    <a:pt x="367" y="2771"/>
                  </a:lnTo>
                  <a:lnTo>
                    <a:pt x="916" y="2771"/>
                  </a:lnTo>
                  <a:lnTo>
                    <a:pt x="1020" y="2745"/>
                  </a:lnTo>
                  <a:lnTo>
                    <a:pt x="1125" y="2693"/>
                  </a:lnTo>
                  <a:lnTo>
                    <a:pt x="1203" y="2614"/>
                  </a:lnTo>
                  <a:lnTo>
                    <a:pt x="1256" y="2510"/>
                  </a:lnTo>
                  <a:lnTo>
                    <a:pt x="1308" y="2274"/>
                  </a:lnTo>
                  <a:lnTo>
                    <a:pt x="1308" y="0"/>
                  </a:lnTo>
                  <a:lnTo>
                    <a:pt x="968" y="53"/>
                  </a:lnTo>
                  <a:lnTo>
                    <a:pt x="654" y="79"/>
                  </a:lnTo>
                  <a:lnTo>
                    <a:pt x="315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99;p39">
              <a:extLst>
                <a:ext uri="{FF2B5EF4-FFF2-40B4-BE49-F238E27FC236}">
                  <a16:creationId xmlns:a16="http://schemas.microsoft.com/office/drawing/2014/main" id="{54FB38A1-1FD2-098C-B2D3-3A4FA1CBDAB1}"/>
                </a:ext>
              </a:extLst>
            </p:cNvPr>
            <p:cNvSpPr/>
            <p:nvPr/>
          </p:nvSpPr>
          <p:spPr>
            <a:xfrm>
              <a:off x="452450" y="1341775"/>
              <a:ext cx="17025" cy="31375"/>
            </a:xfrm>
            <a:custGeom>
              <a:avLst/>
              <a:gdLst/>
              <a:ahLst/>
              <a:cxnLst/>
              <a:rect l="l" t="t" r="r" b="b"/>
              <a:pathLst>
                <a:path w="681" h="1255" extrusionOk="0">
                  <a:moveTo>
                    <a:pt x="1" y="0"/>
                  </a:moveTo>
                  <a:lnTo>
                    <a:pt x="1" y="1255"/>
                  </a:lnTo>
                  <a:lnTo>
                    <a:pt x="680" y="575"/>
                  </a:lnTo>
                  <a:lnTo>
                    <a:pt x="366" y="2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700;p39">
              <a:extLst>
                <a:ext uri="{FF2B5EF4-FFF2-40B4-BE49-F238E27FC236}">
                  <a16:creationId xmlns:a16="http://schemas.microsoft.com/office/drawing/2014/main" id="{D170ABDD-89D9-B993-F041-5D8B9D9DD296}"/>
                </a:ext>
              </a:extLst>
            </p:cNvPr>
            <p:cNvSpPr/>
            <p:nvPr/>
          </p:nvSpPr>
          <p:spPr>
            <a:xfrm>
              <a:off x="409325" y="1572450"/>
              <a:ext cx="54250" cy="35950"/>
            </a:xfrm>
            <a:custGeom>
              <a:avLst/>
              <a:gdLst/>
              <a:ahLst/>
              <a:cxnLst/>
              <a:rect l="l" t="t" r="r" b="b"/>
              <a:pathLst>
                <a:path w="2170" h="1438" extrusionOk="0">
                  <a:moveTo>
                    <a:pt x="0" y="0"/>
                  </a:moveTo>
                  <a:lnTo>
                    <a:pt x="0" y="1438"/>
                  </a:lnTo>
                  <a:lnTo>
                    <a:pt x="941" y="1438"/>
                  </a:lnTo>
                  <a:lnTo>
                    <a:pt x="1177" y="1412"/>
                  </a:lnTo>
                  <a:lnTo>
                    <a:pt x="1412" y="1333"/>
                  </a:lnTo>
                  <a:lnTo>
                    <a:pt x="1621" y="1229"/>
                  </a:lnTo>
                  <a:lnTo>
                    <a:pt x="1804" y="1072"/>
                  </a:lnTo>
                  <a:lnTo>
                    <a:pt x="1961" y="889"/>
                  </a:lnTo>
                  <a:lnTo>
                    <a:pt x="2065" y="680"/>
                  </a:lnTo>
                  <a:lnTo>
                    <a:pt x="2144" y="445"/>
                  </a:lnTo>
                  <a:lnTo>
                    <a:pt x="2170" y="20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701;p39">
              <a:extLst>
                <a:ext uri="{FF2B5EF4-FFF2-40B4-BE49-F238E27FC236}">
                  <a16:creationId xmlns:a16="http://schemas.microsoft.com/office/drawing/2014/main" id="{F02D9935-DCF0-2390-6BD7-10E1C67C9CE6}"/>
                </a:ext>
              </a:extLst>
            </p:cNvPr>
            <p:cNvSpPr/>
            <p:nvPr/>
          </p:nvSpPr>
          <p:spPr>
            <a:xfrm>
              <a:off x="317175" y="1401875"/>
              <a:ext cx="118300" cy="100025"/>
            </a:xfrm>
            <a:custGeom>
              <a:avLst/>
              <a:gdLst/>
              <a:ahLst/>
              <a:cxnLst/>
              <a:rect l="l" t="t" r="r" b="b"/>
              <a:pathLst>
                <a:path w="4732" h="4001" extrusionOk="0">
                  <a:moveTo>
                    <a:pt x="1465" y="759"/>
                  </a:moveTo>
                  <a:lnTo>
                    <a:pt x="1595" y="785"/>
                  </a:lnTo>
                  <a:lnTo>
                    <a:pt x="1700" y="864"/>
                  </a:lnTo>
                  <a:lnTo>
                    <a:pt x="1778" y="968"/>
                  </a:lnTo>
                  <a:lnTo>
                    <a:pt x="1804" y="1099"/>
                  </a:lnTo>
                  <a:lnTo>
                    <a:pt x="1778" y="1229"/>
                  </a:lnTo>
                  <a:lnTo>
                    <a:pt x="1700" y="1334"/>
                  </a:lnTo>
                  <a:lnTo>
                    <a:pt x="1595" y="1412"/>
                  </a:lnTo>
                  <a:lnTo>
                    <a:pt x="1465" y="1439"/>
                  </a:lnTo>
                  <a:lnTo>
                    <a:pt x="759" y="1439"/>
                  </a:lnTo>
                  <a:lnTo>
                    <a:pt x="628" y="1412"/>
                  </a:lnTo>
                  <a:lnTo>
                    <a:pt x="524" y="1334"/>
                  </a:lnTo>
                  <a:lnTo>
                    <a:pt x="445" y="1229"/>
                  </a:lnTo>
                  <a:lnTo>
                    <a:pt x="419" y="1099"/>
                  </a:lnTo>
                  <a:lnTo>
                    <a:pt x="445" y="968"/>
                  </a:lnTo>
                  <a:lnTo>
                    <a:pt x="524" y="864"/>
                  </a:lnTo>
                  <a:lnTo>
                    <a:pt x="628" y="785"/>
                  </a:lnTo>
                  <a:lnTo>
                    <a:pt x="759" y="759"/>
                  </a:lnTo>
                  <a:close/>
                  <a:moveTo>
                    <a:pt x="4000" y="759"/>
                  </a:moveTo>
                  <a:lnTo>
                    <a:pt x="4131" y="785"/>
                  </a:lnTo>
                  <a:lnTo>
                    <a:pt x="4235" y="864"/>
                  </a:lnTo>
                  <a:lnTo>
                    <a:pt x="4288" y="968"/>
                  </a:lnTo>
                  <a:lnTo>
                    <a:pt x="4314" y="1099"/>
                  </a:lnTo>
                  <a:lnTo>
                    <a:pt x="4288" y="1229"/>
                  </a:lnTo>
                  <a:lnTo>
                    <a:pt x="4235" y="1334"/>
                  </a:lnTo>
                  <a:lnTo>
                    <a:pt x="4131" y="1412"/>
                  </a:lnTo>
                  <a:lnTo>
                    <a:pt x="4000" y="1439"/>
                  </a:lnTo>
                  <a:lnTo>
                    <a:pt x="3268" y="1439"/>
                  </a:lnTo>
                  <a:lnTo>
                    <a:pt x="3137" y="1412"/>
                  </a:lnTo>
                  <a:lnTo>
                    <a:pt x="3033" y="1334"/>
                  </a:lnTo>
                  <a:lnTo>
                    <a:pt x="2954" y="1229"/>
                  </a:lnTo>
                  <a:lnTo>
                    <a:pt x="2928" y="1099"/>
                  </a:lnTo>
                  <a:lnTo>
                    <a:pt x="2954" y="968"/>
                  </a:lnTo>
                  <a:lnTo>
                    <a:pt x="3033" y="864"/>
                  </a:lnTo>
                  <a:lnTo>
                    <a:pt x="3137" y="785"/>
                  </a:lnTo>
                  <a:lnTo>
                    <a:pt x="3268" y="759"/>
                  </a:lnTo>
                  <a:close/>
                  <a:moveTo>
                    <a:pt x="2379" y="1491"/>
                  </a:moveTo>
                  <a:lnTo>
                    <a:pt x="2510" y="1517"/>
                  </a:lnTo>
                  <a:lnTo>
                    <a:pt x="2615" y="1569"/>
                  </a:lnTo>
                  <a:lnTo>
                    <a:pt x="2693" y="1700"/>
                  </a:lnTo>
                  <a:lnTo>
                    <a:pt x="2719" y="1831"/>
                  </a:lnTo>
                  <a:lnTo>
                    <a:pt x="2719" y="2170"/>
                  </a:lnTo>
                  <a:lnTo>
                    <a:pt x="2693" y="2301"/>
                  </a:lnTo>
                  <a:lnTo>
                    <a:pt x="2615" y="2406"/>
                  </a:lnTo>
                  <a:lnTo>
                    <a:pt x="2510" y="2484"/>
                  </a:lnTo>
                  <a:lnTo>
                    <a:pt x="2379" y="2510"/>
                  </a:lnTo>
                  <a:lnTo>
                    <a:pt x="2249" y="2484"/>
                  </a:lnTo>
                  <a:lnTo>
                    <a:pt x="2144" y="2406"/>
                  </a:lnTo>
                  <a:lnTo>
                    <a:pt x="2066" y="2301"/>
                  </a:lnTo>
                  <a:lnTo>
                    <a:pt x="2040" y="2170"/>
                  </a:lnTo>
                  <a:lnTo>
                    <a:pt x="2040" y="1831"/>
                  </a:lnTo>
                  <a:lnTo>
                    <a:pt x="2066" y="1700"/>
                  </a:lnTo>
                  <a:lnTo>
                    <a:pt x="2144" y="1569"/>
                  </a:lnTo>
                  <a:lnTo>
                    <a:pt x="2249" y="1517"/>
                  </a:lnTo>
                  <a:lnTo>
                    <a:pt x="2379" y="1491"/>
                  </a:lnTo>
                  <a:close/>
                  <a:moveTo>
                    <a:pt x="1" y="1"/>
                  </a:moveTo>
                  <a:lnTo>
                    <a:pt x="1" y="733"/>
                  </a:lnTo>
                  <a:lnTo>
                    <a:pt x="1" y="1648"/>
                  </a:lnTo>
                  <a:lnTo>
                    <a:pt x="53" y="2014"/>
                  </a:lnTo>
                  <a:lnTo>
                    <a:pt x="131" y="2353"/>
                  </a:lnTo>
                  <a:lnTo>
                    <a:pt x="262" y="2667"/>
                  </a:lnTo>
                  <a:lnTo>
                    <a:pt x="419" y="2981"/>
                  </a:lnTo>
                  <a:lnTo>
                    <a:pt x="628" y="3242"/>
                  </a:lnTo>
                  <a:lnTo>
                    <a:pt x="890" y="3477"/>
                  </a:lnTo>
                  <a:lnTo>
                    <a:pt x="1177" y="3660"/>
                  </a:lnTo>
                  <a:lnTo>
                    <a:pt x="1491" y="3817"/>
                  </a:lnTo>
                  <a:lnTo>
                    <a:pt x="1517" y="3843"/>
                  </a:lnTo>
                  <a:lnTo>
                    <a:pt x="1726" y="3922"/>
                  </a:lnTo>
                  <a:lnTo>
                    <a:pt x="1935" y="3948"/>
                  </a:lnTo>
                  <a:lnTo>
                    <a:pt x="2144" y="4000"/>
                  </a:lnTo>
                  <a:lnTo>
                    <a:pt x="2615" y="4000"/>
                  </a:lnTo>
                  <a:lnTo>
                    <a:pt x="2850" y="3948"/>
                  </a:lnTo>
                  <a:lnTo>
                    <a:pt x="3085" y="3896"/>
                  </a:lnTo>
                  <a:lnTo>
                    <a:pt x="3294" y="3817"/>
                  </a:lnTo>
                  <a:lnTo>
                    <a:pt x="3503" y="3713"/>
                  </a:lnTo>
                  <a:lnTo>
                    <a:pt x="3686" y="3608"/>
                  </a:lnTo>
                  <a:lnTo>
                    <a:pt x="3869" y="3451"/>
                  </a:lnTo>
                  <a:lnTo>
                    <a:pt x="4052" y="3321"/>
                  </a:lnTo>
                  <a:lnTo>
                    <a:pt x="4183" y="3138"/>
                  </a:lnTo>
                  <a:lnTo>
                    <a:pt x="4340" y="2955"/>
                  </a:lnTo>
                  <a:lnTo>
                    <a:pt x="4444" y="2772"/>
                  </a:lnTo>
                  <a:lnTo>
                    <a:pt x="4549" y="2563"/>
                  </a:lnTo>
                  <a:lnTo>
                    <a:pt x="4627" y="2353"/>
                  </a:lnTo>
                  <a:lnTo>
                    <a:pt x="4680" y="2118"/>
                  </a:lnTo>
                  <a:lnTo>
                    <a:pt x="4732" y="1883"/>
                  </a:lnTo>
                  <a:lnTo>
                    <a:pt x="4732" y="1648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702;p39">
              <a:extLst>
                <a:ext uri="{FF2B5EF4-FFF2-40B4-BE49-F238E27FC236}">
                  <a16:creationId xmlns:a16="http://schemas.microsoft.com/office/drawing/2014/main" id="{55C007FE-740E-CC86-57CF-E82831B1149B}"/>
                </a:ext>
              </a:extLst>
            </p:cNvPr>
            <p:cNvSpPr/>
            <p:nvPr/>
          </p:nvSpPr>
          <p:spPr>
            <a:xfrm>
              <a:off x="409325" y="1500550"/>
              <a:ext cx="105225" cy="17675"/>
            </a:xfrm>
            <a:custGeom>
              <a:avLst/>
              <a:gdLst/>
              <a:ahLst/>
              <a:cxnLst/>
              <a:rect l="l" t="t" r="r" b="b"/>
              <a:pathLst>
                <a:path w="4209" h="707" extrusionOk="0">
                  <a:moveTo>
                    <a:pt x="654" y="1"/>
                  </a:moveTo>
                  <a:lnTo>
                    <a:pt x="340" y="236"/>
                  </a:lnTo>
                  <a:lnTo>
                    <a:pt x="0" y="419"/>
                  </a:lnTo>
                  <a:lnTo>
                    <a:pt x="0" y="707"/>
                  </a:lnTo>
                  <a:lnTo>
                    <a:pt x="4156" y="707"/>
                  </a:lnTo>
                  <a:lnTo>
                    <a:pt x="4209" y="550"/>
                  </a:lnTo>
                  <a:lnTo>
                    <a:pt x="4209" y="393"/>
                  </a:lnTo>
                  <a:lnTo>
                    <a:pt x="4209" y="236"/>
                  </a:lnTo>
                  <a:lnTo>
                    <a:pt x="4156" y="79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703;p39">
              <a:extLst>
                <a:ext uri="{FF2B5EF4-FFF2-40B4-BE49-F238E27FC236}">
                  <a16:creationId xmlns:a16="http://schemas.microsoft.com/office/drawing/2014/main" id="{C8A3D178-4EA8-E1AB-8639-087109DA8A4E}"/>
                </a:ext>
              </a:extLst>
            </p:cNvPr>
            <p:cNvSpPr/>
            <p:nvPr/>
          </p:nvSpPr>
          <p:spPr>
            <a:xfrm>
              <a:off x="317175" y="1327400"/>
              <a:ext cx="17025" cy="57525"/>
            </a:xfrm>
            <a:custGeom>
              <a:avLst/>
              <a:gdLst/>
              <a:ahLst/>
              <a:cxnLst/>
              <a:rect l="l" t="t" r="r" b="b"/>
              <a:pathLst>
                <a:path w="681" h="2301" extrusionOk="0">
                  <a:moveTo>
                    <a:pt x="680" y="0"/>
                  </a:moveTo>
                  <a:lnTo>
                    <a:pt x="341" y="105"/>
                  </a:lnTo>
                  <a:lnTo>
                    <a:pt x="1" y="235"/>
                  </a:lnTo>
                  <a:lnTo>
                    <a:pt x="1" y="2300"/>
                  </a:lnTo>
                  <a:lnTo>
                    <a:pt x="680" y="2300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704;p39">
              <a:extLst>
                <a:ext uri="{FF2B5EF4-FFF2-40B4-BE49-F238E27FC236}">
                  <a16:creationId xmlns:a16="http://schemas.microsoft.com/office/drawing/2014/main" id="{1DAB29CD-4191-74C4-DCB4-62B6BA2FAFB3}"/>
                </a:ext>
              </a:extLst>
            </p:cNvPr>
            <p:cNvSpPr/>
            <p:nvPr/>
          </p:nvSpPr>
          <p:spPr>
            <a:xfrm>
              <a:off x="351175" y="1322175"/>
              <a:ext cx="17000" cy="62750"/>
            </a:xfrm>
            <a:custGeom>
              <a:avLst/>
              <a:gdLst/>
              <a:ahLst/>
              <a:cxnLst/>
              <a:rect l="l" t="t" r="r" b="b"/>
              <a:pathLst>
                <a:path w="680" h="2510" extrusionOk="0">
                  <a:moveTo>
                    <a:pt x="680" y="0"/>
                  </a:moveTo>
                  <a:lnTo>
                    <a:pt x="340" y="26"/>
                  </a:lnTo>
                  <a:lnTo>
                    <a:pt x="0" y="78"/>
                  </a:lnTo>
                  <a:lnTo>
                    <a:pt x="0" y="2509"/>
                  </a:lnTo>
                  <a:lnTo>
                    <a:pt x="680" y="2509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8;p38">
            <a:extLst>
              <a:ext uri="{FF2B5EF4-FFF2-40B4-BE49-F238E27FC236}">
                <a16:creationId xmlns:a16="http://schemas.microsoft.com/office/drawing/2014/main" id="{AB49E479-C300-6B36-59C5-735D7068A1EC}"/>
              </a:ext>
            </a:extLst>
          </p:cNvPr>
          <p:cNvSpPr txBox="1">
            <a:spLocks/>
          </p:cNvSpPr>
          <p:nvPr/>
        </p:nvSpPr>
        <p:spPr>
          <a:xfrm>
            <a:off x="1819985" y="1698960"/>
            <a:ext cx="6905100" cy="25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6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ru-RU" dirty="0"/>
              <a:t>Велика пирамида у Гизи једна је од седам светских чуда.</a:t>
            </a:r>
            <a:endParaRPr lang="en-US" dirty="0"/>
          </a:p>
        </p:txBody>
      </p:sp>
      <p:sp>
        <p:nvSpPr>
          <p:cNvPr id="663" name="Google Shape;668;p38">
            <a:extLst>
              <a:ext uri="{FF2B5EF4-FFF2-40B4-BE49-F238E27FC236}">
                <a16:creationId xmlns:a16="http://schemas.microsoft.com/office/drawing/2014/main" id="{ECFBCCCC-F8F2-0FFC-5348-DA0D038F43E4}"/>
              </a:ext>
            </a:extLst>
          </p:cNvPr>
          <p:cNvSpPr txBox="1">
            <a:spLocks/>
          </p:cNvSpPr>
          <p:nvPr/>
        </p:nvSpPr>
        <p:spPr>
          <a:xfrm>
            <a:off x="1819985" y="2139210"/>
            <a:ext cx="6905100" cy="25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6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sr-Cyrl-RS" dirty="0"/>
              <a:t>Налази се између Африке и Блиског истока.</a:t>
            </a:r>
            <a:endParaRPr lang="en-US" dirty="0"/>
          </a:p>
        </p:txBody>
      </p:sp>
      <p:sp>
        <p:nvSpPr>
          <p:cNvPr id="664" name="Google Shape;668;p38">
            <a:extLst>
              <a:ext uri="{FF2B5EF4-FFF2-40B4-BE49-F238E27FC236}">
                <a16:creationId xmlns:a16="http://schemas.microsoft.com/office/drawing/2014/main" id="{5F947073-9D3F-25FD-4F4E-0957946E9922}"/>
              </a:ext>
            </a:extLst>
          </p:cNvPr>
          <p:cNvSpPr txBox="1">
            <a:spLocks/>
          </p:cNvSpPr>
          <p:nvPr/>
        </p:nvSpPr>
        <p:spPr>
          <a:xfrm>
            <a:off x="1819985" y="2559200"/>
            <a:ext cx="6905100" cy="336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6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sr-Cyrl-RS" dirty="0"/>
              <a:t>Египат има историју дугу 6000 година.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00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" grpId="0" build="p"/>
      <p:bldP spid="662" grpId="0"/>
      <p:bldP spid="663" grpId="0"/>
      <p:bldP spid="6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61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2. Географска локација</a:t>
            </a:r>
            <a:endParaRPr dirty="0"/>
          </a:p>
        </p:txBody>
      </p:sp>
      <p:grpSp>
        <p:nvGrpSpPr>
          <p:cNvPr id="1296" name="Google Shape;1296;p61"/>
          <p:cNvGrpSpPr/>
          <p:nvPr/>
        </p:nvGrpSpPr>
        <p:grpSpPr>
          <a:xfrm>
            <a:off x="797910" y="1366690"/>
            <a:ext cx="5053010" cy="2692022"/>
            <a:chOff x="-6278622" y="2442183"/>
            <a:chExt cx="13760920" cy="7331215"/>
          </a:xfrm>
        </p:grpSpPr>
        <p:sp>
          <p:nvSpPr>
            <p:cNvPr id="1297" name="Google Shape;1297;p61"/>
            <p:cNvSpPr/>
            <p:nvPr/>
          </p:nvSpPr>
          <p:spPr>
            <a:xfrm>
              <a:off x="1809660" y="6027249"/>
              <a:ext cx="2851319" cy="636466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1"/>
            <p:cNvSpPr/>
            <p:nvPr/>
          </p:nvSpPr>
          <p:spPr>
            <a:xfrm>
              <a:off x="-1119115" y="2686805"/>
              <a:ext cx="7940757" cy="5994897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1"/>
            <p:cNvSpPr/>
            <p:nvPr/>
          </p:nvSpPr>
          <p:spPr>
            <a:xfrm>
              <a:off x="4673460" y="7404600"/>
              <a:ext cx="2138297" cy="1569232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1"/>
            <p:cNvSpPr/>
            <p:nvPr/>
          </p:nvSpPr>
          <p:spPr>
            <a:xfrm>
              <a:off x="5692184" y="6856359"/>
              <a:ext cx="1102093" cy="601182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1"/>
            <p:cNvSpPr/>
            <p:nvPr/>
          </p:nvSpPr>
          <p:spPr>
            <a:xfrm>
              <a:off x="4644299" y="6452480"/>
              <a:ext cx="543985" cy="614003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1"/>
            <p:cNvSpPr/>
            <p:nvPr/>
          </p:nvSpPr>
          <p:spPr>
            <a:xfrm>
              <a:off x="3961246" y="6521890"/>
              <a:ext cx="1044590" cy="830433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1"/>
            <p:cNvSpPr/>
            <p:nvPr/>
          </p:nvSpPr>
          <p:spPr>
            <a:xfrm>
              <a:off x="1733021" y="7419157"/>
              <a:ext cx="438186" cy="762419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1"/>
            <p:cNvSpPr/>
            <p:nvPr/>
          </p:nvSpPr>
          <p:spPr>
            <a:xfrm>
              <a:off x="5684713" y="4263420"/>
              <a:ext cx="515644" cy="806476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1"/>
            <p:cNvSpPr/>
            <p:nvPr/>
          </p:nvSpPr>
          <p:spPr>
            <a:xfrm>
              <a:off x="6578499" y="8749753"/>
              <a:ext cx="903798" cy="683608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1"/>
            <p:cNvSpPr/>
            <p:nvPr/>
          </p:nvSpPr>
          <p:spPr>
            <a:xfrm>
              <a:off x="5429827" y="5730618"/>
              <a:ext cx="448983" cy="743138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1"/>
            <p:cNvSpPr/>
            <p:nvPr/>
          </p:nvSpPr>
          <p:spPr>
            <a:xfrm>
              <a:off x="5109099" y="6740387"/>
              <a:ext cx="357403" cy="438498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1"/>
            <p:cNvSpPr/>
            <p:nvPr/>
          </p:nvSpPr>
          <p:spPr>
            <a:xfrm>
              <a:off x="1600565" y="2692782"/>
              <a:ext cx="501521" cy="31428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1"/>
            <p:cNvSpPr/>
            <p:nvPr/>
          </p:nvSpPr>
          <p:spPr>
            <a:xfrm>
              <a:off x="223662" y="2573242"/>
              <a:ext cx="474818" cy="171167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1"/>
            <p:cNvSpPr/>
            <p:nvPr/>
          </p:nvSpPr>
          <p:spPr>
            <a:xfrm>
              <a:off x="-633492" y="3721493"/>
              <a:ext cx="223311" cy="223322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1"/>
            <p:cNvSpPr/>
            <p:nvPr/>
          </p:nvSpPr>
          <p:spPr>
            <a:xfrm>
              <a:off x="4999394" y="7279855"/>
              <a:ext cx="415195" cy="158827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1"/>
            <p:cNvSpPr/>
            <p:nvPr/>
          </p:nvSpPr>
          <p:spPr>
            <a:xfrm>
              <a:off x="4312967" y="2740260"/>
              <a:ext cx="505473" cy="105708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1"/>
            <p:cNvSpPr/>
            <p:nvPr/>
          </p:nvSpPr>
          <p:spPr>
            <a:xfrm>
              <a:off x="5799671" y="9079064"/>
              <a:ext cx="242398" cy="187749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1"/>
            <p:cNvSpPr/>
            <p:nvPr/>
          </p:nvSpPr>
          <p:spPr>
            <a:xfrm>
              <a:off x="3557275" y="6215475"/>
              <a:ext cx="158289" cy="246893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1"/>
            <p:cNvSpPr/>
            <p:nvPr/>
          </p:nvSpPr>
          <p:spPr>
            <a:xfrm>
              <a:off x="2659295" y="2535308"/>
              <a:ext cx="309926" cy="127544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1"/>
            <p:cNvSpPr/>
            <p:nvPr/>
          </p:nvSpPr>
          <p:spPr>
            <a:xfrm>
              <a:off x="527712" y="2537091"/>
              <a:ext cx="227456" cy="107443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1"/>
            <p:cNvSpPr/>
            <p:nvPr/>
          </p:nvSpPr>
          <p:spPr>
            <a:xfrm>
              <a:off x="5311542" y="7289158"/>
              <a:ext cx="246591" cy="147789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1"/>
            <p:cNvSpPr/>
            <p:nvPr/>
          </p:nvSpPr>
          <p:spPr>
            <a:xfrm>
              <a:off x="5392471" y="5363325"/>
              <a:ext cx="130670" cy="180952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1"/>
            <p:cNvSpPr/>
            <p:nvPr/>
          </p:nvSpPr>
          <p:spPr>
            <a:xfrm>
              <a:off x="5378156" y="6128857"/>
              <a:ext cx="145805" cy="187556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1"/>
            <p:cNvSpPr/>
            <p:nvPr/>
          </p:nvSpPr>
          <p:spPr>
            <a:xfrm>
              <a:off x="1263208" y="2530343"/>
              <a:ext cx="214972" cy="91247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1"/>
            <p:cNvSpPr/>
            <p:nvPr/>
          </p:nvSpPr>
          <p:spPr>
            <a:xfrm>
              <a:off x="7179563" y="7945033"/>
              <a:ext cx="142817" cy="154344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1"/>
            <p:cNvSpPr/>
            <p:nvPr/>
          </p:nvSpPr>
          <p:spPr>
            <a:xfrm>
              <a:off x="5884698" y="6624318"/>
              <a:ext cx="127393" cy="153862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1"/>
            <p:cNvSpPr/>
            <p:nvPr/>
          </p:nvSpPr>
          <p:spPr>
            <a:xfrm>
              <a:off x="1519781" y="2515353"/>
              <a:ext cx="168170" cy="96694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1"/>
            <p:cNvSpPr/>
            <p:nvPr/>
          </p:nvSpPr>
          <p:spPr>
            <a:xfrm>
              <a:off x="5988088" y="2933547"/>
              <a:ext cx="156313" cy="80595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1"/>
            <p:cNvSpPr/>
            <p:nvPr/>
          </p:nvSpPr>
          <p:spPr>
            <a:xfrm>
              <a:off x="2989422" y="2606790"/>
              <a:ext cx="157228" cy="90572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1"/>
            <p:cNvSpPr/>
            <p:nvPr/>
          </p:nvSpPr>
          <p:spPr>
            <a:xfrm>
              <a:off x="5574140" y="6979320"/>
              <a:ext cx="149998" cy="77558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1"/>
            <p:cNvSpPr/>
            <p:nvPr/>
          </p:nvSpPr>
          <p:spPr>
            <a:xfrm>
              <a:off x="1725550" y="2533669"/>
              <a:ext cx="119584" cy="76690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1"/>
            <p:cNvSpPr/>
            <p:nvPr/>
          </p:nvSpPr>
          <p:spPr>
            <a:xfrm>
              <a:off x="-2678458" y="2548708"/>
              <a:ext cx="1002946" cy="183266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1"/>
            <p:cNvSpPr/>
            <p:nvPr/>
          </p:nvSpPr>
          <p:spPr>
            <a:xfrm>
              <a:off x="-6278622" y="2442183"/>
              <a:ext cx="6232356" cy="7331215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1"/>
            <p:cNvSpPr/>
            <p:nvPr/>
          </p:nvSpPr>
          <p:spPr>
            <a:xfrm>
              <a:off x="-3679685" y="2638603"/>
              <a:ext cx="545624" cy="176759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1"/>
            <p:cNvSpPr/>
            <p:nvPr/>
          </p:nvSpPr>
          <p:spPr>
            <a:xfrm>
              <a:off x="-665980" y="3155803"/>
              <a:ext cx="411532" cy="184278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1"/>
            <p:cNvSpPr/>
            <p:nvPr/>
          </p:nvSpPr>
          <p:spPr>
            <a:xfrm>
              <a:off x="-3927099" y="5449460"/>
              <a:ext cx="508173" cy="218068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1"/>
            <p:cNvSpPr/>
            <p:nvPr/>
          </p:nvSpPr>
          <p:spPr>
            <a:xfrm>
              <a:off x="-3102432" y="2579268"/>
              <a:ext cx="312384" cy="21599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1"/>
            <p:cNvSpPr/>
            <p:nvPr/>
          </p:nvSpPr>
          <p:spPr>
            <a:xfrm>
              <a:off x="-3472277" y="5631565"/>
              <a:ext cx="318216" cy="142583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1"/>
            <p:cNvSpPr/>
            <p:nvPr/>
          </p:nvSpPr>
          <p:spPr>
            <a:xfrm>
              <a:off x="-3022467" y="3205065"/>
              <a:ext cx="249917" cy="124411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1"/>
            <p:cNvSpPr/>
            <p:nvPr/>
          </p:nvSpPr>
          <p:spPr>
            <a:xfrm>
              <a:off x="-3281546" y="2598934"/>
              <a:ext cx="181714" cy="86427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1"/>
            <p:cNvSpPr/>
            <p:nvPr/>
          </p:nvSpPr>
          <p:spPr>
            <a:xfrm>
              <a:off x="-3122436" y="5700637"/>
              <a:ext cx="114186" cy="85463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1"/>
            <p:cNvSpPr/>
            <p:nvPr/>
          </p:nvSpPr>
          <p:spPr>
            <a:xfrm>
              <a:off x="-2361924" y="9539097"/>
              <a:ext cx="120837" cy="75630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1"/>
            <p:cNvSpPr/>
            <p:nvPr/>
          </p:nvSpPr>
          <p:spPr>
            <a:xfrm>
              <a:off x="-3635533" y="5712350"/>
              <a:ext cx="108305" cy="73798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1"/>
            <p:cNvSpPr/>
            <p:nvPr/>
          </p:nvSpPr>
          <p:spPr>
            <a:xfrm>
              <a:off x="6855365" y="7136987"/>
              <a:ext cx="91339" cy="1032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1"/>
            <p:cNvSpPr/>
            <p:nvPr/>
          </p:nvSpPr>
          <p:spPr>
            <a:xfrm>
              <a:off x="1545616" y="3022816"/>
              <a:ext cx="105847" cy="73075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1"/>
            <p:cNvSpPr/>
            <p:nvPr/>
          </p:nvSpPr>
          <p:spPr>
            <a:xfrm>
              <a:off x="5463134" y="7003228"/>
              <a:ext cx="96641" cy="71966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1"/>
            <p:cNvSpPr/>
            <p:nvPr/>
          </p:nvSpPr>
          <p:spPr>
            <a:xfrm>
              <a:off x="6151151" y="4257443"/>
              <a:ext cx="88833" cy="81366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1"/>
            <p:cNvSpPr/>
            <p:nvPr/>
          </p:nvSpPr>
          <p:spPr>
            <a:xfrm>
              <a:off x="117861" y="4382091"/>
              <a:ext cx="103341" cy="243278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1"/>
            <p:cNvSpPr/>
            <p:nvPr/>
          </p:nvSpPr>
          <p:spPr>
            <a:xfrm>
              <a:off x="810072" y="4779414"/>
              <a:ext cx="180798" cy="87536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1"/>
            <p:cNvSpPr/>
            <p:nvPr/>
          </p:nvSpPr>
          <p:spPr>
            <a:xfrm>
              <a:off x="1225756" y="4803322"/>
              <a:ext cx="97509" cy="72497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1"/>
            <p:cNvSpPr/>
            <p:nvPr/>
          </p:nvSpPr>
          <p:spPr>
            <a:xfrm>
              <a:off x="-142809" y="4541975"/>
              <a:ext cx="86615" cy="7360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61"/>
          <p:cNvGrpSpPr/>
          <p:nvPr/>
        </p:nvGrpSpPr>
        <p:grpSpPr>
          <a:xfrm>
            <a:off x="2926172" y="2063208"/>
            <a:ext cx="1101300" cy="348880"/>
            <a:chOff x="3204116" y="4115846"/>
            <a:chExt cx="1101300" cy="348880"/>
          </a:xfrm>
        </p:grpSpPr>
        <p:sp>
          <p:nvSpPr>
            <p:cNvPr id="1349" name="Google Shape;1349;p61"/>
            <p:cNvSpPr/>
            <p:nvPr/>
          </p:nvSpPr>
          <p:spPr>
            <a:xfrm>
              <a:off x="3204116" y="4115846"/>
              <a:ext cx="1101300" cy="30300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66270"/>
              </a:srgbClr>
            </a:solidFill>
            <a:ln>
              <a:noFill/>
            </a:ln>
            <a:effectLst>
              <a:outerShdw blurRad="1270000" dist="482600" dir="5400000" sx="60000" sy="6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sr-Cyrl-RS" dirty="0">
                  <a:solidFill>
                    <a:schemeClr val="dk2"/>
                  </a:solidFill>
                  <a:latin typeface="Karla"/>
                  <a:ea typeface="Karla"/>
                  <a:cs typeface="Karla"/>
                  <a:sym typeface="Karla"/>
                </a:rPr>
                <a:t>Каиро</a:t>
              </a:r>
              <a:endParaRPr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350" name="Google Shape;1350;p61"/>
            <p:cNvSpPr/>
            <p:nvPr/>
          </p:nvSpPr>
          <p:spPr>
            <a:xfrm rot="10800000" flipH="1">
              <a:off x="3697729" y="4413092"/>
              <a:ext cx="114053" cy="51634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66270"/>
              </a:srgbClr>
            </a:solidFill>
            <a:ln>
              <a:noFill/>
            </a:ln>
            <a:effectLst>
              <a:outerShdw blurRad="1270000" dist="482600" dir="5400000" sx="60000" sy="6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sp>
        <p:nvSpPr>
          <p:cNvPr id="1352" name="Google Shape;1352;p61"/>
          <p:cNvSpPr/>
          <p:nvPr/>
        </p:nvSpPr>
        <p:spPr>
          <a:xfrm>
            <a:off x="3417396" y="2412094"/>
            <a:ext cx="118800" cy="118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1FB83A1-CA6F-545C-C3FB-C89A56778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019680"/>
              </p:ext>
            </p:extLst>
          </p:nvPr>
        </p:nvGraphicFramePr>
        <p:xfrm>
          <a:off x="6015115" y="1495552"/>
          <a:ext cx="2830798" cy="223754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15399">
                  <a:extLst>
                    <a:ext uri="{9D8B030D-6E8A-4147-A177-3AD203B41FA5}">
                      <a16:colId xmlns:a16="http://schemas.microsoft.com/office/drawing/2014/main" val="908959065"/>
                    </a:ext>
                  </a:extLst>
                </a:gridCol>
                <a:gridCol w="1415399">
                  <a:extLst>
                    <a:ext uri="{9D8B030D-6E8A-4147-A177-3AD203B41FA5}">
                      <a16:colId xmlns:a16="http://schemas.microsoft.com/office/drawing/2014/main" val="3000414834"/>
                    </a:ext>
                  </a:extLst>
                </a:gridCol>
              </a:tblGrid>
              <a:tr h="4475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sr-Cyrl-RS" dirty="0"/>
                        <a:t>Особина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sr-Cyrl-RS" dirty="0"/>
                        <a:t>Детаљи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829541"/>
                  </a:ext>
                </a:extLst>
              </a:tr>
              <a:tr h="4475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sr-Cyrl-RS" dirty="0"/>
                        <a:t>Површина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sr-Cyrl-RS" dirty="0"/>
                        <a:t>1.010.408 </a:t>
                      </a:r>
                      <a:r>
                        <a:rPr lang="en-US" dirty="0"/>
                        <a:t>km</a:t>
                      </a:r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²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000487"/>
                  </a:ext>
                </a:extLst>
              </a:tr>
              <a:tr h="4475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sr-Cyrl-RS" dirty="0"/>
                        <a:t>Главни град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sr-Cyrl-RS" dirty="0"/>
                        <a:t>Каиро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311405"/>
                  </a:ext>
                </a:extLst>
              </a:tr>
              <a:tr h="4475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sr-Cyrl-RS" dirty="0"/>
                        <a:t>Главна река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sr-Cyrl-RS" dirty="0"/>
                        <a:t>Нил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229830"/>
                  </a:ext>
                </a:extLst>
              </a:tr>
              <a:tr h="4475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sr-Cyrl-RS" dirty="0"/>
                        <a:t>Клима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sr-Cyrl-RS" dirty="0"/>
                        <a:t>Пустињска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6646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>
          <a:extLst>
            <a:ext uri="{FF2B5EF4-FFF2-40B4-BE49-F238E27FC236}">
              <a16:creationId xmlns:a16="http://schemas.microsoft.com/office/drawing/2014/main" id="{3EACF8AD-0CA5-D0C6-B65B-514AD6DC7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CED882B7-5E11-7D22-35AB-3E5F3508E895}"/>
              </a:ext>
            </a:extLst>
          </p:cNvPr>
          <p:cNvSpPr/>
          <p:nvPr/>
        </p:nvSpPr>
        <p:spPr>
          <a:xfrm rot="16200000">
            <a:off x="5677889" y="1146707"/>
            <a:ext cx="3423256" cy="3518073"/>
          </a:xfrm>
          <a:prstGeom prst="flowChartDelay">
            <a:avLst/>
          </a:prstGeom>
          <a:blipFill dpi="0" rotWithShape="0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7" name="Google Shape;1117;p56">
            <a:extLst>
              <a:ext uri="{FF2B5EF4-FFF2-40B4-BE49-F238E27FC236}">
                <a16:creationId xmlns:a16="http://schemas.microsoft.com/office/drawing/2014/main" id="{287C4F57-3D0B-E1AB-978A-74BAF812AE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2382" y="689017"/>
            <a:ext cx="2907040" cy="412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600" i="1" dirty="0">
                <a:solidFill>
                  <a:schemeClr val="bg1"/>
                </a:solidFill>
              </a:rPr>
              <a:t>Животна артерија Египта</a:t>
            </a:r>
            <a:endParaRPr sz="1600" i="1" dirty="0">
              <a:solidFill>
                <a:schemeClr val="bg1"/>
              </a:solidFill>
            </a:endParaRPr>
          </a:p>
        </p:txBody>
      </p:sp>
      <p:grpSp>
        <p:nvGrpSpPr>
          <p:cNvPr id="1119" name="Google Shape;1119;p56">
            <a:extLst>
              <a:ext uri="{FF2B5EF4-FFF2-40B4-BE49-F238E27FC236}">
                <a16:creationId xmlns:a16="http://schemas.microsoft.com/office/drawing/2014/main" id="{7E6EAA5D-EDB1-6352-B342-3567EDB54CCE}"/>
              </a:ext>
            </a:extLst>
          </p:cNvPr>
          <p:cNvGrpSpPr/>
          <p:nvPr/>
        </p:nvGrpSpPr>
        <p:grpSpPr>
          <a:xfrm flipH="1">
            <a:off x="-309241" y="4129200"/>
            <a:ext cx="8276771" cy="953850"/>
            <a:chOff x="3769225" y="7942150"/>
            <a:chExt cx="4948742" cy="953850"/>
          </a:xfrm>
        </p:grpSpPr>
        <p:sp>
          <p:nvSpPr>
            <p:cNvPr id="1120" name="Google Shape;1120;p56">
              <a:extLst>
                <a:ext uri="{FF2B5EF4-FFF2-40B4-BE49-F238E27FC236}">
                  <a16:creationId xmlns:a16="http://schemas.microsoft.com/office/drawing/2014/main" id="{FC938FD6-688F-2E3D-1574-FFD3688594E3}"/>
                </a:ext>
              </a:extLst>
            </p:cNvPr>
            <p:cNvSpPr/>
            <p:nvPr/>
          </p:nvSpPr>
          <p:spPr>
            <a:xfrm>
              <a:off x="3769225" y="7942150"/>
              <a:ext cx="4948742" cy="953850"/>
            </a:xfrm>
            <a:custGeom>
              <a:avLst/>
              <a:gdLst/>
              <a:ahLst/>
              <a:cxnLst/>
              <a:rect l="l" t="t" r="r" b="b"/>
              <a:pathLst>
                <a:path w="205193" h="38154" extrusionOk="0">
                  <a:moveTo>
                    <a:pt x="58053" y="0"/>
                  </a:moveTo>
                  <a:lnTo>
                    <a:pt x="56671" y="26"/>
                  </a:lnTo>
                  <a:lnTo>
                    <a:pt x="55289" y="78"/>
                  </a:lnTo>
                  <a:lnTo>
                    <a:pt x="53906" y="183"/>
                  </a:lnTo>
                  <a:lnTo>
                    <a:pt x="52550" y="287"/>
                  </a:lnTo>
                  <a:lnTo>
                    <a:pt x="51168" y="443"/>
                  </a:lnTo>
                  <a:lnTo>
                    <a:pt x="49812" y="600"/>
                  </a:lnTo>
                  <a:lnTo>
                    <a:pt x="48456" y="809"/>
                  </a:lnTo>
                  <a:lnTo>
                    <a:pt x="47126" y="1017"/>
                  </a:lnTo>
                  <a:lnTo>
                    <a:pt x="45770" y="1252"/>
                  </a:lnTo>
                  <a:lnTo>
                    <a:pt x="44440" y="1539"/>
                  </a:lnTo>
                  <a:lnTo>
                    <a:pt x="43136" y="1826"/>
                  </a:lnTo>
                  <a:lnTo>
                    <a:pt x="41806" y="2139"/>
                  </a:lnTo>
                  <a:lnTo>
                    <a:pt x="40502" y="2452"/>
                  </a:lnTo>
                  <a:lnTo>
                    <a:pt x="39224" y="2791"/>
                  </a:lnTo>
                  <a:lnTo>
                    <a:pt x="37946" y="3156"/>
                  </a:lnTo>
                  <a:lnTo>
                    <a:pt x="36668" y="3547"/>
                  </a:lnTo>
                  <a:lnTo>
                    <a:pt x="35416" y="3938"/>
                  </a:lnTo>
                  <a:lnTo>
                    <a:pt x="34191" y="4355"/>
                  </a:lnTo>
                  <a:lnTo>
                    <a:pt x="32965" y="4773"/>
                  </a:lnTo>
                  <a:lnTo>
                    <a:pt x="31739" y="5216"/>
                  </a:lnTo>
                  <a:lnTo>
                    <a:pt x="30540" y="5659"/>
                  </a:lnTo>
                  <a:lnTo>
                    <a:pt x="28192" y="6572"/>
                  </a:lnTo>
                  <a:lnTo>
                    <a:pt x="25923" y="7537"/>
                  </a:lnTo>
                  <a:lnTo>
                    <a:pt x="23707" y="8528"/>
                  </a:lnTo>
                  <a:lnTo>
                    <a:pt x="21568" y="9519"/>
                  </a:lnTo>
                  <a:lnTo>
                    <a:pt x="19534" y="10536"/>
                  </a:lnTo>
                  <a:lnTo>
                    <a:pt x="17578" y="11553"/>
                  </a:lnTo>
                  <a:lnTo>
                    <a:pt x="15700" y="12570"/>
                  </a:lnTo>
                  <a:lnTo>
                    <a:pt x="13927" y="13561"/>
                  </a:lnTo>
                  <a:lnTo>
                    <a:pt x="12258" y="14526"/>
                  </a:lnTo>
                  <a:lnTo>
                    <a:pt x="10693" y="15465"/>
                  </a:lnTo>
                  <a:lnTo>
                    <a:pt x="9233" y="16352"/>
                  </a:lnTo>
                  <a:lnTo>
                    <a:pt x="7903" y="17212"/>
                  </a:lnTo>
                  <a:lnTo>
                    <a:pt x="6677" y="17995"/>
                  </a:lnTo>
                  <a:lnTo>
                    <a:pt x="4617" y="19377"/>
                  </a:lnTo>
                  <a:lnTo>
                    <a:pt x="3104" y="20472"/>
                  </a:lnTo>
                  <a:lnTo>
                    <a:pt x="2165" y="21150"/>
                  </a:lnTo>
                  <a:lnTo>
                    <a:pt x="1852" y="21411"/>
                  </a:lnTo>
                  <a:lnTo>
                    <a:pt x="1" y="38154"/>
                  </a:lnTo>
                  <a:lnTo>
                    <a:pt x="205192" y="38154"/>
                  </a:lnTo>
                  <a:lnTo>
                    <a:pt x="197003" y="15335"/>
                  </a:lnTo>
                  <a:lnTo>
                    <a:pt x="196742" y="15204"/>
                  </a:lnTo>
                  <a:lnTo>
                    <a:pt x="196038" y="14865"/>
                  </a:lnTo>
                  <a:lnTo>
                    <a:pt x="194865" y="14344"/>
                  </a:lnTo>
                  <a:lnTo>
                    <a:pt x="194108" y="14031"/>
                  </a:lnTo>
                  <a:lnTo>
                    <a:pt x="193248" y="13666"/>
                  </a:lnTo>
                  <a:lnTo>
                    <a:pt x="192257" y="13301"/>
                  </a:lnTo>
                  <a:lnTo>
                    <a:pt x="191188" y="12935"/>
                  </a:lnTo>
                  <a:lnTo>
                    <a:pt x="189988" y="12544"/>
                  </a:lnTo>
                  <a:lnTo>
                    <a:pt x="188710" y="12153"/>
                  </a:lnTo>
                  <a:lnTo>
                    <a:pt x="187302" y="11762"/>
                  </a:lnTo>
                  <a:lnTo>
                    <a:pt x="185815" y="11371"/>
                  </a:lnTo>
                  <a:lnTo>
                    <a:pt x="184224" y="11006"/>
                  </a:lnTo>
                  <a:lnTo>
                    <a:pt x="182529" y="10667"/>
                  </a:lnTo>
                  <a:lnTo>
                    <a:pt x="180730" y="10327"/>
                  </a:lnTo>
                  <a:lnTo>
                    <a:pt x="178852" y="10041"/>
                  </a:lnTo>
                  <a:lnTo>
                    <a:pt x="176896" y="9780"/>
                  </a:lnTo>
                  <a:lnTo>
                    <a:pt x="174836" y="9545"/>
                  </a:lnTo>
                  <a:lnTo>
                    <a:pt x="172671" y="9389"/>
                  </a:lnTo>
                  <a:lnTo>
                    <a:pt x="170428" y="9258"/>
                  </a:lnTo>
                  <a:lnTo>
                    <a:pt x="169281" y="9232"/>
                  </a:lnTo>
                  <a:lnTo>
                    <a:pt x="168107" y="9206"/>
                  </a:lnTo>
                  <a:lnTo>
                    <a:pt x="165682" y="9206"/>
                  </a:lnTo>
                  <a:lnTo>
                    <a:pt x="164456" y="9258"/>
                  </a:lnTo>
                  <a:lnTo>
                    <a:pt x="163204" y="9284"/>
                  </a:lnTo>
                  <a:lnTo>
                    <a:pt x="161927" y="9363"/>
                  </a:lnTo>
                  <a:lnTo>
                    <a:pt x="160623" y="9441"/>
                  </a:lnTo>
                  <a:lnTo>
                    <a:pt x="159293" y="9545"/>
                  </a:lnTo>
                  <a:lnTo>
                    <a:pt x="157963" y="9676"/>
                  </a:lnTo>
                  <a:lnTo>
                    <a:pt x="156606" y="9832"/>
                  </a:lnTo>
                  <a:lnTo>
                    <a:pt x="155224" y="10015"/>
                  </a:lnTo>
                  <a:lnTo>
                    <a:pt x="153816" y="10197"/>
                  </a:lnTo>
                  <a:lnTo>
                    <a:pt x="152408" y="10432"/>
                  </a:lnTo>
                  <a:lnTo>
                    <a:pt x="150973" y="10667"/>
                  </a:lnTo>
                  <a:lnTo>
                    <a:pt x="149539" y="10953"/>
                  </a:lnTo>
                  <a:lnTo>
                    <a:pt x="148052" y="11240"/>
                  </a:lnTo>
                  <a:lnTo>
                    <a:pt x="146566" y="11579"/>
                  </a:lnTo>
                  <a:lnTo>
                    <a:pt x="145053" y="11918"/>
                  </a:lnTo>
                  <a:lnTo>
                    <a:pt x="143541" y="12310"/>
                  </a:lnTo>
                  <a:lnTo>
                    <a:pt x="141559" y="12805"/>
                  </a:lnTo>
                  <a:lnTo>
                    <a:pt x="139629" y="13248"/>
                  </a:lnTo>
                  <a:lnTo>
                    <a:pt x="137725" y="13640"/>
                  </a:lnTo>
                  <a:lnTo>
                    <a:pt x="135873" y="14005"/>
                  </a:lnTo>
                  <a:lnTo>
                    <a:pt x="134074" y="14292"/>
                  </a:lnTo>
                  <a:lnTo>
                    <a:pt x="132301" y="14578"/>
                  </a:lnTo>
                  <a:lnTo>
                    <a:pt x="130579" y="14787"/>
                  </a:lnTo>
                  <a:lnTo>
                    <a:pt x="128910" y="14970"/>
                  </a:lnTo>
                  <a:lnTo>
                    <a:pt x="127241" y="15100"/>
                  </a:lnTo>
                  <a:lnTo>
                    <a:pt x="125650" y="15204"/>
                  </a:lnTo>
                  <a:lnTo>
                    <a:pt x="124060" y="15283"/>
                  </a:lnTo>
                  <a:lnTo>
                    <a:pt x="122521" y="15309"/>
                  </a:lnTo>
                  <a:lnTo>
                    <a:pt x="121008" y="15309"/>
                  </a:lnTo>
                  <a:lnTo>
                    <a:pt x="119522" y="15283"/>
                  </a:lnTo>
                  <a:lnTo>
                    <a:pt x="118087" y="15204"/>
                  </a:lnTo>
                  <a:lnTo>
                    <a:pt x="116679" y="15100"/>
                  </a:lnTo>
                  <a:lnTo>
                    <a:pt x="115271" y="14996"/>
                  </a:lnTo>
                  <a:lnTo>
                    <a:pt x="113915" y="14839"/>
                  </a:lnTo>
                  <a:lnTo>
                    <a:pt x="112585" y="14657"/>
                  </a:lnTo>
                  <a:lnTo>
                    <a:pt x="111255" y="14448"/>
                  </a:lnTo>
                  <a:lnTo>
                    <a:pt x="109977" y="14213"/>
                  </a:lnTo>
                  <a:lnTo>
                    <a:pt x="108699" y="13953"/>
                  </a:lnTo>
                  <a:lnTo>
                    <a:pt x="107447" y="13692"/>
                  </a:lnTo>
                  <a:lnTo>
                    <a:pt x="106221" y="13379"/>
                  </a:lnTo>
                  <a:lnTo>
                    <a:pt x="105022" y="13066"/>
                  </a:lnTo>
                  <a:lnTo>
                    <a:pt x="103822" y="12753"/>
                  </a:lnTo>
                  <a:lnTo>
                    <a:pt x="102649" y="12388"/>
                  </a:lnTo>
                  <a:lnTo>
                    <a:pt x="101501" y="12049"/>
                  </a:lnTo>
                  <a:lnTo>
                    <a:pt x="100354" y="11658"/>
                  </a:lnTo>
                  <a:lnTo>
                    <a:pt x="99206" y="11266"/>
                  </a:lnTo>
                  <a:lnTo>
                    <a:pt x="96963" y="10458"/>
                  </a:lnTo>
                  <a:lnTo>
                    <a:pt x="94773" y="9623"/>
                  </a:lnTo>
                  <a:lnTo>
                    <a:pt x="92582" y="8763"/>
                  </a:lnTo>
                  <a:lnTo>
                    <a:pt x="88279" y="7015"/>
                  </a:lnTo>
                  <a:lnTo>
                    <a:pt x="86114" y="6129"/>
                  </a:lnTo>
                  <a:lnTo>
                    <a:pt x="83950" y="5268"/>
                  </a:lnTo>
                  <a:lnTo>
                    <a:pt x="81759" y="4460"/>
                  </a:lnTo>
                  <a:lnTo>
                    <a:pt x="79542" y="3677"/>
                  </a:lnTo>
                  <a:lnTo>
                    <a:pt x="78421" y="3286"/>
                  </a:lnTo>
                  <a:lnTo>
                    <a:pt x="77273" y="2921"/>
                  </a:lnTo>
                  <a:lnTo>
                    <a:pt x="76126" y="2582"/>
                  </a:lnTo>
                  <a:lnTo>
                    <a:pt x="74952" y="2243"/>
                  </a:lnTo>
                  <a:lnTo>
                    <a:pt x="73779" y="1930"/>
                  </a:lnTo>
                  <a:lnTo>
                    <a:pt x="72579" y="1643"/>
                  </a:lnTo>
                  <a:lnTo>
                    <a:pt x="71353" y="1356"/>
                  </a:lnTo>
                  <a:lnTo>
                    <a:pt x="70128" y="1122"/>
                  </a:lnTo>
                  <a:lnTo>
                    <a:pt x="68876" y="887"/>
                  </a:lnTo>
                  <a:lnTo>
                    <a:pt x="67598" y="678"/>
                  </a:lnTo>
                  <a:lnTo>
                    <a:pt x="66294" y="496"/>
                  </a:lnTo>
                  <a:lnTo>
                    <a:pt x="64990" y="339"/>
                  </a:lnTo>
                  <a:lnTo>
                    <a:pt x="63634" y="209"/>
                  </a:lnTo>
                  <a:lnTo>
                    <a:pt x="62278" y="104"/>
                  </a:lnTo>
                  <a:lnTo>
                    <a:pt x="60870" y="52"/>
                  </a:lnTo>
                  <a:lnTo>
                    <a:pt x="594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6">
              <a:extLst>
                <a:ext uri="{FF2B5EF4-FFF2-40B4-BE49-F238E27FC236}">
                  <a16:creationId xmlns:a16="http://schemas.microsoft.com/office/drawing/2014/main" id="{6512B96A-F688-84A7-5F46-B99662FA03A3}"/>
                </a:ext>
              </a:extLst>
            </p:cNvPr>
            <p:cNvSpPr/>
            <p:nvPr/>
          </p:nvSpPr>
          <p:spPr>
            <a:xfrm>
              <a:off x="3769225" y="7946700"/>
              <a:ext cx="2830275" cy="949300"/>
            </a:xfrm>
            <a:custGeom>
              <a:avLst/>
              <a:gdLst/>
              <a:ahLst/>
              <a:cxnLst/>
              <a:rect l="l" t="t" r="r" b="b"/>
              <a:pathLst>
                <a:path w="113211" h="37972" extrusionOk="0">
                  <a:moveTo>
                    <a:pt x="53698" y="1"/>
                  </a:moveTo>
                  <a:lnTo>
                    <a:pt x="52420" y="131"/>
                  </a:lnTo>
                  <a:lnTo>
                    <a:pt x="51142" y="261"/>
                  </a:lnTo>
                  <a:lnTo>
                    <a:pt x="49864" y="418"/>
                  </a:lnTo>
                  <a:lnTo>
                    <a:pt x="48612" y="601"/>
                  </a:lnTo>
                  <a:lnTo>
                    <a:pt x="47335" y="809"/>
                  </a:lnTo>
                  <a:lnTo>
                    <a:pt x="46083" y="1018"/>
                  </a:lnTo>
                  <a:lnTo>
                    <a:pt x="44857" y="1279"/>
                  </a:lnTo>
                  <a:lnTo>
                    <a:pt x="43605" y="1539"/>
                  </a:lnTo>
                  <a:lnTo>
                    <a:pt x="42379" y="1800"/>
                  </a:lnTo>
                  <a:lnTo>
                    <a:pt x="41154" y="2113"/>
                  </a:lnTo>
                  <a:lnTo>
                    <a:pt x="39954" y="2426"/>
                  </a:lnTo>
                  <a:lnTo>
                    <a:pt x="38728" y="2765"/>
                  </a:lnTo>
                  <a:lnTo>
                    <a:pt x="37555" y="3104"/>
                  </a:lnTo>
                  <a:lnTo>
                    <a:pt x="36355" y="3469"/>
                  </a:lnTo>
                  <a:lnTo>
                    <a:pt x="35208" y="3834"/>
                  </a:lnTo>
                  <a:lnTo>
                    <a:pt x="34034" y="4226"/>
                  </a:lnTo>
                  <a:lnTo>
                    <a:pt x="31765" y="5034"/>
                  </a:lnTo>
                  <a:lnTo>
                    <a:pt x="29522" y="5869"/>
                  </a:lnTo>
                  <a:lnTo>
                    <a:pt x="27358" y="6755"/>
                  </a:lnTo>
                  <a:lnTo>
                    <a:pt x="25245" y="7642"/>
                  </a:lnTo>
                  <a:lnTo>
                    <a:pt x="23211" y="8581"/>
                  </a:lnTo>
                  <a:lnTo>
                    <a:pt x="21229" y="9520"/>
                  </a:lnTo>
                  <a:lnTo>
                    <a:pt x="19325" y="10458"/>
                  </a:lnTo>
                  <a:lnTo>
                    <a:pt x="17500" y="11423"/>
                  </a:lnTo>
                  <a:lnTo>
                    <a:pt x="15753" y="12362"/>
                  </a:lnTo>
                  <a:lnTo>
                    <a:pt x="14084" y="13275"/>
                  </a:lnTo>
                  <a:lnTo>
                    <a:pt x="12519" y="14188"/>
                  </a:lnTo>
                  <a:lnTo>
                    <a:pt x="11032" y="15074"/>
                  </a:lnTo>
                  <a:lnTo>
                    <a:pt x="9650" y="15909"/>
                  </a:lnTo>
                  <a:lnTo>
                    <a:pt x="8346" y="16717"/>
                  </a:lnTo>
                  <a:lnTo>
                    <a:pt x="7173" y="17500"/>
                  </a:lnTo>
                  <a:lnTo>
                    <a:pt x="6103" y="18204"/>
                  </a:lnTo>
                  <a:lnTo>
                    <a:pt x="4278" y="19456"/>
                  </a:lnTo>
                  <a:lnTo>
                    <a:pt x="2948" y="20395"/>
                  </a:lnTo>
                  <a:lnTo>
                    <a:pt x="1852" y="21229"/>
                  </a:lnTo>
                  <a:lnTo>
                    <a:pt x="1" y="37972"/>
                  </a:lnTo>
                  <a:lnTo>
                    <a:pt x="113211" y="37972"/>
                  </a:lnTo>
                  <a:lnTo>
                    <a:pt x="113106" y="37529"/>
                  </a:lnTo>
                  <a:lnTo>
                    <a:pt x="112976" y="37085"/>
                  </a:lnTo>
                  <a:lnTo>
                    <a:pt x="112819" y="36616"/>
                  </a:lnTo>
                  <a:lnTo>
                    <a:pt x="112637" y="36146"/>
                  </a:lnTo>
                  <a:lnTo>
                    <a:pt x="112428" y="35703"/>
                  </a:lnTo>
                  <a:lnTo>
                    <a:pt x="112194" y="35234"/>
                  </a:lnTo>
                  <a:lnTo>
                    <a:pt x="111907" y="34764"/>
                  </a:lnTo>
                  <a:lnTo>
                    <a:pt x="111620" y="34321"/>
                  </a:lnTo>
                  <a:lnTo>
                    <a:pt x="111281" y="33851"/>
                  </a:lnTo>
                  <a:lnTo>
                    <a:pt x="110890" y="33382"/>
                  </a:lnTo>
                  <a:lnTo>
                    <a:pt x="110472" y="32939"/>
                  </a:lnTo>
                  <a:lnTo>
                    <a:pt x="110029" y="32495"/>
                  </a:lnTo>
                  <a:lnTo>
                    <a:pt x="109533" y="32052"/>
                  </a:lnTo>
                  <a:lnTo>
                    <a:pt x="109012" y="31609"/>
                  </a:lnTo>
                  <a:lnTo>
                    <a:pt x="108438" y="31191"/>
                  </a:lnTo>
                  <a:lnTo>
                    <a:pt x="107812" y="30774"/>
                  </a:lnTo>
                  <a:lnTo>
                    <a:pt x="107160" y="30357"/>
                  </a:lnTo>
                  <a:lnTo>
                    <a:pt x="106456" y="29966"/>
                  </a:lnTo>
                  <a:lnTo>
                    <a:pt x="105700" y="29575"/>
                  </a:lnTo>
                  <a:lnTo>
                    <a:pt x="104891" y="29209"/>
                  </a:lnTo>
                  <a:lnTo>
                    <a:pt x="104031" y="28844"/>
                  </a:lnTo>
                  <a:lnTo>
                    <a:pt x="103092" y="28505"/>
                  </a:lnTo>
                  <a:lnTo>
                    <a:pt x="102127" y="28166"/>
                  </a:lnTo>
                  <a:lnTo>
                    <a:pt x="101110" y="27853"/>
                  </a:lnTo>
                  <a:lnTo>
                    <a:pt x="100041" y="27566"/>
                  </a:lnTo>
                  <a:lnTo>
                    <a:pt x="98893" y="27280"/>
                  </a:lnTo>
                  <a:lnTo>
                    <a:pt x="97693" y="27019"/>
                  </a:lnTo>
                  <a:lnTo>
                    <a:pt x="96416" y="26784"/>
                  </a:lnTo>
                  <a:lnTo>
                    <a:pt x="95086" y="26549"/>
                  </a:lnTo>
                  <a:lnTo>
                    <a:pt x="93703" y="26367"/>
                  </a:lnTo>
                  <a:lnTo>
                    <a:pt x="92243" y="26184"/>
                  </a:lnTo>
                  <a:lnTo>
                    <a:pt x="90730" y="26028"/>
                  </a:lnTo>
                  <a:lnTo>
                    <a:pt x="87992" y="25767"/>
                  </a:lnTo>
                  <a:lnTo>
                    <a:pt x="85436" y="25480"/>
                  </a:lnTo>
                  <a:lnTo>
                    <a:pt x="83037" y="25141"/>
                  </a:lnTo>
                  <a:lnTo>
                    <a:pt x="80794" y="24802"/>
                  </a:lnTo>
                  <a:lnTo>
                    <a:pt x="78682" y="24437"/>
                  </a:lnTo>
                  <a:lnTo>
                    <a:pt x="76752" y="24046"/>
                  </a:lnTo>
                  <a:lnTo>
                    <a:pt x="74952" y="23628"/>
                  </a:lnTo>
                  <a:lnTo>
                    <a:pt x="73309" y="23185"/>
                  </a:lnTo>
                  <a:lnTo>
                    <a:pt x="71797" y="22742"/>
                  </a:lnTo>
                  <a:lnTo>
                    <a:pt x="70415" y="22272"/>
                  </a:lnTo>
                  <a:lnTo>
                    <a:pt x="69763" y="22012"/>
                  </a:lnTo>
                  <a:lnTo>
                    <a:pt x="69163" y="21777"/>
                  </a:lnTo>
                  <a:lnTo>
                    <a:pt x="68589" y="21516"/>
                  </a:lnTo>
                  <a:lnTo>
                    <a:pt x="68041" y="21255"/>
                  </a:lnTo>
                  <a:lnTo>
                    <a:pt x="67520" y="21021"/>
                  </a:lnTo>
                  <a:lnTo>
                    <a:pt x="67050" y="20760"/>
                  </a:lnTo>
                  <a:lnTo>
                    <a:pt x="66607" y="20473"/>
                  </a:lnTo>
                  <a:lnTo>
                    <a:pt x="66190" y="20212"/>
                  </a:lnTo>
                  <a:lnTo>
                    <a:pt x="65799" y="19951"/>
                  </a:lnTo>
                  <a:lnTo>
                    <a:pt x="65434" y="19664"/>
                  </a:lnTo>
                  <a:lnTo>
                    <a:pt x="65094" y="19404"/>
                  </a:lnTo>
                  <a:lnTo>
                    <a:pt x="64782" y="19117"/>
                  </a:lnTo>
                  <a:lnTo>
                    <a:pt x="64521" y="18830"/>
                  </a:lnTo>
                  <a:lnTo>
                    <a:pt x="64260" y="18569"/>
                  </a:lnTo>
                  <a:lnTo>
                    <a:pt x="64051" y="18282"/>
                  </a:lnTo>
                  <a:lnTo>
                    <a:pt x="63843" y="17995"/>
                  </a:lnTo>
                  <a:lnTo>
                    <a:pt x="63660" y="17708"/>
                  </a:lnTo>
                  <a:lnTo>
                    <a:pt x="63530" y="17422"/>
                  </a:lnTo>
                  <a:lnTo>
                    <a:pt x="63399" y="17135"/>
                  </a:lnTo>
                  <a:lnTo>
                    <a:pt x="63321" y="16848"/>
                  </a:lnTo>
                  <a:lnTo>
                    <a:pt x="63243" y="16535"/>
                  </a:lnTo>
                  <a:lnTo>
                    <a:pt x="63191" y="16248"/>
                  </a:lnTo>
                  <a:lnTo>
                    <a:pt x="63191" y="15961"/>
                  </a:lnTo>
                  <a:lnTo>
                    <a:pt x="63191" y="15674"/>
                  </a:lnTo>
                  <a:lnTo>
                    <a:pt x="63191" y="15387"/>
                  </a:lnTo>
                  <a:lnTo>
                    <a:pt x="63243" y="15074"/>
                  </a:lnTo>
                  <a:lnTo>
                    <a:pt x="63321" y="14788"/>
                  </a:lnTo>
                  <a:lnTo>
                    <a:pt x="63399" y="14501"/>
                  </a:lnTo>
                  <a:lnTo>
                    <a:pt x="63504" y="14214"/>
                  </a:lnTo>
                  <a:lnTo>
                    <a:pt x="63634" y="13927"/>
                  </a:lnTo>
                  <a:lnTo>
                    <a:pt x="63791" y="13640"/>
                  </a:lnTo>
                  <a:lnTo>
                    <a:pt x="63973" y="13327"/>
                  </a:lnTo>
                  <a:lnTo>
                    <a:pt x="64156" y="13040"/>
                  </a:lnTo>
                  <a:lnTo>
                    <a:pt x="64364" y="12753"/>
                  </a:lnTo>
                  <a:lnTo>
                    <a:pt x="64834" y="12206"/>
                  </a:lnTo>
                  <a:lnTo>
                    <a:pt x="65381" y="11632"/>
                  </a:lnTo>
                  <a:lnTo>
                    <a:pt x="65981" y="11084"/>
                  </a:lnTo>
                  <a:lnTo>
                    <a:pt x="66633" y="10537"/>
                  </a:lnTo>
                  <a:lnTo>
                    <a:pt x="67363" y="10015"/>
                  </a:lnTo>
                  <a:lnTo>
                    <a:pt x="67728" y="9728"/>
                  </a:lnTo>
                  <a:lnTo>
                    <a:pt x="68041" y="9494"/>
                  </a:lnTo>
                  <a:lnTo>
                    <a:pt x="68328" y="9233"/>
                  </a:lnTo>
                  <a:lnTo>
                    <a:pt x="68589" y="8972"/>
                  </a:lnTo>
                  <a:lnTo>
                    <a:pt x="68824" y="8711"/>
                  </a:lnTo>
                  <a:lnTo>
                    <a:pt x="69006" y="8476"/>
                  </a:lnTo>
                  <a:lnTo>
                    <a:pt x="69163" y="8216"/>
                  </a:lnTo>
                  <a:lnTo>
                    <a:pt x="69267" y="7981"/>
                  </a:lnTo>
                  <a:lnTo>
                    <a:pt x="69371" y="7746"/>
                  </a:lnTo>
                  <a:lnTo>
                    <a:pt x="69424" y="7485"/>
                  </a:lnTo>
                  <a:lnTo>
                    <a:pt x="69450" y="7251"/>
                  </a:lnTo>
                  <a:lnTo>
                    <a:pt x="69476" y="7042"/>
                  </a:lnTo>
                  <a:lnTo>
                    <a:pt x="69450" y="6807"/>
                  </a:lnTo>
                  <a:lnTo>
                    <a:pt x="69398" y="6573"/>
                  </a:lnTo>
                  <a:lnTo>
                    <a:pt x="69319" y="6338"/>
                  </a:lnTo>
                  <a:lnTo>
                    <a:pt x="69241" y="6129"/>
                  </a:lnTo>
                  <a:lnTo>
                    <a:pt x="69111" y="5921"/>
                  </a:lnTo>
                  <a:lnTo>
                    <a:pt x="68980" y="5686"/>
                  </a:lnTo>
                  <a:lnTo>
                    <a:pt x="68798" y="5477"/>
                  </a:lnTo>
                  <a:lnTo>
                    <a:pt x="68615" y="5269"/>
                  </a:lnTo>
                  <a:lnTo>
                    <a:pt x="68198" y="4877"/>
                  </a:lnTo>
                  <a:lnTo>
                    <a:pt x="67702" y="4486"/>
                  </a:lnTo>
                  <a:lnTo>
                    <a:pt x="67155" y="4095"/>
                  </a:lnTo>
                  <a:lnTo>
                    <a:pt x="66529" y="3730"/>
                  </a:lnTo>
                  <a:lnTo>
                    <a:pt x="65851" y="3391"/>
                  </a:lnTo>
                  <a:lnTo>
                    <a:pt x="65147" y="3052"/>
                  </a:lnTo>
                  <a:lnTo>
                    <a:pt x="64390" y="2739"/>
                  </a:lnTo>
                  <a:lnTo>
                    <a:pt x="63608" y="2426"/>
                  </a:lnTo>
                  <a:lnTo>
                    <a:pt x="62826" y="2139"/>
                  </a:lnTo>
                  <a:lnTo>
                    <a:pt x="62017" y="1878"/>
                  </a:lnTo>
                  <a:lnTo>
                    <a:pt x="61183" y="1618"/>
                  </a:lnTo>
                  <a:lnTo>
                    <a:pt x="60374" y="1383"/>
                  </a:lnTo>
                  <a:lnTo>
                    <a:pt x="58757" y="940"/>
                  </a:lnTo>
                  <a:lnTo>
                    <a:pt x="57219" y="601"/>
                  </a:lnTo>
                  <a:lnTo>
                    <a:pt x="55836" y="314"/>
                  </a:lnTo>
                  <a:lnTo>
                    <a:pt x="54637" y="131"/>
                  </a:lnTo>
                  <a:lnTo>
                    <a:pt x="5369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56">
            <a:extLst>
              <a:ext uri="{FF2B5EF4-FFF2-40B4-BE49-F238E27FC236}">
                <a16:creationId xmlns:a16="http://schemas.microsoft.com/office/drawing/2014/main" id="{06BDE950-9DD1-220F-C8DF-C49E06EBCBD5}"/>
              </a:ext>
            </a:extLst>
          </p:cNvPr>
          <p:cNvSpPr/>
          <p:nvPr/>
        </p:nvSpPr>
        <p:spPr>
          <a:xfrm>
            <a:off x="-57425" y="4386150"/>
            <a:ext cx="9201795" cy="757334"/>
          </a:xfrm>
          <a:custGeom>
            <a:avLst/>
            <a:gdLst/>
            <a:ahLst/>
            <a:cxnLst/>
            <a:rect l="l" t="t" r="r" b="b"/>
            <a:pathLst>
              <a:path w="258550" h="34764" extrusionOk="0">
                <a:moveTo>
                  <a:pt x="56462" y="0"/>
                </a:moveTo>
                <a:lnTo>
                  <a:pt x="54271" y="52"/>
                </a:lnTo>
                <a:lnTo>
                  <a:pt x="52132" y="130"/>
                </a:lnTo>
                <a:lnTo>
                  <a:pt x="50020" y="287"/>
                </a:lnTo>
                <a:lnTo>
                  <a:pt x="47934" y="496"/>
                </a:lnTo>
                <a:lnTo>
                  <a:pt x="45926" y="730"/>
                </a:lnTo>
                <a:lnTo>
                  <a:pt x="43943" y="1017"/>
                </a:lnTo>
                <a:lnTo>
                  <a:pt x="41988" y="1356"/>
                </a:lnTo>
                <a:lnTo>
                  <a:pt x="40084" y="1721"/>
                </a:lnTo>
                <a:lnTo>
                  <a:pt x="38232" y="2138"/>
                </a:lnTo>
                <a:lnTo>
                  <a:pt x="36407" y="2608"/>
                </a:lnTo>
                <a:lnTo>
                  <a:pt x="34633" y="3077"/>
                </a:lnTo>
                <a:lnTo>
                  <a:pt x="32912" y="3599"/>
                </a:lnTo>
                <a:lnTo>
                  <a:pt x="31217" y="4147"/>
                </a:lnTo>
                <a:lnTo>
                  <a:pt x="29574" y="4720"/>
                </a:lnTo>
                <a:lnTo>
                  <a:pt x="27957" y="5320"/>
                </a:lnTo>
                <a:lnTo>
                  <a:pt x="26392" y="5946"/>
                </a:lnTo>
                <a:lnTo>
                  <a:pt x="24880" y="6572"/>
                </a:lnTo>
                <a:lnTo>
                  <a:pt x="23419" y="7224"/>
                </a:lnTo>
                <a:lnTo>
                  <a:pt x="21985" y="7902"/>
                </a:lnTo>
                <a:lnTo>
                  <a:pt x="20603" y="8606"/>
                </a:lnTo>
                <a:lnTo>
                  <a:pt x="19273" y="9284"/>
                </a:lnTo>
                <a:lnTo>
                  <a:pt x="17969" y="9988"/>
                </a:lnTo>
                <a:lnTo>
                  <a:pt x="16717" y="10692"/>
                </a:lnTo>
                <a:lnTo>
                  <a:pt x="15517" y="11423"/>
                </a:lnTo>
                <a:lnTo>
                  <a:pt x="14344" y="12127"/>
                </a:lnTo>
                <a:lnTo>
                  <a:pt x="13248" y="12831"/>
                </a:lnTo>
                <a:lnTo>
                  <a:pt x="12179" y="13561"/>
                </a:lnTo>
                <a:lnTo>
                  <a:pt x="11136" y="14239"/>
                </a:lnTo>
                <a:lnTo>
                  <a:pt x="10171" y="14943"/>
                </a:lnTo>
                <a:lnTo>
                  <a:pt x="9232" y="15621"/>
                </a:lnTo>
                <a:lnTo>
                  <a:pt x="8345" y="16300"/>
                </a:lnTo>
                <a:lnTo>
                  <a:pt x="6702" y="17577"/>
                </a:lnTo>
                <a:lnTo>
                  <a:pt x="5268" y="18803"/>
                </a:lnTo>
                <a:lnTo>
                  <a:pt x="4016" y="19898"/>
                </a:lnTo>
                <a:lnTo>
                  <a:pt x="2947" y="20889"/>
                </a:lnTo>
                <a:lnTo>
                  <a:pt x="2060" y="21750"/>
                </a:lnTo>
                <a:lnTo>
                  <a:pt x="1382" y="22454"/>
                </a:lnTo>
                <a:lnTo>
                  <a:pt x="887" y="22976"/>
                </a:lnTo>
                <a:lnTo>
                  <a:pt x="496" y="23419"/>
                </a:lnTo>
                <a:lnTo>
                  <a:pt x="0" y="34764"/>
                </a:lnTo>
                <a:lnTo>
                  <a:pt x="258549" y="34764"/>
                </a:lnTo>
                <a:lnTo>
                  <a:pt x="258549" y="10536"/>
                </a:lnTo>
                <a:lnTo>
                  <a:pt x="257245" y="10223"/>
                </a:lnTo>
                <a:lnTo>
                  <a:pt x="255968" y="9910"/>
                </a:lnTo>
                <a:lnTo>
                  <a:pt x="254690" y="9649"/>
                </a:lnTo>
                <a:lnTo>
                  <a:pt x="253438" y="9415"/>
                </a:lnTo>
                <a:lnTo>
                  <a:pt x="252212" y="9180"/>
                </a:lnTo>
                <a:lnTo>
                  <a:pt x="250986" y="8997"/>
                </a:lnTo>
                <a:lnTo>
                  <a:pt x="249787" y="8841"/>
                </a:lnTo>
                <a:lnTo>
                  <a:pt x="248587" y="8710"/>
                </a:lnTo>
                <a:lnTo>
                  <a:pt x="247414" y="8606"/>
                </a:lnTo>
                <a:lnTo>
                  <a:pt x="246240" y="8528"/>
                </a:lnTo>
                <a:lnTo>
                  <a:pt x="245093" y="8450"/>
                </a:lnTo>
                <a:lnTo>
                  <a:pt x="243971" y="8424"/>
                </a:lnTo>
                <a:lnTo>
                  <a:pt x="242824" y="8398"/>
                </a:lnTo>
                <a:lnTo>
                  <a:pt x="241702" y="8398"/>
                </a:lnTo>
                <a:lnTo>
                  <a:pt x="240607" y="8424"/>
                </a:lnTo>
                <a:lnTo>
                  <a:pt x="239485" y="8476"/>
                </a:lnTo>
                <a:lnTo>
                  <a:pt x="238390" y="8554"/>
                </a:lnTo>
                <a:lnTo>
                  <a:pt x="237295" y="8632"/>
                </a:lnTo>
                <a:lnTo>
                  <a:pt x="236226" y="8737"/>
                </a:lnTo>
                <a:lnTo>
                  <a:pt x="235130" y="8841"/>
                </a:lnTo>
                <a:lnTo>
                  <a:pt x="234061" y="8971"/>
                </a:lnTo>
                <a:lnTo>
                  <a:pt x="232992" y="9128"/>
                </a:lnTo>
                <a:lnTo>
                  <a:pt x="230827" y="9467"/>
                </a:lnTo>
                <a:lnTo>
                  <a:pt x="228689" y="9858"/>
                </a:lnTo>
                <a:lnTo>
                  <a:pt x="226550" y="10301"/>
                </a:lnTo>
                <a:lnTo>
                  <a:pt x="224386" y="10797"/>
                </a:lnTo>
                <a:lnTo>
                  <a:pt x="222195" y="11318"/>
                </a:lnTo>
                <a:lnTo>
                  <a:pt x="219978" y="11866"/>
                </a:lnTo>
                <a:lnTo>
                  <a:pt x="217735" y="12440"/>
                </a:lnTo>
                <a:lnTo>
                  <a:pt x="213145" y="13666"/>
                </a:lnTo>
                <a:lnTo>
                  <a:pt x="208321" y="14891"/>
                </a:lnTo>
                <a:lnTo>
                  <a:pt x="205817" y="15517"/>
                </a:lnTo>
                <a:lnTo>
                  <a:pt x="203235" y="16143"/>
                </a:lnTo>
                <a:lnTo>
                  <a:pt x="200575" y="16717"/>
                </a:lnTo>
                <a:lnTo>
                  <a:pt x="197837" y="17291"/>
                </a:lnTo>
                <a:lnTo>
                  <a:pt x="194994" y="17838"/>
                </a:lnTo>
                <a:lnTo>
                  <a:pt x="192047" y="18360"/>
                </a:lnTo>
                <a:lnTo>
                  <a:pt x="189022" y="18829"/>
                </a:lnTo>
                <a:lnTo>
                  <a:pt x="187457" y="19064"/>
                </a:lnTo>
                <a:lnTo>
                  <a:pt x="185867" y="19273"/>
                </a:lnTo>
                <a:lnTo>
                  <a:pt x="184250" y="19481"/>
                </a:lnTo>
                <a:lnTo>
                  <a:pt x="182581" y="19664"/>
                </a:lnTo>
                <a:lnTo>
                  <a:pt x="180912" y="19820"/>
                </a:lnTo>
                <a:lnTo>
                  <a:pt x="179190" y="19977"/>
                </a:lnTo>
                <a:lnTo>
                  <a:pt x="176817" y="20159"/>
                </a:lnTo>
                <a:lnTo>
                  <a:pt x="174366" y="20316"/>
                </a:lnTo>
                <a:lnTo>
                  <a:pt x="171888" y="20394"/>
                </a:lnTo>
                <a:lnTo>
                  <a:pt x="169332" y="20472"/>
                </a:lnTo>
                <a:lnTo>
                  <a:pt x="166724" y="20472"/>
                </a:lnTo>
                <a:lnTo>
                  <a:pt x="164064" y="20446"/>
                </a:lnTo>
                <a:lnTo>
                  <a:pt x="161378" y="20394"/>
                </a:lnTo>
                <a:lnTo>
                  <a:pt x="158666" y="20290"/>
                </a:lnTo>
                <a:lnTo>
                  <a:pt x="155902" y="20159"/>
                </a:lnTo>
                <a:lnTo>
                  <a:pt x="153137" y="19977"/>
                </a:lnTo>
                <a:lnTo>
                  <a:pt x="150321" y="19768"/>
                </a:lnTo>
                <a:lnTo>
                  <a:pt x="147504" y="19507"/>
                </a:lnTo>
                <a:lnTo>
                  <a:pt x="144661" y="19220"/>
                </a:lnTo>
                <a:lnTo>
                  <a:pt x="141819" y="18907"/>
                </a:lnTo>
                <a:lnTo>
                  <a:pt x="138950" y="18542"/>
                </a:lnTo>
                <a:lnTo>
                  <a:pt x="136107" y="18151"/>
                </a:lnTo>
                <a:lnTo>
                  <a:pt x="133265" y="17734"/>
                </a:lnTo>
                <a:lnTo>
                  <a:pt x="130422" y="17264"/>
                </a:lnTo>
                <a:lnTo>
                  <a:pt x="127606" y="16769"/>
                </a:lnTo>
                <a:lnTo>
                  <a:pt x="124789" y="16247"/>
                </a:lnTo>
                <a:lnTo>
                  <a:pt x="121999" y="15700"/>
                </a:lnTo>
                <a:lnTo>
                  <a:pt x="119260" y="15100"/>
                </a:lnTo>
                <a:lnTo>
                  <a:pt x="116522" y="14500"/>
                </a:lnTo>
                <a:lnTo>
                  <a:pt x="113836" y="13848"/>
                </a:lnTo>
                <a:lnTo>
                  <a:pt x="111176" y="13170"/>
                </a:lnTo>
                <a:lnTo>
                  <a:pt x="108568" y="12466"/>
                </a:lnTo>
                <a:lnTo>
                  <a:pt x="106012" y="11736"/>
                </a:lnTo>
                <a:lnTo>
                  <a:pt x="103535" y="10979"/>
                </a:lnTo>
                <a:lnTo>
                  <a:pt x="101083" y="10197"/>
                </a:lnTo>
                <a:lnTo>
                  <a:pt x="98710" y="9362"/>
                </a:lnTo>
                <a:lnTo>
                  <a:pt x="96389" y="8528"/>
                </a:lnTo>
                <a:lnTo>
                  <a:pt x="94146" y="7667"/>
                </a:lnTo>
                <a:lnTo>
                  <a:pt x="92764" y="7120"/>
                </a:lnTo>
                <a:lnTo>
                  <a:pt x="91356" y="6598"/>
                </a:lnTo>
                <a:lnTo>
                  <a:pt x="89999" y="6076"/>
                </a:lnTo>
                <a:lnTo>
                  <a:pt x="88617" y="5607"/>
                </a:lnTo>
                <a:lnTo>
                  <a:pt x="87261" y="5138"/>
                </a:lnTo>
                <a:lnTo>
                  <a:pt x="85905" y="4720"/>
                </a:lnTo>
                <a:lnTo>
                  <a:pt x="84575" y="4303"/>
                </a:lnTo>
                <a:lnTo>
                  <a:pt x="83245" y="3912"/>
                </a:lnTo>
                <a:lnTo>
                  <a:pt x="81915" y="3521"/>
                </a:lnTo>
                <a:lnTo>
                  <a:pt x="80611" y="3182"/>
                </a:lnTo>
                <a:lnTo>
                  <a:pt x="79307" y="2843"/>
                </a:lnTo>
                <a:lnTo>
                  <a:pt x="78029" y="2530"/>
                </a:lnTo>
                <a:lnTo>
                  <a:pt x="76725" y="2243"/>
                </a:lnTo>
                <a:lnTo>
                  <a:pt x="75473" y="1982"/>
                </a:lnTo>
                <a:lnTo>
                  <a:pt x="74195" y="1721"/>
                </a:lnTo>
                <a:lnTo>
                  <a:pt x="72944" y="1487"/>
                </a:lnTo>
                <a:lnTo>
                  <a:pt x="71718" y="1278"/>
                </a:lnTo>
                <a:lnTo>
                  <a:pt x="70466" y="1069"/>
                </a:lnTo>
                <a:lnTo>
                  <a:pt x="69266" y="887"/>
                </a:lnTo>
                <a:lnTo>
                  <a:pt x="68041" y="730"/>
                </a:lnTo>
                <a:lnTo>
                  <a:pt x="66841" y="574"/>
                </a:lnTo>
                <a:lnTo>
                  <a:pt x="65641" y="443"/>
                </a:lnTo>
                <a:lnTo>
                  <a:pt x="63294" y="235"/>
                </a:lnTo>
                <a:lnTo>
                  <a:pt x="60973" y="104"/>
                </a:lnTo>
                <a:lnTo>
                  <a:pt x="58704" y="26"/>
                </a:lnTo>
                <a:lnTo>
                  <a:pt x="5646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56">
            <a:extLst>
              <a:ext uri="{FF2B5EF4-FFF2-40B4-BE49-F238E27FC236}">
                <a16:creationId xmlns:a16="http://schemas.microsoft.com/office/drawing/2014/main" id="{0F1A09AA-0BD9-E530-88B5-65A779BDCD44}"/>
              </a:ext>
            </a:extLst>
          </p:cNvPr>
          <p:cNvSpPr/>
          <p:nvPr/>
        </p:nvSpPr>
        <p:spPr>
          <a:xfrm>
            <a:off x="4102150" y="1112087"/>
            <a:ext cx="4481016" cy="204389"/>
          </a:xfrm>
          <a:custGeom>
            <a:avLst/>
            <a:gdLst/>
            <a:ahLst/>
            <a:cxnLst/>
            <a:rect l="l" t="t" r="r" b="b"/>
            <a:pathLst>
              <a:path w="44111" h="2012" extrusionOk="0">
                <a:moveTo>
                  <a:pt x="22162" y="1"/>
                </a:moveTo>
                <a:lnTo>
                  <a:pt x="21620" y="20"/>
                </a:lnTo>
                <a:lnTo>
                  <a:pt x="21021" y="39"/>
                </a:lnTo>
                <a:lnTo>
                  <a:pt x="20402" y="97"/>
                </a:lnTo>
                <a:lnTo>
                  <a:pt x="19744" y="155"/>
                </a:lnTo>
                <a:lnTo>
                  <a:pt x="18391" y="291"/>
                </a:lnTo>
                <a:lnTo>
                  <a:pt x="16979" y="465"/>
                </a:lnTo>
                <a:lnTo>
                  <a:pt x="15606" y="620"/>
                </a:lnTo>
                <a:lnTo>
                  <a:pt x="14272" y="774"/>
                </a:lnTo>
                <a:lnTo>
                  <a:pt x="13053" y="871"/>
                </a:lnTo>
                <a:lnTo>
                  <a:pt x="12512" y="910"/>
                </a:lnTo>
                <a:lnTo>
                  <a:pt x="11603" y="910"/>
                </a:lnTo>
                <a:lnTo>
                  <a:pt x="11236" y="871"/>
                </a:lnTo>
                <a:lnTo>
                  <a:pt x="10926" y="832"/>
                </a:lnTo>
                <a:lnTo>
                  <a:pt x="10694" y="755"/>
                </a:lnTo>
                <a:lnTo>
                  <a:pt x="10346" y="620"/>
                </a:lnTo>
                <a:lnTo>
                  <a:pt x="10017" y="523"/>
                </a:lnTo>
                <a:lnTo>
                  <a:pt x="9689" y="484"/>
                </a:lnTo>
                <a:lnTo>
                  <a:pt x="9379" y="465"/>
                </a:lnTo>
                <a:lnTo>
                  <a:pt x="9166" y="484"/>
                </a:lnTo>
                <a:lnTo>
                  <a:pt x="8954" y="484"/>
                </a:lnTo>
                <a:lnTo>
                  <a:pt x="8509" y="562"/>
                </a:lnTo>
                <a:lnTo>
                  <a:pt x="7542" y="736"/>
                </a:lnTo>
                <a:lnTo>
                  <a:pt x="7001" y="852"/>
                </a:lnTo>
                <a:lnTo>
                  <a:pt x="6362" y="929"/>
                </a:lnTo>
                <a:lnTo>
                  <a:pt x="5666" y="987"/>
                </a:lnTo>
                <a:lnTo>
                  <a:pt x="5279" y="1006"/>
                </a:lnTo>
                <a:lnTo>
                  <a:pt x="4873" y="1026"/>
                </a:lnTo>
                <a:lnTo>
                  <a:pt x="1624" y="1026"/>
                </a:lnTo>
                <a:lnTo>
                  <a:pt x="812" y="1064"/>
                </a:lnTo>
                <a:lnTo>
                  <a:pt x="271" y="1103"/>
                </a:lnTo>
                <a:lnTo>
                  <a:pt x="97" y="1122"/>
                </a:lnTo>
                <a:lnTo>
                  <a:pt x="0" y="1161"/>
                </a:lnTo>
                <a:lnTo>
                  <a:pt x="19" y="1180"/>
                </a:lnTo>
                <a:lnTo>
                  <a:pt x="116" y="1238"/>
                </a:lnTo>
                <a:lnTo>
                  <a:pt x="348" y="1277"/>
                </a:lnTo>
                <a:lnTo>
                  <a:pt x="677" y="1335"/>
                </a:lnTo>
                <a:lnTo>
                  <a:pt x="1334" y="1432"/>
                </a:lnTo>
                <a:lnTo>
                  <a:pt x="1779" y="1490"/>
                </a:lnTo>
                <a:lnTo>
                  <a:pt x="2127" y="1490"/>
                </a:lnTo>
                <a:lnTo>
                  <a:pt x="2437" y="1509"/>
                </a:lnTo>
                <a:lnTo>
                  <a:pt x="2823" y="1509"/>
                </a:lnTo>
                <a:lnTo>
                  <a:pt x="3346" y="1528"/>
                </a:lnTo>
                <a:lnTo>
                  <a:pt x="4119" y="1567"/>
                </a:lnTo>
                <a:lnTo>
                  <a:pt x="5221" y="1664"/>
                </a:lnTo>
                <a:lnTo>
                  <a:pt x="6536" y="1780"/>
                </a:lnTo>
                <a:lnTo>
                  <a:pt x="7600" y="1877"/>
                </a:lnTo>
                <a:lnTo>
                  <a:pt x="8528" y="1915"/>
                </a:lnTo>
                <a:lnTo>
                  <a:pt x="9418" y="1935"/>
                </a:lnTo>
                <a:lnTo>
                  <a:pt x="10133" y="1935"/>
                </a:lnTo>
                <a:lnTo>
                  <a:pt x="10926" y="1896"/>
                </a:lnTo>
                <a:lnTo>
                  <a:pt x="11854" y="1838"/>
                </a:lnTo>
                <a:lnTo>
                  <a:pt x="12957" y="1761"/>
                </a:lnTo>
                <a:lnTo>
                  <a:pt x="14349" y="1664"/>
                </a:lnTo>
                <a:lnTo>
                  <a:pt x="15471" y="1606"/>
                </a:lnTo>
                <a:lnTo>
                  <a:pt x="16341" y="1567"/>
                </a:lnTo>
                <a:lnTo>
                  <a:pt x="17037" y="1548"/>
                </a:lnTo>
                <a:lnTo>
                  <a:pt x="17501" y="1567"/>
                </a:lnTo>
                <a:lnTo>
                  <a:pt x="17927" y="1586"/>
                </a:lnTo>
                <a:lnTo>
                  <a:pt x="18333" y="1606"/>
                </a:lnTo>
                <a:lnTo>
                  <a:pt x="18758" y="1664"/>
                </a:lnTo>
                <a:lnTo>
                  <a:pt x="19010" y="1683"/>
                </a:lnTo>
                <a:lnTo>
                  <a:pt x="19764" y="1683"/>
                </a:lnTo>
                <a:lnTo>
                  <a:pt x="20325" y="1645"/>
                </a:lnTo>
                <a:lnTo>
                  <a:pt x="21582" y="1586"/>
                </a:lnTo>
                <a:lnTo>
                  <a:pt x="23013" y="1509"/>
                </a:lnTo>
                <a:lnTo>
                  <a:pt x="23767" y="1490"/>
                </a:lnTo>
                <a:lnTo>
                  <a:pt x="24540" y="1470"/>
                </a:lnTo>
                <a:lnTo>
                  <a:pt x="25353" y="1490"/>
                </a:lnTo>
                <a:lnTo>
                  <a:pt x="26145" y="1528"/>
                </a:lnTo>
                <a:lnTo>
                  <a:pt x="26938" y="1606"/>
                </a:lnTo>
                <a:lnTo>
                  <a:pt x="27306" y="1645"/>
                </a:lnTo>
                <a:lnTo>
                  <a:pt x="27673" y="1722"/>
                </a:lnTo>
                <a:lnTo>
                  <a:pt x="28466" y="1857"/>
                </a:lnTo>
                <a:lnTo>
                  <a:pt x="29181" y="1935"/>
                </a:lnTo>
                <a:lnTo>
                  <a:pt x="29820" y="1993"/>
                </a:lnTo>
                <a:lnTo>
                  <a:pt x="30458" y="2012"/>
                </a:lnTo>
                <a:lnTo>
                  <a:pt x="30999" y="1993"/>
                </a:lnTo>
                <a:lnTo>
                  <a:pt x="31579" y="1973"/>
                </a:lnTo>
                <a:lnTo>
                  <a:pt x="32914" y="1896"/>
                </a:lnTo>
                <a:lnTo>
                  <a:pt x="34596" y="1799"/>
                </a:lnTo>
                <a:lnTo>
                  <a:pt x="35640" y="1741"/>
                </a:lnTo>
                <a:lnTo>
                  <a:pt x="36839" y="1722"/>
                </a:lnTo>
                <a:lnTo>
                  <a:pt x="38735" y="1664"/>
                </a:lnTo>
                <a:lnTo>
                  <a:pt x="40378" y="1606"/>
                </a:lnTo>
                <a:lnTo>
                  <a:pt x="41751" y="1509"/>
                </a:lnTo>
                <a:lnTo>
                  <a:pt x="42815" y="1432"/>
                </a:lnTo>
                <a:lnTo>
                  <a:pt x="43589" y="1354"/>
                </a:lnTo>
                <a:lnTo>
                  <a:pt x="43840" y="1316"/>
                </a:lnTo>
                <a:lnTo>
                  <a:pt x="44014" y="1277"/>
                </a:lnTo>
                <a:lnTo>
                  <a:pt x="44111" y="1238"/>
                </a:lnTo>
                <a:lnTo>
                  <a:pt x="44111" y="1219"/>
                </a:lnTo>
                <a:lnTo>
                  <a:pt x="44111" y="1200"/>
                </a:lnTo>
                <a:lnTo>
                  <a:pt x="44014" y="1180"/>
                </a:lnTo>
                <a:lnTo>
                  <a:pt x="43821" y="1161"/>
                </a:lnTo>
                <a:lnTo>
                  <a:pt x="43260" y="1142"/>
                </a:lnTo>
                <a:lnTo>
                  <a:pt x="42544" y="1122"/>
                </a:lnTo>
                <a:lnTo>
                  <a:pt x="40649" y="1103"/>
                </a:lnTo>
                <a:lnTo>
                  <a:pt x="39489" y="1064"/>
                </a:lnTo>
                <a:lnTo>
                  <a:pt x="38174" y="1006"/>
                </a:lnTo>
                <a:lnTo>
                  <a:pt x="36743" y="910"/>
                </a:lnTo>
                <a:lnTo>
                  <a:pt x="35157" y="755"/>
                </a:lnTo>
                <a:lnTo>
                  <a:pt x="34538" y="697"/>
                </a:lnTo>
                <a:lnTo>
                  <a:pt x="33861" y="658"/>
                </a:lnTo>
                <a:lnTo>
                  <a:pt x="33127" y="620"/>
                </a:lnTo>
                <a:lnTo>
                  <a:pt x="32372" y="600"/>
                </a:lnTo>
                <a:lnTo>
                  <a:pt x="30767" y="600"/>
                </a:lnTo>
                <a:lnTo>
                  <a:pt x="29123" y="581"/>
                </a:lnTo>
                <a:lnTo>
                  <a:pt x="27518" y="562"/>
                </a:lnTo>
                <a:lnTo>
                  <a:pt x="26764" y="523"/>
                </a:lnTo>
                <a:lnTo>
                  <a:pt x="26029" y="484"/>
                </a:lnTo>
                <a:lnTo>
                  <a:pt x="25333" y="446"/>
                </a:lnTo>
                <a:lnTo>
                  <a:pt x="24695" y="368"/>
                </a:lnTo>
                <a:lnTo>
                  <a:pt x="24134" y="271"/>
                </a:lnTo>
                <a:lnTo>
                  <a:pt x="23631" y="155"/>
                </a:lnTo>
                <a:lnTo>
                  <a:pt x="23341" y="78"/>
                </a:lnTo>
                <a:lnTo>
                  <a:pt x="22993" y="39"/>
                </a:lnTo>
                <a:lnTo>
                  <a:pt x="22587" y="20"/>
                </a:lnTo>
                <a:lnTo>
                  <a:pt x="2216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4" name="Google Shape;1124;p56">
            <a:extLst>
              <a:ext uri="{FF2B5EF4-FFF2-40B4-BE49-F238E27FC236}">
                <a16:creationId xmlns:a16="http://schemas.microsoft.com/office/drawing/2014/main" id="{8D44A357-11F2-3E3C-46B9-B3DA021904A7}"/>
              </a:ext>
            </a:extLst>
          </p:cNvPr>
          <p:cNvGrpSpPr/>
          <p:nvPr/>
        </p:nvGrpSpPr>
        <p:grpSpPr>
          <a:xfrm>
            <a:off x="7866253" y="4284149"/>
            <a:ext cx="1135465" cy="430862"/>
            <a:chOff x="5250250" y="4451325"/>
            <a:chExt cx="963728" cy="365695"/>
          </a:xfrm>
        </p:grpSpPr>
        <p:sp>
          <p:nvSpPr>
            <p:cNvPr id="1125" name="Google Shape;1125;p56">
              <a:extLst>
                <a:ext uri="{FF2B5EF4-FFF2-40B4-BE49-F238E27FC236}">
                  <a16:creationId xmlns:a16="http://schemas.microsoft.com/office/drawing/2014/main" id="{1C8F5136-B231-C2B6-6933-8147CE95B2F7}"/>
                </a:ext>
              </a:extLst>
            </p:cNvPr>
            <p:cNvSpPr/>
            <p:nvPr/>
          </p:nvSpPr>
          <p:spPr>
            <a:xfrm>
              <a:off x="5753860" y="4451325"/>
              <a:ext cx="460119" cy="365695"/>
            </a:xfrm>
            <a:custGeom>
              <a:avLst/>
              <a:gdLst/>
              <a:ahLst/>
              <a:cxnLst/>
              <a:rect l="l" t="t" r="r" b="b"/>
              <a:pathLst>
                <a:path w="12962" h="10302" extrusionOk="0">
                  <a:moveTo>
                    <a:pt x="11058" y="0"/>
                  </a:moveTo>
                  <a:lnTo>
                    <a:pt x="10875" y="53"/>
                  </a:lnTo>
                  <a:lnTo>
                    <a:pt x="10719" y="131"/>
                  </a:lnTo>
                  <a:lnTo>
                    <a:pt x="10693" y="131"/>
                  </a:lnTo>
                  <a:lnTo>
                    <a:pt x="10667" y="79"/>
                  </a:lnTo>
                  <a:lnTo>
                    <a:pt x="10640" y="53"/>
                  </a:lnTo>
                  <a:lnTo>
                    <a:pt x="10614" y="27"/>
                  </a:lnTo>
                  <a:lnTo>
                    <a:pt x="10588" y="79"/>
                  </a:lnTo>
                  <a:lnTo>
                    <a:pt x="10562" y="157"/>
                  </a:lnTo>
                  <a:lnTo>
                    <a:pt x="10562" y="261"/>
                  </a:lnTo>
                  <a:lnTo>
                    <a:pt x="10510" y="392"/>
                  </a:lnTo>
                  <a:lnTo>
                    <a:pt x="10406" y="600"/>
                  </a:lnTo>
                  <a:lnTo>
                    <a:pt x="10380" y="705"/>
                  </a:lnTo>
                  <a:lnTo>
                    <a:pt x="10354" y="809"/>
                  </a:lnTo>
                  <a:lnTo>
                    <a:pt x="10328" y="1148"/>
                  </a:lnTo>
                  <a:lnTo>
                    <a:pt x="10275" y="1461"/>
                  </a:lnTo>
                  <a:lnTo>
                    <a:pt x="10145" y="1982"/>
                  </a:lnTo>
                  <a:lnTo>
                    <a:pt x="10041" y="2243"/>
                  </a:lnTo>
                  <a:lnTo>
                    <a:pt x="9936" y="2478"/>
                  </a:lnTo>
                  <a:lnTo>
                    <a:pt x="9806" y="2713"/>
                  </a:lnTo>
                  <a:lnTo>
                    <a:pt x="9676" y="2869"/>
                  </a:lnTo>
                  <a:lnTo>
                    <a:pt x="9519" y="3000"/>
                  </a:lnTo>
                  <a:lnTo>
                    <a:pt x="9310" y="3130"/>
                  </a:lnTo>
                  <a:lnTo>
                    <a:pt x="9076" y="3208"/>
                  </a:lnTo>
                  <a:lnTo>
                    <a:pt x="8815" y="3260"/>
                  </a:lnTo>
                  <a:lnTo>
                    <a:pt x="8711" y="3260"/>
                  </a:lnTo>
                  <a:lnTo>
                    <a:pt x="8580" y="3234"/>
                  </a:lnTo>
                  <a:lnTo>
                    <a:pt x="8450" y="3208"/>
                  </a:lnTo>
                  <a:lnTo>
                    <a:pt x="8346" y="3156"/>
                  </a:lnTo>
                  <a:lnTo>
                    <a:pt x="8215" y="3052"/>
                  </a:lnTo>
                  <a:lnTo>
                    <a:pt x="8111" y="2947"/>
                  </a:lnTo>
                  <a:lnTo>
                    <a:pt x="8006" y="2843"/>
                  </a:lnTo>
                  <a:lnTo>
                    <a:pt x="7928" y="2661"/>
                  </a:lnTo>
                  <a:lnTo>
                    <a:pt x="7641" y="2113"/>
                  </a:lnTo>
                  <a:lnTo>
                    <a:pt x="7511" y="1956"/>
                  </a:lnTo>
                  <a:lnTo>
                    <a:pt x="7407" y="1826"/>
                  </a:lnTo>
                  <a:lnTo>
                    <a:pt x="7276" y="1748"/>
                  </a:lnTo>
                  <a:lnTo>
                    <a:pt x="7146" y="1696"/>
                  </a:lnTo>
                  <a:lnTo>
                    <a:pt x="6989" y="1670"/>
                  </a:lnTo>
                  <a:lnTo>
                    <a:pt x="6807" y="1670"/>
                  </a:lnTo>
                  <a:lnTo>
                    <a:pt x="6703" y="1643"/>
                  </a:lnTo>
                  <a:lnTo>
                    <a:pt x="6598" y="1617"/>
                  </a:lnTo>
                  <a:lnTo>
                    <a:pt x="6494" y="1565"/>
                  </a:lnTo>
                  <a:lnTo>
                    <a:pt x="6416" y="1513"/>
                  </a:lnTo>
                  <a:lnTo>
                    <a:pt x="6259" y="1330"/>
                  </a:lnTo>
                  <a:lnTo>
                    <a:pt x="6103" y="1122"/>
                  </a:lnTo>
                  <a:lnTo>
                    <a:pt x="5764" y="679"/>
                  </a:lnTo>
                  <a:lnTo>
                    <a:pt x="5581" y="470"/>
                  </a:lnTo>
                  <a:lnTo>
                    <a:pt x="5372" y="287"/>
                  </a:lnTo>
                  <a:lnTo>
                    <a:pt x="5164" y="183"/>
                  </a:lnTo>
                  <a:lnTo>
                    <a:pt x="4903" y="105"/>
                  </a:lnTo>
                  <a:lnTo>
                    <a:pt x="4642" y="105"/>
                  </a:lnTo>
                  <a:lnTo>
                    <a:pt x="4355" y="131"/>
                  </a:lnTo>
                  <a:lnTo>
                    <a:pt x="4095" y="235"/>
                  </a:lnTo>
                  <a:lnTo>
                    <a:pt x="3834" y="392"/>
                  </a:lnTo>
                  <a:lnTo>
                    <a:pt x="3573" y="574"/>
                  </a:lnTo>
                  <a:lnTo>
                    <a:pt x="3364" y="835"/>
                  </a:lnTo>
                  <a:lnTo>
                    <a:pt x="3051" y="1304"/>
                  </a:lnTo>
                  <a:lnTo>
                    <a:pt x="2817" y="1591"/>
                  </a:lnTo>
                  <a:lnTo>
                    <a:pt x="2686" y="1696"/>
                  </a:lnTo>
                  <a:lnTo>
                    <a:pt x="2582" y="1774"/>
                  </a:lnTo>
                  <a:lnTo>
                    <a:pt x="2321" y="1904"/>
                  </a:lnTo>
                  <a:lnTo>
                    <a:pt x="1904" y="2035"/>
                  </a:lnTo>
                  <a:lnTo>
                    <a:pt x="1669" y="2165"/>
                  </a:lnTo>
                  <a:lnTo>
                    <a:pt x="1435" y="2295"/>
                  </a:lnTo>
                  <a:lnTo>
                    <a:pt x="1174" y="2452"/>
                  </a:lnTo>
                  <a:lnTo>
                    <a:pt x="939" y="2661"/>
                  </a:lnTo>
                  <a:lnTo>
                    <a:pt x="704" y="2895"/>
                  </a:lnTo>
                  <a:lnTo>
                    <a:pt x="522" y="3182"/>
                  </a:lnTo>
                  <a:lnTo>
                    <a:pt x="365" y="3495"/>
                  </a:lnTo>
                  <a:lnTo>
                    <a:pt x="235" y="3834"/>
                  </a:lnTo>
                  <a:lnTo>
                    <a:pt x="183" y="4173"/>
                  </a:lnTo>
                  <a:lnTo>
                    <a:pt x="131" y="4538"/>
                  </a:lnTo>
                  <a:lnTo>
                    <a:pt x="131" y="4877"/>
                  </a:lnTo>
                  <a:lnTo>
                    <a:pt x="131" y="5190"/>
                  </a:lnTo>
                  <a:lnTo>
                    <a:pt x="183" y="5686"/>
                  </a:lnTo>
                  <a:lnTo>
                    <a:pt x="235" y="5660"/>
                  </a:lnTo>
                  <a:lnTo>
                    <a:pt x="287" y="5607"/>
                  </a:lnTo>
                  <a:lnTo>
                    <a:pt x="339" y="5529"/>
                  </a:lnTo>
                  <a:lnTo>
                    <a:pt x="391" y="5425"/>
                  </a:lnTo>
                  <a:lnTo>
                    <a:pt x="391" y="5295"/>
                  </a:lnTo>
                  <a:lnTo>
                    <a:pt x="365" y="5138"/>
                  </a:lnTo>
                  <a:lnTo>
                    <a:pt x="313" y="4929"/>
                  </a:lnTo>
                  <a:lnTo>
                    <a:pt x="339" y="4747"/>
                  </a:lnTo>
                  <a:lnTo>
                    <a:pt x="443" y="4356"/>
                  </a:lnTo>
                  <a:lnTo>
                    <a:pt x="496" y="4147"/>
                  </a:lnTo>
                  <a:lnTo>
                    <a:pt x="574" y="3964"/>
                  </a:lnTo>
                  <a:lnTo>
                    <a:pt x="626" y="3834"/>
                  </a:lnTo>
                  <a:lnTo>
                    <a:pt x="678" y="3808"/>
                  </a:lnTo>
                  <a:lnTo>
                    <a:pt x="730" y="3808"/>
                  </a:lnTo>
                  <a:lnTo>
                    <a:pt x="756" y="3886"/>
                  </a:lnTo>
                  <a:lnTo>
                    <a:pt x="809" y="4069"/>
                  </a:lnTo>
                  <a:lnTo>
                    <a:pt x="809" y="4330"/>
                  </a:lnTo>
                  <a:lnTo>
                    <a:pt x="809" y="4643"/>
                  </a:lnTo>
                  <a:lnTo>
                    <a:pt x="809" y="5295"/>
                  </a:lnTo>
                  <a:lnTo>
                    <a:pt x="783" y="5738"/>
                  </a:lnTo>
                  <a:lnTo>
                    <a:pt x="756" y="5894"/>
                  </a:lnTo>
                  <a:lnTo>
                    <a:pt x="704" y="6025"/>
                  </a:lnTo>
                  <a:lnTo>
                    <a:pt x="548" y="6364"/>
                  </a:lnTo>
                  <a:lnTo>
                    <a:pt x="339" y="6677"/>
                  </a:lnTo>
                  <a:lnTo>
                    <a:pt x="131" y="6938"/>
                  </a:lnTo>
                  <a:lnTo>
                    <a:pt x="52" y="7042"/>
                  </a:lnTo>
                  <a:lnTo>
                    <a:pt x="0" y="7146"/>
                  </a:lnTo>
                  <a:lnTo>
                    <a:pt x="0" y="7198"/>
                  </a:lnTo>
                  <a:lnTo>
                    <a:pt x="26" y="7277"/>
                  </a:lnTo>
                  <a:lnTo>
                    <a:pt x="104" y="7407"/>
                  </a:lnTo>
                  <a:lnTo>
                    <a:pt x="131" y="7511"/>
                  </a:lnTo>
                  <a:lnTo>
                    <a:pt x="157" y="7616"/>
                  </a:lnTo>
                  <a:lnTo>
                    <a:pt x="235" y="8685"/>
                  </a:lnTo>
                  <a:lnTo>
                    <a:pt x="287" y="9311"/>
                  </a:lnTo>
                  <a:lnTo>
                    <a:pt x="287" y="9650"/>
                  </a:lnTo>
                  <a:lnTo>
                    <a:pt x="287" y="9754"/>
                  </a:lnTo>
                  <a:lnTo>
                    <a:pt x="313" y="9858"/>
                  </a:lnTo>
                  <a:lnTo>
                    <a:pt x="365" y="9911"/>
                  </a:lnTo>
                  <a:lnTo>
                    <a:pt x="470" y="9937"/>
                  </a:lnTo>
                  <a:lnTo>
                    <a:pt x="496" y="9963"/>
                  </a:lnTo>
                  <a:lnTo>
                    <a:pt x="522" y="10015"/>
                  </a:lnTo>
                  <a:lnTo>
                    <a:pt x="548" y="10093"/>
                  </a:lnTo>
                  <a:lnTo>
                    <a:pt x="522" y="10197"/>
                  </a:lnTo>
                  <a:lnTo>
                    <a:pt x="1278" y="10223"/>
                  </a:lnTo>
                  <a:lnTo>
                    <a:pt x="1278" y="10197"/>
                  </a:lnTo>
                  <a:lnTo>
                    <a:pt x="1226" y="10093"/>
                  </a:lnTo>
                  <a:lnTo>
                    <a:pt x="1148" y="9989"/>
                  </a:lnTo>
                  <a:lnTo>
                    <a:pt x="965" y="9884"/>
                  </a:lnTo>
                  <a:lnTo>
                    <a:pt x="887" y="9832"/>
                  </a:lnTo>
                  <a:lnTo>
                    <a:pt x="835" y="9754"/>
                  </a:lnTo>
                  <a:lnTo>
                    <a:pt x="783" y="9702"/>
                  </a:lnTo>
                  <a:lnTo>
                    <a:pt x="756" y="9624"/>
                  </a:lnTo>
                  <a:lnTo>
                    <a:pt x="730" y="9415"/>
                  </a:lnTo>
                  <a:lnTo>
                    <a:pt x="704" y="9180"/>
                  </a:lnTo>
                  <a:lnTo>
                    <a:pt x="626" y="8398"/>
                  </a:lnTo>
                  <a:lnTo>
                    <a:pt x="574" y="7955"/>
                  </a:lnTo>
                  <a:lnTo>
                    <a:pt x="574" y="7772"/>
                  </a:lnTo>
                  <a:lnTo>
                    <a:pt x="600" y="7642"/>
                  </a:lnTo>
                  <a:lnTo>
                    <a:pt x="652" y="7303"/>
                  </a:lnTo>
                  <a:lnTo>
                    <a:pt x="835" y="7172"/>
                  </a:lnTo>
                  <a:lnTo>
                    <a:pt x="1174" y="6885"/>
                  </a:lnTo>
                  <a:lnTo>
                    <a:pt x="1382" y="6703"/>
                  </a:lnTo>
                  <a:lnTo>
                    <a:pt x="1565" y="6494"/>
                  </a:lnTo>
                  <a:lnTo>
                    <a:pt x="1695" y="6259"/>
                  </a:lnTo>
                  <a:lnTo>
                    <a:pt x="1747" y="6155"/>
                  </a:lnTo>
                  <a:lnTo>
                    <a:pt x="1774" y="6025"/>
                  </a:lnTo>
                  <a:lnTo>
                    <a:pt x="1800" y="6025"/>
                  </a:lnTo>
                  <a:lnTo>
                    <a:pt x="1826" y="6051"/>
                  </a:lnTo>
                  <a:lnTo>
                    <a:pt x="1852" y="6103"/>
                  </a:lnTo>
                  <a:lnTo>
                    <a:pt x="1852" y="6207"/>
                  </a:lnTo>
                  <a:lnTo>
                    <a:pt x="1852" y="6807"/>
                  </a:lnTo>
                  <a:lnTo>
                    <a:pt x="1826" y="6964"/>
                  </a:lnTo>
                  <a:lnTo>
                    <a:pt x="1774" y="7120"/>
                  </a:lnTo>
                  <a:lnTo>
                    <a:pt x="1669" y="7277"/>
                  </a:lnTo>
                  <a:lnTo>
                    <a:pt x="1565" y="7407"/>
                  </a:lnTo>
                  <a:lnTo>
                    <a:pt x="1539" y="7459"/>
                  </a:lnTo>
                  <a:lnTo>
                    <a:pt x="1539" y="7511"/>
                  </a:lnTo>
                  <a:lnTo>
                    <a:pt x="1565" y="7642"/>
                  </a:lnTo>
                  <a:lnTo>
                    <a:pt x="1669" y="7798"/>
                  </a:lnTo>
                  <a:lnTo>
                    <a:pt x="1852" y="8111"/>
                  </a:lnTo>
                  <a:lnTo>
                    <a:pt x="2060" y="8554"/>
                  </a:lnTo>
                  <a:lnTo>
                    <a:pt x="2269" y="9024"/>
                  </a:lnTo>
                  <a:lnTo>
                    <a:pt x="2399" y="9311"/>
                  </a:lnTo>
                  <a:lnTo>
                    <a:pt x="2478" y="9598"/>
                  </a:lnTo>
                  <a:lnTo>
                    <a:pt x="2504" y="9780"/>
                  </a:lnTo>
                  <a:lnTo>
                    <a:pt x="2504" y="9832"/>
                  </a:lnTo>
                  <a:lnTo>
                    <a:pt x="2556" y="9832"/>
                  </a:lnTo>
                  <a:lnTo>
                    <a:pt x="2582" y="9858"/>
                  </a:lnTo>
                  <a:lnTo>
                    <a:pt x="2660" y="9911"/>
                  </a:lnTo>
                  <a:lnTo>
                    <a:pt x="2712" y="9989"/>
                  </a:lnTo>
                  <a:lnTo>
                    <a:pt x="2738" y="10067"/>
                  </a:lnTo>
                  <a:lnTo>
                    <a:pt x="2738" y="10145"/>
                  </a:lnTo>
                  <a:lnTo>
                    <a:pt x="2712" y="10250"/>
                  </a:lnTo>
                  <a:lnTo>
                    <a:pt x="3547" y="10250"/>
                  </a:lnTo>
                  <a:lnTo>
                    <a:pt x="3338" y="10015"/>
                  </a:lnTo>
                  <a:lnTo>
                    <a:pt x="3156" y="9780"/>
                  </a:lnTo>
                  <a:lnTo>
                    <a:pt x="2999" y="9545"/>
                  </a:lnTo>
                  <a:lnTo>
                    <a:pt x="2686" y="8920"/>
                  </a:lnTo>
                  <a:lnTo>
                    <a:pt x="2530" y="8581"/>
                  </a:lnTo>
                  <a:lnTo>
                    <a:pt x="2426" y="8294"/>
                  </a:lnTo>
                  <a:lnTo>
                    <a:pt x="2347" y="8033"/>
                  </a:lnTo>
                  <a:lnTo>
                    <a:pt x="2243" y="7746"/>
                  </a:lnTo>
                  <a:lnTo>
                    <a:pt x="2217" y="7589"/>
                  </a:lnTo>
                  <a:lnTo>
                    <a:pt x="2217" y="7433"/>
                  </a:lnTo>
                  <a:lnTo>
                    <a:pt x="2243" y="7277"/>
                  </a:lnTo>
                  <a:lnTo>
                    <a:pt x="2295" y="7120"/>
                  </a:lnTo>
                  <a:lnTo>
                    <a:pt x="2452" y="6781"/>
                  </a:lnTo>
                  <a:lnTo>
                    <a:pt x="2634" y="6494"/>
                  </a:lnTo>
                  <a:lnTo>
                    <a:pt x="2843" y="6233"/>
                  </a:lnTo>
                  <a:lnTo>
                    <a:pt x="3025" y="5999"/>
                  </a:lnTo>
                  <a:lnTo>
                    <a:pt x="3208" y="5816"/>
                  </a:lnTo>
                  <a:lnTo>
                    <a:pt x="3338" y="5634"/>
                  </a:lnTo>
                  <a:lnTo>
                    <a:pt x="3443" y="5451"/>
                  </a:lnTo>
                  <a:lnTo>
                    <a:pt x="3521" y="5268"/>
                  </a:lnTo>
                  <a:lnTo>
                    <a:pt x="3703" y="5321"/>
                  </a:lnTo>
                  <a:lnTo>
                    <a:pt x="4199" y="5425"/>
                  </a:lnTo>
                  <a:lnTo>
                    <a:pt x="4564" y="5477"/>
                  </a:lnTo>
                  <a:lnTo>
                    <a:pt x="5007" y="5503"/>
                  </a:lnTo>
                  <a:lnTo>
                    <a:pt x="5529" y="5529"/>
                  </a:lnTo>
                  <a:lnTo>
                    <a:pt x="6103" y="5503"/>
                  </a:lnTo>
                  <a:lnTo>
                    <a:pt x="6207" y="6286"/>
                  </a:lnTo>
                  <a:lnTo>
                    <a:pt x="6207" y="6468"/>
                  </a:lnTo>
                  <a:lnTo>
                    <a:pt x="6181" y="6651"/>
                  </a:lnTo>
                  <a:lnTo>
                    <a:pt x="6129" y="7016"/>
                  </a:lnTo>
                  <a:lnTo>
                    <a:pt x="6024" y="7329"/>
                  </a:lnTo>
                  <a:lnTo>
                    <a:pt x="5946" y="7589"/>
                  </a:lnTo>
                  <a:lnTo>
                    <a:pt x="5868" y="7746"/>
                  </a:lnTo>
                  <a:lnTo>
                    <a:pt x="5842" y="7850"/>
                  </a:lnTo>
                  <a:lnTo>
                    <a:pt x="5868" y="7929"/>
                  </a:lnTo>
                  <a:lnTo>
                    <a:pt x="5946" y="8059"/>
                  </a:lnTo>
                  <a:lnTo>
                    <a:pt x="5998" y="8241"/>
                  </a:lnTo>
                  <a:lnTo>
                    <a:pt x="6024" y="8450"/>
                  </a:lnTo>
                  <a:lnTo>
                    <a:pt x="5998" y="9128"/>
                  </a:lnTo>
                  <a:lnTo>
                    <a:pt x="5972" y="9493"/>
                  </a:lnTo>
                  <a:lnTo>
                    <a:pt x="5972" y="9754"/>
                  </a:lnTo>
                  <a:lnTo>
                    <a:pt x="6024" y="9884"/>
                  </a:lnTo>
                  <a:lnTo>
                    <a:pt x="6051" y="9911"/>
                  </a:lnTo>
                  <a:lnTo>
                    <a:pt x="6103" y="9937"/>
                  </a:lnTo>
                  <a:lnTo>
                    <a:pt x="6129" y="9937"/>
                  </a:lnTo>
                  <a:lnTo>
                    <a:pt x="6155" y="9963"/>
                  </a:lnTo>
                  <a:lnTo>
                    <a:pt x="6181" y="10067"/>
                  </a:lnTo>
                  <a:lnTo>
                    <a:pt x="6181" y="10171"/>
                  </a:lnTo>
                  <a:lnTo>
                    <a:pt x="6129" y="10302"/>
                  </a:lnTo>
                  <a:lnTo>
                    <a:pt x="6963" y="10302"/>
                  </a:lnTo>
                  <a:lnTo>
                    <a:pt x="6911" y="10250"/>
                  </a:lnTo>
                  <a:lnTo>
                    <a:pt x="6755" y="10093"/>
                  </a:lnTo>
                  <a:lnTo>
                    <a:pt x="6598" y="9858"/>
                  </a:lnTo>
                  <a:lnTo>
                    <a:pt x="6546" y="9754"/>
                  </a:lnTo>
                  <a:lnTo>
                    <a:pt x="6546" y="9624"/>
                  </a:lnTo>
                  <a:lnTo>
                    <a:pt x="6520" y="9285"/>
                  </a:lnTo>
                  <a:lnTo>
                    <a:pt x="6520" y="8815"/>
                  </a:lnTo>
                  <a:lnTo>
                    <a:pt x="6546" y="8320"/>
                  </a:lnTo>
                  <a:lnTo>
                    <a:pt x="6572" y="8111"/>
                  </a:lnTo>
                  <a:lnTo>
                    <a:pt x="6624" y="7955"/>
                  </a:lnTo>
                  <a:lnTo>
                    <a:pt x="6781" y="7537"/>
                  </a:lnTo>
                  <a:lnTo>
                    <a:pt x="6937" y="6990"/>
                  </a:lnTo>
                  <a:lnTo>
                    <a:pt x="7015" y="6703"/>
                  </a:lnTo>
                  <a:lnTo>
                    <a:pt x="7094" y="6390"/>
                  </a:lnTo>
                  <a:lnTo>
                    <a:pt x="7146" y="6077"/>
                  </a:lnTo>
                  <a:lnTo>
                    <a:pt x="7146" y="5764"/>
                  </a:lnTo>
                  <a:lnTo>
                    <a:pt x="7224" y="5868"/>
                  </a:lnTo>
                  <a:lnTo>
                    <a:pt x="7459" y="6155"/>
                  </a:lnTo>
                  <a:lnTo>
                    <a:pt x="7641" y="6312"/>
                  </a:lnTo>
                  <a:lnTo>
                    <a:pt x="7850" y="6520"/>
                  </a:lnTo>
                  <a:lnTo>
                    <a:pt x="8111" y="6729"/>
                  </a:lnTo>
                  <a:lnTo>
                    <a:pt x="8398" y="6911"/>
                  </a:lnTo>
                  <a:lnTo>
                    <a:pt x="8398" y="7042"/>
                  </a:lnTo>
                  <a:lnTo>
                    <a:pt x="8398" y="7172"/>
                  </a:lnTo>
                  <a:lnTo>
                    <a:pt x="8346" y="7381"/>
                  </a:lnTo>
                  <a:lnTo>
                    <a:pt x="8267" y="7642"/>
                  </a:lnTo>
                  <a:lnTo>
                    <a:pt x="8137" y="7981"/>
                  </a:lnTo>
                  <a:lnTo>
                    <a:pt x="7954" y="8398"/>
                  </a:lnTo>
                  <a:lnTo>
                    <a:pt x="7667" y="8867"/>
                  </a:lnTo>
                  <a:lnTo>
                    <a:pt x="7667" y="8893"/>
                  </a:lnTo>
                  <a:lnTo>
                    <a:pt x="7641" y="8920"/>
                  </a:lnTo>
                  <a:lnTo>
                    <a:pt x="7641" y="8972"/>
                  </a:lnTo>
                  <a:lnTo>
                    <a:pt x="7720" y="9024"/>
                  </a:lnTo>
                  <a:lnTo>
                    <a:pt x="7772" y="9076"/>
                  </a:lnTo>
                  <a:lnTo>
                    <a:pt x="7772" y="9128"/>
                  </a:lnTo>
                  <a:lnTo>
                    <a:pt x="7694" y="9259"/>
                  </a:lnTo>
                  <a:lnTo>
                    <a:pt x="7563" y="9441"/>
                  </a:lnTo>
                  <a:lnTo>
                    <a:pt x="7511" y="9519"/>
                  </a:lnTo>
                  <a:lnTo>
                    <a:pt x="7485" y="9598"/>
                  </a:lnTo>
                  <a:lnTo>
                    <a:pt x="7485" y="9676"/>
                  </a:lnTo>
                  <a:lnTo>
                    <a:pt x="7511" y="9754"/>
                  </a:lnTo>
                  <a:lnTo>
                    <a:pt x="7537" y="9780"/>
                  </a:lnTo>
                  <a:lnTo>
                    <a:pt x="7589" y="9832"/>
                  </a:lnTo>
                  <a:lnTo>
                    <a:pt x="7746" y="9937"/>
                  </a:lnTo>
                  <a:lnTo>
                    <a:pt x="7798" y="9989"/>
                  </a:lnTo>
                  <a:lnTo>
                    <a:pt x="7876" y="10067"/>
                  </a:lnTo>
                  <a:lnTo>
                    <a:pt x="7954" y="10145"/>
                  </a:lnTo>
                  <a:lnTo>
                    <a:pt x="8006" y="10171"/>
                  </a:lnTo>
                  <a:lnTo>
                    <a:pt x="8059" y="10171"/>
                  </a:lnTo>
                  <a:lnTo>
                    <a:pt x="8111" y="10119"/>
                  </a:lnTo>
                  <a:lnTo>
                    <a:pt x="8137" y="10041"/>
                  </a:lnTo>
                  <a:lnTo>
                    <a:pt x="8163" y="9963"/>
                  </a:lnTo>
                  <a:lnTo>
                    <a:pt x="8189" y="9858"/>
                  </a:lnTo>
                  <a:lnTo>
                    <a:pt x="8163" y="9780"/>
                  </a:lnTo>
                  <a:lnTo>
                    <a:pt x="8111" y="9519"/>
                  </a:lnTo>
                  <a:lnTo>
                    <a:pt x="8137" y="9415"/>
                  </a:lnTo>
                  <a:lnTo>
                    <a:pt x="8189" y="9363"/>
                  </a:lnTo>
                  <a:lnTo>
                    <a:pt x="8267" y="9311"/>
                  </a:lnTo>
                  <a:lnTo>
                    <a:pt x="8319" y="9232"/>
                  </a:lnTo>
                  <a:lnTo>
                    <a:pt x="8372" y="9128"/>
                  </a:lnTo>
                  <a:lnTo>
                    <a:pt x="8450" y="8867"/>
                  </a:lnTo>
                  <a:lnTo>
                    <a:pt x="8580" y="8137"/>
                  </a:lnTo>
                  <a:lnTo>
                    <a:pt x="8606" y="7955"/>
                  </a:lnTo>
                  <a:lnTo>
                    <a:pt x="8685" y="7798"/>
                  </a:lnTo>
                  <a:lnTo>
                    <a:pt x="8737" y="7616"/>
                  </a:lnTo>
                  <a:lnTo>
                    <a:pt x="8841" y="7459"/>
                  </a:lnTo>
                  <a:lnTo>
                    <a:pt x="9050" y="7224"/>
                  </a:lnTo>
                  <a:lnTo>
                    <a:pt x="9128" y="7146"/>
                  </a:lnTo>
                  <a:lnTo>
                    <a:pt x="9180" y="7042"/>
                  </a:lnTo>
                  <a:lnTo>
                    <a:pt x="9180" y="6938"/>
                  </a:lnTo>
                  <a:lnTo>
                    <a:pt x="9180" y="6833"/>
                  </a:lnTo>
                  <a:lnTo>
                    <a:pt x="9102" y="6729"/>
                  </a:lnTo>
                  <a:lnTo>
                    <a:pt x="8997" y="6572"/>
                  </a:lnTo>
                  <a:lnTo>
                    <a:pt x="8424" y="5999"/>
                  </a:lnTo>
                  <a:lnTo>
                    <a:pt x="8293" y="5868"/>
                  </a:lnTo>
                  <a:lnTo>
                    <a:pt x="8189" y="5712"/>
                  </a:lnTo>
                  <a:lnTo>
                    <a:pt x="8111" y="5555"/>
                  </a:lnTo>
                  <a:lnTo>
                    <a:pt x="8033" y="5399"/>
                  </a:lnTo>
                  <a:lnTo>
                    <a:pt x="7954" y="5138"/>
                  </a:lnTo>
                  <a:lnTo>
                    <a:pt x="7928" y="4982"/>
                  </a:lnTo>
                  <a:lnTo>
                    <a:pt x="7928" y="4955"/>
                  </a:lnTo>
                  <a:lnTo>
                    <a:pt x="7980" y="4929"/>
                  </a:lnTo>
                  <a:lnTo>
                    <a:pt x="8841" y="4929"/>
                  </a:lnTo>
                  <a:lnTo>
                    <a:pt x="9102" y="4903"/>
                  </a:lnTo>
                  <a:lnTo>
                    <a:pt x="9415" y="4825"/>
                  </a:lnTo>
                  <a:lnTo>
                    <a:pt x="9728" y="4721"/>
                  </a:lnTo>
                  <a:lnTo>
                    <a:pt x="9884" y="4643"/>
                  </a:lnTo>
                  <a:lnTo>
                    <a:pt x="10041" y="4538"/>
                  </a:lnTo>
                  <a:lnTo>
                    <a:pt x="10171" y="4408"/>
                  </a:lnTo>
                  <a:lnTo>
                    <a:pt x="10328" y="4277"/>
                  </a:lnTo>
                  <a:lnTo>
                    <a:pt x="10588" y="3991"/>
                  </a:lnTo>
                  <a:lnTo>
                    <a:pt x="10771" y="3678"/>
                  </a:lnTo>
                  <a:lnTo>
                    <a:pt x="10927" y="3365"/>
                  </a:lnTo>
                  <a:lnTo>
                    <a:pt x="11032" y="3078"/>
                  </a:lnTo>
                  <a:lnTo>
                    <a:pt x="11136" y="2791"/>
                  </a:lnTo>
                  <a:lnTo>
                    <a:pt x="11188" y="2556"/>
                  </a:lnTo>
                  <a:lnTo>
                    <a:pt x="11319" y="2113"/>
                  </a:lnTo>
                  <a:lnTo>
                    <a:pt x="11423" y="1800"/>
                  </a:lnTo>
                  <a:lnTo>
                    <a:pt x="11553" y="1565"/>
                  </a:lnTo>
                  <a:lnTo>
                    <a:pt x="11684" y="1409"/>
                  </a:lnTo>
                  <a:lnTo>
                    <a:pt x="11736" y="1357"/>
                  </a:lnTo>
                  <a:lnTo>
                    <a:pt x="11762" y="1357"/>
                  </a:lnTo>
                  <a:lnTo>
                    <a:pt x="11840" y="1304"/>
                  </a:lnTo>
                  <a:lnTo>
                    <a:pt x="11918" y="1226"/>
                  </a:lnTo>
                  <a:lnTo>
                    <a:pt x="11997" y="1122"/>
                  </a:lnTo>
                  <a:lnTo>
                    <a:pt x="12075" y="1044"/>
                  </a:lnTo>
                  <a:lnTo>
                    <a:pt x="12179" y="991"/>
                  </a:lnTo>
                  <a:lnTo>
                    <a:pt x="12805" y="991"/>
                  </a:lnTo>
                  <a:lnTo>
                    <a:pt x="12883" y="965"/>
                  </a:lnTo>
                  <a:lnTo>
                    <a:pt x="12935" y="913"/>
                  </a:lnTo>
                  <a:lnTo>
                    <a:pt x="12935" y="861"/>
                  </a:lnTo>
                  <a:lnTo>
                    <a:pt x="12909" y="835"/>
                  </a:lnTo>
                  <a:lnTo>
                    <a:pt x="12883" y="809"/>
                  </a:lnTo>
                  <a:lnTo>
                    <a:pt x="12857" y="809"/>
                  </a:lnTo>
                  <a:lnTo>
                    <a:pt x="12857" y="731"/>
                  </a:lnTo>
                  <a:lnTo>
                    <a:pt x="12857" y="705"/>
                  </a:lnTo>
                  <a:lnTo>
                    <a:pt x="12883" y="705"/>
                  </a:lnTo>
                  <a:lnTo>
                    <a:pt x="12935" y="679"/>
                  </a:lnTo>
                  <a:lnTo>
                    <a:pt x="12962" y="679"/>
                  </a:lnTo>
                  <a:lnTo>
                    <a:pt x="12962" y="652"/>
                  </a:lnTo>
                  <a:lnTo>
                    <a:pt x="12962" y="548"/>
                  </a:lnTo>
                  <a:lnTo>
                    <a:pt x="12883" y="392"/>
                  </a:lnTo>
                  <a:lnTo>
                    <a:pt x="12753" y="261"/>
                  </a:lnTo>
                  <a:lnTo>
                    <a:pt x="12649" y="209"/>
                  </a:lnTo>
                  <a:lnTo>
                    <a:pt x="12570" y="183"/>
                  </a:lnTo>
                  <a:lnTo>
                    <a:pt x="12440" y="157"/>
                  </a:lnTo>
                  <a:lnTo>
                    <a:pt x="12336" y="131"/>
                  </a:lnTo>
                  <a:lnTo>
                    <a:pt x="11658" y="131"/>
                  </a:lnTo>
                  <a:lnTo>
                    <a:pt x="11579" y="105"/>
                  </a:lnTo>
                  <a:lnTo>
                    <a:pt x="11553" y="79"/>
                  </a:lnTo>
                  <a:lnTo>
                    <a:pt x="11501" y="53"/>
                  </a:lnTo>
                  <a:lnTo>
                    <a:pt x="11449" y="27"/>
                  </a:lnTo>
                  <a:lnTo>
                    <a:pt x="1126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6">
              <a:extLst>
                <a:ext uri="{FF2B5EF4-FFF2-40B4-BE49-F238E27FC236}">
                  <a16:creationId xmlns:a16="http://schemas.microsoft.com/office/drawing/2014/main" id="{380F0104-0E0A-C724-40ED-7923AC455D9A}"/>
                </a:ext>
              </a:extLst>
            </p:cNvPr>
            <p:cNvSpPr/>
            <p:nvPr/>
          </p:nvSpPr>
          <p:spPr>
            <a:xfrm>
              <a:off x="5250250" y="4517067"/>
              <a:ext cx="369387" cy="270349"/>
            </a:xfrm>
            <a:custGeom>
              <a:avLst/>
              <a:gdLst/>
              <a:ahLst/>
              <a:cxnLst/>
              <a:rect l="l" t="t" r="r" b="b"/>
              <a:pathLst>
                <a:path w="10406" h="7616" extrusionOk="0">
                  <a:moveTo>
                    <a:pt x="4016" y="0"/>
                  </a:moveTo>
                  <a:lnTo>
                    <a:pt x="3860" y="26"/>
                  </a:lnTo>
                  <a:lnTo>
                    <a:pt x="3677" y="78"/>
                  </a:lnTo>
                  <a:lnTo>
                    <a:pt x="3495" y="183"/>
                  </a:lnTo>
                  <a:lnTo>
                    <a:pt x="3312" y="313"/>
                  </a:lnTo>
                  <a:lnTo>
                    <a:pt x="3130" y="469"/>
                  </a:lnTo>
                  <a:lnTo>
                    <a:pt x="2973" y="652"/>
                  </a:lnTo>
                  <a:lnTo>
                    <a:pt x="2686" y="965"/>
                  </a:lnTo>
                  <a:lnTo>
                    <a:pt x="2478" y="1174"/>
                  </a:lnTo>
                  <a:lnTo>
                    <a:pt x="2295" y="1278"/>
                  </a:lnTo>
                  <a:lnTo>
                    <a:pt x="2086" y="1330"/>
                  </a:lnTo>
                  <a:lnTo>
                    <a:pt x="1773" y="1408"/>
                  </a:lnTo>
                  <a:lnTo>
                    <a:pt x="1382" y="1565"/>
                  </a:lnTo>
                  <a:lnTo>
                    <a:pt x="1174" y="1669"/>
                  </a:lnTo>
                  <a:lnTo>
                    <a:pt x="991" y="1800"/>
                  </a:lnTo>
                  <a:lnTo>
                    <a:pt x="782" y="1956"/>
                  </a:lnTo>
                  <a:lnTo>
                    <a:pt x="626" y="2139"/>
                  </a:lnTo>
                  <a:lnTo>
                    <a:pt x="469" y="2347"/>
                  </a:lnTo>
                  <a:lnTo>
                    <a:pt x="339" y="2556"/>
                  </a:lnTo>
                  <a:lnTo>
                    <a:pt x="235" y="2791"/>
                  </a:lnTo>
                  <a:lnTo>
                    <a:pt x="157" y="2999"/>
                  </a:lnTo>
                  <a:lnTo>
                    <a:pt x="78" y="3208"/>
                  </a:lnTo>
                  <a:lnTo>
                    <a:pt x="26" y="3416"/>
                  </a:lnTo>
                  <a:lnTo>
                    <a:pt x="0" y="3599"/>
                  </a:lnTo>
                  <a:lnTo>
                    <a:pt x="0" y="3755"/>
                  </a:lnTo>
                  <a:lnTo>
                    <a:pt x="78" y="3729"/>
                  </a:lnTo>
                  <a:lnTo>
                    <a:pt x="130" y="3677"/>
                  </a:lnTo>
                  <a:lnTo>
                    <a:pt x="183" y="3625"/>
                  </a:lnTo>
                  <a:lnTo>
                    <a:pt x="235" y="3573"/>
                  </a:lnTo>
                  <a:lnTo>
                    <a:pt x="287" y="3469"/>
                  </a:lnTo>
                  <a:lnTo>
                    <a:pt x="287" y="3338"/>
                  </a:lnTo>
                  <a:lnTo>
                    <a:pt x="235" y="3182"/>
                  </a:lnTo>
                  <a:lnTo>
                    <a:pt x="443" y="2869"/>
                  </a:lnTo>
                  <a:lnTo>
                    <a:pt x="600" y="2686"/>
                  </a:lnTo>
                  <a:lnTo>
                    <a:pt x="678" y="2608"/>
                  </a:lnTo>
                  <a:lnTo>
                    <a:pt x="730" y="2582"/>
                  </a:lnTo>
                  <a:lnTo>
                    <a:pt x="756" y="2608"/>
                  </a:lnTo>
                  <a:lnTo>
                    <a:pt x="782" y="2660"/>
                  </a:lnTo>
                  <a:lnTo>
                    <a:pt x="809" y="2791"/>
                  </a:lnTo>
                  <a:lnTo>
                    <a:pt x="782" y="3208"/>
                  </a:lnTo>
                  <a:lnTo>
                    <a:pt x="678" y="3990"/>
                  </a:lnTo>
                  <a:lnTo>
                    <a:pt x="652" y="4068"/>
                  </a:lnTo>
                  <a:lnTo>
                    <a:pt x="600" y="4173"/>
                  </a:lnTo>
                  <a:lnTo>
                    <a:pt x="469" y="4407"/>
                  </a:lnTo>
                  <a:lnTo>
                    <a:pt x="287" y="4616"/>
                  </a:lnTo>
                  <a:lnTo>
                    <a:pt x="104" y="4799"/>
                  </a:lnTo>
                  <a:lnTo>
                    <a:pt x="52" y="4851"/>
                  </a:lnTo>
                  <a:lnTo>
                    <a:pt x="0" y="4929"/>
                  </a:lnTo>
                  <a:lnTo>
                    <a:pt x="0" y="4981"/>
                  </a:lnTo>
                  <a:lnTo>
                    <a:pt x="26" y="5007"/>
                  </a:lnTo>
                  <a:lnTo>
                    <a:pt x="78" y="5138"/>
                  </a:lnTo>
                  <a:lnTo>
                    <a:pt x="78" y="5190"/>
                  </a:lnTo>
                  <a:lnTo>
                    <a:pt x="104" y="5268"/>
                  </a:lnTo>
                  <a:lnTo>
                    <a:pt x="104" y="6050"/>
                  </a:lnTo>
                  <a:lnTo>
                    <a:pt x="78" y="6729"/>
                  </a:lnTo>
                  <a:lnTo>
                    <a:pt x="78" y="6807"/>
                  </a:lnTo>
                  <a:lnTo>
                    <a:pt x="104" y="6859"/>
                  </a:lnTo>
                  <a:lnTo>
                    <a:pt x="130" y="6911"/>
                  </a:lnTo>
                  <a:lnTo>
                    <a:pt x="209" y="6937"/>
                  </a:lnTo>
                  <a:lnTo>
                    <a:pt x="235" y="6963"/>
                  </a:lnTo>
                  <a:lnTo>
                    <a:pt x="261" y="6989"/>
                  </a:lnTo>
                  <a:lnTo>
                    <a:pt x="261" y="7068"/>
                  </a:lnTo>
                  <a:lnTo>
                    <a:pt x="235" y="7146"/>
                  </a:lnTo>
                  <a:lnTo>
                    <a:pt x="835" y="7198"/>
                  </a:lnTo>
                  <a:lnTo>
                    <a:pt x="782" y="7094"/>
                  </a:lnTo>
                  <a:lnTo>
                    <a:pt x="730" y="7015"/>
                  </a:lnTo>
                  <a:lnTo>
                    <a:pt x="600" y="6937"/>
                  </a:lnTo>
                  <a:lnTo>
                    <a:pt x="548" y="6885"/>
                  </a:lnTo>
                  <a:lnTo>
                    <a:pt x="496" y="6833"/>
                  </a:lnTo>
                  <a:lnTo>
                    <a:pt x="443" y="6729"/>
                  </a:lnTo>
                  <a:lnTo>
                    <a:pt x="443" y="6598"/>
                  </a:lnTo>
                  <a:lnTo>
                    <a:pt x="443" y="6416"/>
                  </a:lnTo>
                  <a:lnTo>
                    <a:pt x="417" y="5842"/>
                  </a:lnTo>
                  <a:lnTo>
                    <a:pt x="417" y="5529"/>
                  </a:lnTo>
                  <a:lnTo>
                    <a:pt x="443" y="5320"/>
                  </a:lnTo>
                  <a:lnTo>
                    <a:pt x="496" y="5086"/>
                  </a:lnTo>
                  <a:lnTo>
                    <a:pt x="626" y="5007"/>
                  </a:lnTo>
                  <a:lnTo>
                    <a:pt x="939" y="4825"/>
                  </a:lnTo>
                  <a:lnTo>
                    <a:pt x="1095" y="4694"/>
                  </a:lnTo>
                  <a:lnTo>
                    <a:pt x="1252" y="4564"/>
                  </a:lnTo>
                  <a:lnTo>
                    <a:pt x="1356" y="4407"/>
                  </a:lnTo>
                  <a:lnTo>
                    <a:pt x="1434" y="4251"/>
                  </a:lnTo>
                  <a:lnTo>
                    <a:pt x="1487" y="4251"/>
                  </a:lnTo>
                  <a:lnTo>
                    <a:pt x="1487" y="4303"/>
                  </a:lnTo>
                  <a:lnTo>
                    <a:pt x="1487" y="4381"/>
                  </a:lnTo>
                  <a:lnTo>
                    <a:pt x="1460" y="4799"/>
                  </a:lnTo>
                  <a:lnTo>
                    <a:pt x="1434" y="4903"/>
                  </a:lnTo>
                  <a:lnTo>
                    <a:pt x="1382" y="5007"/>
                  </a:lnTo>
                  <a:lnTo>
                    <a:pt x="1278" y="5112"/>
                  </a:lnTo>
                  <a:lnTo>
                    <a:pt x="1200" y="5216"/>
                  </a:lnTo>
                  <a:lnTo>
                    <a:pt x="1174" y="5294"/>
                  </a:lnTo>
                  <a:lnTo>
                    <a:pt x="1200" y="5372"/>
                  </a:lnTo>
                  <a:lnTo>
                    <a:pt x="1252" y="5503"/>
                  </a:lnTo>
                  <a:lnTo>
                    <a:pt x="1513" y="6077"/>
                  </a:lnTo>
                  <a:lnTo>
                    <a:pt x="1669" y="6389"/>
                  </a:lnTo>
                  <a:lnTo>
                    <a:pt x="1747" y="6624"/>
                  </a:lnTo>
                  <a:lnTo>
                    <a:pt x="1773" y="6833"/>
                  </a:lnTo>
                  <a:lnTo>
                    <a:pt x="1800" y="6963"/>
                  </a:lnTo>
                  <a:lnTo>
                    <a:pt x="1800" y="6989"/>
                  </a:lnTo>
                  <a:lnTo>
                    <a:pt x="1826" y="6989"/>
                  </a:lnTo>
                  <a:lnTo>
                    <a:pt x="1852" y="7015"/>
                  </a:lnTo>
                  <a:lnTo>
                    <a:pt x="1904" y="7068"/>
                  </a:lnTo>
                  <a:lnTo>
                    <a:pt x="1930" y="7120"/>
                  </a:lnTo>
                  <a:lnTo>
                    <a:pt x="1956" y="7172"/>
                  </a:lnTo>
                  <a:lnTo>
                    <a:pt x="1930" y="7302"/>
                  </a:lnTo>
                  <a:lnTo>
                    <a:pt x="2582" y="7354"/>
                  </a:lnTo>
                  <a:lnTo>
                    <a:pt x="2582" y="7354"/>
                  </a:lnTo>
                  <a:lnTo>
                    <a:pt x="2425" y="7172"/>
                  </a:lnTo>
                  <a:lnTo>
                    <a:pt x="2295" y="6989"/>
                  </a:lnTo>
                  <a:lnTo>
                    <a:pt x="2191" y="6807"/>
                  </a:lnTo>
                  <a:lnTo>
                    <a:pt x="1982" y="6363"/>
                  </a:lnTo>
                  <a:lnTo>
                    <a:pt x="1826" y="5894"/>
                  </a:lnTo>
                  <a:lnTo>
                    <a:pt x="1773" y="5685"/>
                  </a:lnTo>
                  <a:lnTo>
                    <a:pt x="1695" y="5477"/>
                  </a:lnTo>
                  <a:lnTo>
                    <a:pt x="1695" y="5372"/>
                  </a:lnTo>
                  <a:lnTo>
                    <a:pt x="1695" y="5268"/>
                  </a:lnTo>
                  <a:lnTo>
                    <a:pt x="1721" y="5164"/>
                  </a:lnTo>
                  <a:lnTo>
                    <a:pt x="1773" y="5059"/>
                  </a:lnTo>
                  <a:lnTo>
                    <a:pt x="1930" y="4825"/>
                  </a:lnTo>
                  <a:lnTo>
                    <a:pt x="2086" y="4642"/>
                  </a:lnTo>
                  <a:lnTo>
                    <a:pt x="2243" y="4460"/>
                  </a:lnTo>
                  <a:lnTo>
                    <a:pt x="2399" y="4303"/>
                  </a:lnTo>
                  <a:lnTo>
                    <a:pt x="2556" y="4173"/>
                  </a:lnTo>
                  <a:lnTo>
                    <a:pt x="2686" y="4068"/>
                  </a:lnTo>
                  <a:lnTo>
                    <a:pt x="2764" y="3938"/>
                  </a:lnTo>
                  <a:lnTo>
                    <a:pt x="2843" y="3808"/>
                  </a:lnTo>
                  <a:lnTo>
                    <a:pt x="2973" y="3860"/>
                  </a:lnTo>
                  <a:lnTo>
                    <a:pt x="3338" y="3964"/>
                  </a:lnTo>
                  <a:lnTo>
                    <a:pt x="3625" y="4016"/>
                  </a:lnTo>
                  <a:lnTo>
                    <a:pt x="3964" y="4068"/>
                  </a:lnTo>
                  <a:lnTo>
                    <a:pt x="4355" y="4121"/>
                  </a:lnTo>
                  <a:lnTo>
                    <a:pt x="4825" y="4147"/>
                  </a:lnTo>
                  <a:lnTo>
                    <a:pt x="4851" y="4720"/>
                  </a:lnTo>
                  <a:lnTo>
                    <a:pt x="4825" y="4955"/>
                  </a:lnTo>
                  <a:lnTo>
                    <a:pt x="4746" y="5216"/>
                  </a:lnTo>
                  <a:lnTo>
                    <a:pt x="4668" y="5451"/>
                  </a:lnTo>
                  <a:lnTo>
                    <a:pt x="4564" y="5607"/>
                  </a:lnTo>
                  <a:lnTo>
                    <a:pt x="4512" y="5711"/>
                  </a:lnTo>
                  <a:lnTo>
                    <a:pt x="4486" y="5790"/>
                  </a:lnTo>
                  <a:lnTo>
                    <a:pt x="4512" y="5868"/>
                  </a:lnTo>
                  <a:lnTo>
                    <a:pt x="4538" y="5946"/>
                  </a:lnTo>
                  <a:lnTo>
                    <a:pt x="4590" y="6077"/>
                  </a:lnTo>
                  <a:lnTo>
                    <a:pt x="4590" y="6233"/>
                  </a:lnTo>
                  <a:lnTo>
                    <a:pt x="4538" y="6702"/>
                  </a:lnTo>
                  <a:lnTo>
                    <a:pt x="4486" y="6963"/>
                  </a:lnTo>
                  <a:lnTo>
                    <a:pt x="4486" y="7146"/>
                  </a:lnTo>
                  <a:lnTo>
                    <a:pt x="4512" y="7250"/>
                  </a:lnTo>
                  <a:lnTo>
                    <a:pt x="4538" y="7276"/>
                  </a:lnTo>
                  <a:lnTo>
                    <a:pt x="4564" y="7276"/>
                  </a:lnTo>
                  <a:lnTo>
                    <a:pt x="4616" y="7328"/>
                  </a:lnTo>
                  <a:lnTo>
                    <a:pt x="4616" y="7380"/>
                  </a:lnTo>
                  <a:lnTo>
                    <a:pt x="4616" y="7459"/>
                  </a:lnTo>
                  <a:lnTo>
                    <a:pt x="4564" y="7537"/>
                  </a:lnTo>
                  <a:lnTo>
                    <a:pt x="5216" y="7615"/>
                  </a:lnTo>
                  <a:lnTo>
                    <a:pt x="5059" y="7433"/>
                  </a:lnTo>
                  <a:lnTo>
                    <a:pt x="4955" y="7276"/>
                  </a:lnTo>
                  <a:lnTo>
                    <a:pt x="4929" y="7198"/>
                  </a:lnTo>
                  <a:lnTo>
                    <a:pt x="4929" y="7094"/>
                  </a:lnTo>
                  <a:lnTo>
                    <a:pt x="4955" y="6520"/>
                  </a:lnTo>
                  <a:lnTo>
                    <a:pt x="5007" y="6181"/>
                  </a:lnTo>
                  <a:lnTo>
                    <a:pt x="5033" y="6024"/>
                  </a:lnTo>
                  <a:lnTo>
                    <a:pt x="5086" y="5920"/>
                  </a:lnTo>
                  <a:lnTo>
                    <a:pt x="5216" y="5633"/>
                  </a:lnTo>
                  <a:lnTo>
                    <a:pt x="5372" y="5268"/>
                  </a:lnTo>
                  <a:lnTo>
                    <a:pt x="5529" y="4825"/>
                  </a:lnTo>
                  <a:lnTo>
                    <a:pt x="5581" y="4616"/>
                  </a:lnTo>
                  <a:lnTo>
                    <a:pt x="5607" y="4407"/>
                  </a:lnTo>
                  <a:lnTo>
                    <a:pt x="5659" y="4486"/>
                  </a:lnTo>
                  <a:lnTo>
                    <a:pt x="5842" y="4694"/>
                  </a:lnTo>
                  <a:lnTo>
                    <a:pt x="6103" y="4981"/>
                  </a:lnTo>
                  <a:lnTo>
                    <a:pt x="6285" y="5138"/>
                  </a:lnTo>
                  <a:lnTo>
                    <a:pt x="6520" y="5294"/>
                  </a:lnTo>
                  <a:lnTo>
                    <a:pt x="6311" y="5477"/>
                  </a:lnTo>
                  <a:lnTo>
                    <a:pt x="5998" y="5764"/>
                  </a:lnTo>
                  <a:lnTo>
                    <a:pt x="5529" y="6259"/>
                  </a:lnTo>
                  <a:lnTo>
                    <a:pt x="5503" y="6285"/>
                  </a:lnTo>
                  <a:lnTo>
                    <a:pt x="5503" y="6337"/>
                  </a:lnTo>
                  <a:lnTo>
                    <a:pt x="5555" y="6389"/>
                  </a:lnTo>
                  <a:lnTo>
                    <a:pt x="5581" y="6416"/>
                  </a:lnTo>
                  <a:lnTo>
                    <a:pt x="5581" y="6442"/>
                  </a:lnTo>
                  <a:lnTo>
                    <a:pt x="5529" y="6546"/>
                  </a:lnTo>
                  <a:lnTo>
                    <a:pt x="5425" y="6650"/>
                  </a:lnTo>
                  <a:lnTo>
                    <a:pt x="5346" y="6781"/>
                  </a:lnTo>
                  <a:lnTo>
                    <a:pt x="5346" y="6833"/>
                  </a:lnTo>
                  <a:lnTo>
                    <a:pt x="5346" y="6859"/>
                  </a:lnTo>
                  <a:lnTo>
                    <a:pt x="5425" y="6937"/>
                  </a:lnTo>
                  <a:lnTo>
                    <a:pt x="5529" y="7015"/>
                  </a:lnTo>
                  <a:lnTo>
                    <a:pt x="5633" y="7120"/>
                  </a:lnTo>
                  <a:lnTo>
                    <a:pt x="5685" y="7198"/>
                  </a:lnTo>
                  <a:lnTo>
                    <a:pt x="5764" y="7198"/>
                  </a:lnTo>
                  <a:lnTo>
                    <a:pt x="5790" y="7172"/>
                  </a:lnTo>
                  <a:lnTo>
                    <a:pt x="5842" y="7068"/>
                  </a:lnTo>
                  <a:lnTo>
                    <a:pt x="5868" y="6937"/>
                  </a:lnTo>
                  <a:lnTo>
                    <a:pt x="5842" y="6755"/>
                  </a:lnTo>
                  <a:lnTo>
                    <a:pt x="5868" y="6676"/>
                  </a:lnTo>
                  <a:lnTo>
                    <a:pt x="5894" y="6624"/>
                  </a:lnTo>
                  <a:lnTo>
                    <a:pt x="5946" y="6598"/>
                  </a:lnTo>
                  <a:lnTo>
                    <a:pt x="5946" y="6546"/>
                  </a:lnTo>
                  <a:lnTo>
                    <a:pt x="5946" y="6442"/>
                  </a:lnTo>
                  <a:lnTo>
                    <a:pt x="5998" y="6285"/>
                  </a:lnTo>
                  <a:lnTo>
                    <a:pt x="6050" y="6181"/>
                  </a:lnTo>
                  <a:lnTo>
                    <a:pt x="6103" y="6077"/>
                  </a:lnTo>
                  <a:lnTo>
                    <a:pt x="6207" y="6024"/>
                  </a:lnTo>
                  <a:lnTo>
                    <a:pt x="6311" y="5972"/>
                  </a:lnTo>
                  <a:lnTo>
                    <a:pt x="6520" y="5868"/>
                  </a:lnTo>
                  <a:lnTo>
                    <a:pt x="6728" y="5737"/>
                  </a:lnTo>
                  <a:lnTo>
                    <a:pt x="6937" y="5607"/>
                  </a:lnTo>
                  <a:lnTo>
                    <a:pt x="7015" y="5529"/>
                  </a:lnTo>
                  <a:lnTo>
                    <a:pt x="7068" y="5477"/>
                  </a:lnTo>
                  <a:lnTo>
                    <a:pt x="7094" y="5398"/>
                  </a:lnTo>
                  <a:lnTo>
                    <a:pt x="7094" y="5294"/>
                  </a:lnTo>
                  <a:lnTo>
                    <a:pt x="7068" y="5216"/>
                  </a:lnTo>
                  <a:lnTo>
                    <a:pt x="6989" y="5086"/>
                  </a:lnTo>
                  <a:lnTo>
                    <a:pt x="6572" y="4642"/>
                  </a:lnTo>
                  <a:lnTo>
                    <a:pt x="6416" y="4434"/>
                  </a:lnTo>
                  <a:lnTo>
                    <a:pt x="6363" y="4303"/>
                  </a:lnTo>
                  <a:lnTo>
                    <a:pt x="6337" y="4199"/>
                  </a:lnTo>
                  <a:lnTo>
                    <a:pt x="6259" y="3990"/>
                  </a:lnTo>
                  <a:lnTo>
                    <a:pt x="6259" y="3886"/>
                  </a:lnTo>
                  <a:lnTo>
                    <a:pt x="6259" y="3860"/>
                  </a:lnTo>
                  <a:lnTo>
                    <a:pt x="6442" y="3860"/>
                  </a:lnTo>
                  <a:lnTo>
                    <a:pt x="6755" y="3886"/>
                  </a:lnTo>
                  <a:lnTo>
                    <a:pt x="6963" y="3912"/>
                  </a:lnTo>
                  <a:lnTo>
                    <a:pt x="7172" y="3912"/>
                  </a:lnTo>
                  <a:lnTo>
                    <a:pt x="7407" y="3886"/>
                  </a:lnTo>
                  <a:lnTo>
                    <a:pt x="7667" y="3808"/>
                  </a:lnTo>
                  <a:lnTo>
                    <a:pt x="7902" y="3703"/>
                  </a:lnTo>
                  <a:lnTo>
                    <a:pt x="8163" y="3547"/>
                  </a:lnTo>
                  <a:lnTo>
                    <a:pt x="8371" y="3338"/>
                  </a:lnTo>
                  <a:lnTo>
                    <a:pt x="8528" y="3130"/>
                  </a:lnTo>
                  <a:lnTo>
                    <a:pt x="8658" y="2947"/>
                  </a:lnTo>
                  <a:lnTo>
                    <a:pt x="8763" y="2738"/>
                  </a:lnTo>
                  <a:lnTo>
                    <a:pt x="8919" y="2373"/>
                  </a:lnTo>
                  <a:lnTo>
                    <a:pt x="9023" y="2060"/>
                  </a:lnTo>
                  <a:lnTo>
                    <a:pt x="9154" y="1852"/>
                  </a:lnTo>
                  <a:lnTo>
                    <a:pt x="9258" y="1695"/>
                  </a:lnTo>
                  <a:lnTo>
                    <a:pt x="9362" y="1591"/>
                  </a:lnTo>
                  <a:lnTo>
                    <a:pt x="9441" y="1539"/>
                  </a:lnTo>
                  <a:lnTo>
                    <a:pt x="9493" y="1539"/>
                  </a:lnTo>
                  <a:lnTo>
                    <a:pt x="9545" y="1461"/>
                  </a:lnTo>
                  <a:lnTo>
                    <a:pt x="9623" y="1408"/>
                  </a:lnTo>
                  <a:lnTo>
                    <a:pt x="9702" y="1356"/>
                  </a:lnTo>
                  <a:lnTo>
                    <a:pt x="9780" y="1330"/>
                  </a:lnTo>
                  <a:lnTo>
                    <a:pt x="9884" y="1330"/>
                  </a:lnTo>
                  <a:lnTo>
                    <a:pt x="10119" y="1356"/>
                  </a:lnTo>
                  <a:lnTo>
                    <a:pt x="10327" y="1356"/>
                  </a:lnTo>
                  <a:lnTo>
                    <a:pt x="10354" y="1330"/>
                  </a:lnTo>
                  <a:lnTo>
                    <a:pt x="10354" y="1278"/>
                  </a:lnTo>
                  <a:lnTo>
                    <a:pt x="10354" y="1252"/>
                  </a:lnTo>
                  <a:lnTo>
                    <a:pt x="10327" y="1252"/>
                  </a:lnTo>
                  <a:lnTo>
                    <a:pt x="10301" y="1226"/>
                  </a:lnTo>
                  <a:lnTo>
                    <a:pt x="10301" y="1200"/>
                  </a:lnTo>
                  <a:lnTo>
                    <a:pt x="10327" y="1148"/>
                  </a:lnTo>
                  <a:lnTo>
                    <a:pt x="10354" y="1148"/>
                  </a:lnTo>
                  <a:lnTo>
                    <a:pt x="10406" y="1121"/>
                  </a:lnTo>
                  <a:lnTo>
                    <a:pt x="10406" y="1043"/>
                  </a:lnTo>
                  <a:lnTo>
                    <a:pt x="10354" y="939"/>
                  </a:lnTo>
                  <a:lnTo>
                    <a:pt x="10249" y="835"/>
                  </a:lnTo>
                  <a:lnTo>
                    <a:pt x="10119" y="756"/>
                  </a:lnTo>
                  <a:lnTo>
                    <a:pt x="10041" y="730"/>
                  </a:lnTo>
                  <a:lnTo>
                    <a:pt x="9936" y="730"/>
                  </a:lnTo>
                  <a:lnTo>
                    <a:pt x="9571" y="704"/>
                  </a:lnTo>
                  <a:lnTo>
                    <a:pt x="9415" y="678"/>
                  </a:lnTo>
                  <a:lnTo>
                    <a:pt x="9336" y="626"/>
                  </a:lnTo>
                  <a:lnTo>
                    <a:pt x="9258" y="574"/>
                  </a:lnTo>
                  <a:lnTo>
                    <a:pt x="9102" y="548"/>
                  </a:lnTo>
                  <a:lnTo>
                    <a:pt x="8945" y="548"/>
                  </a:lnTo>
                  <a:lnTo>
                    <a:pt x="8815" y="574"/>
                  </a:lnTo>
                  <a:lnTo>
                    <a:pt x="8684" y="626"/>
                  </a:lnTo>
                  <a:lnTo>
                    <a:pt x="8684" y="600"/>
                  </a:lnTo>
                  <a:lnTo>
                    <a:pt x="8658" y="574"/>
                  </a:lnTo>
                  <a:lnTo>
                    <a:pt x="8632" y="548"/>
                  </a:lnTo>
                  <a:lnTo>
                    <a:pt x="8606" y="548"/>
                  </a:lnTo>
                  <a:lnTo>
                    <a:pt x="8580" y="574"/>
                  </a:lnTo>
                  <a:lnTo>
                    <a:pt x="8580" y="626"/>
                  </a:lnTo>
                  <a:lnTo>
                    <a:pt x="8554" y="704"/>
                  </a:lnTo>
                  <a:lnTo>
                    <a:pt x="8502" y="782"/>
                  </a:lnTo>
                  <a:lnTo>
                    <a:pt x="8424" y="939"/>
                  </a:lnTo>
                  <a:lnTo>
                    <a:pt x="8371" y="1069"/>
                  </a:lnTo>
                  <a:lnTo>
                    <a:pt x="8345" y="1304"/>
                  </a:lnTo>
                  <a:lnTo>
                    <a:pt x="8267" y="1539"/>
                  </a:lnTo>
                  <a:lnTo>
                    <a:pt x="8137" y="1878"/>
                  </a:lnTo>
                  <a:lnTo>
                    <a:pt x="8059" y="2060"/>
                  </a:lnTo>
                  <a:lnTo>
                    <a:pt x="7954" y="2243"/>
                  </a:lnTo>
                  <a:lnTo>
                    <a:pt x="7850" y="2399"/>
                  </a:lnTo>
                  <a:lnTo>
                    <a:pt x="7720" y="2504"/>
                  </a:lnTo>
                  <a:lnTo>
                    <a:pt x="7589" y="2582"/>
                  </a:lnTo>
                  <a:lnTo>
                    <a:pt x="7433" y="2660"/>
                  </a:lnTo>
                  <a:lnTo>
                    <a:pt x="7250" y="2712"/>
                  </a:lnTo>
                  <a:lnTo>
                    <a:pt x="7041" y="2712"/>
                  </a:lnTo>
                  <a:lnTo>
                    <a:pt x="6859" y="2686"/>
                  </a:lnTo>
                  <a:lnTo>
                    <a:pt x="6676" y="2608"/>
                  </a:lnTo>
                  <a:lnTo>
                    <a:pt x="6598" y="2556"/>
                  </a:lnTo>
                  <a:lnTo>
                    <a:pt x="6520" y="2478"/>
                  </a:lnTo>
                  <a:lnTo>
                    <a:pt x="6442" y="2373"/>
                  </a:lnTo>
                  <a:lnTo>
                    <a:pt x="6389" y="2243"/>
                  </a:lnTo>
                  <a:lnTo>
                    <a:pt x="6285" y="2008"/>
                  </a:lnTo>
                  <a:lnTo>
                    <a:pt x="6233" y="1773"/>
                  </a:lnTo>
                  <a:lnTo>
                    <a:pt x="6181" y="1591"/>
                  </a:lnTo>
                  <a:lnTo>
                    <a:pt x="6129" y="1461"/>
                  </a:lnTo>
                  <a:lnTo>
                    <a:pt x="6050" y="1356"/>
                  </a:lnTo>
                  <a:lnTo>
                    <a:pt x="5998" y="1304"/>
                  </a:lnTo>
                  <a:lnTo>
                    <a:pt x="5946" y="1278"/>
                  </a:lnTo>
                  <a:lnTo>
                    <a:pt x="5790" y="1278"/>
                  </a:lnTo>
                  <a:lnTo>
                    <a:pt x="5529" y="1356"/>
                  </a:lnTo>
                  <a:lnTo>
                    <a:pt x="5398" y="1356"/>
                  </a:lnTo>
                  <a:lnTo>
                    <a:pt x="5320" y="1304"/>
                  </a:lnTo>
                  <a:lnTo>
                    <a:pt x="5242" y="1252"/>
                  </a:lnTo>
                  <a:lnTo>
                    <a:pt x="5086" y="1095"/>
                  </a:lnTo>
                  <a:lnTo>
                    <a:pt x="4955" y="913"/>
                  </a:lnTo>
                  <a:lnTo>
                    <a:pt x="4668" y="469"/>
                  </a:lnTo>
                  <a:lnTo>
                    <a:pt x="4512" y="261"/>
                  </a:lnTo>
                  <a:lnTo>
                    <a:pt x="4355" y="130"/>
                  </a:lnTo>
                  <a:lnTo>
                    <a:pt x="4199" y="26"/>
                  </a:lnTo>
                  <a:lnTo>
                    <a:pt x="401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7" name="Google Shape;1127;p56">
            <a:extLst>
              <a:ext uri="{FF2B5EF4-FFF2-40B4-BE49-F238E27FC236}">
                <a16:creationId xmlns:a16="http://schemas.microsoft.com/office/drawing/2014/main" id="{B2F0EE1A-81D8-5141-F485-CE88DD4D1D5E}"/>
              </a:ext>
            </a:extLst>
          </p:cNvPr>
          <p:cNvSpPr/>
          <p:nvPr/>
        </p:nvSpPr>
        <p:spPr>
          <a:xfrm flipH="1">
            <a:off x="5696175" y="3627259"/>
            <a:ext cx="511591" cy="622685"/>
          </a:xfrm>
          <a:custGeom>
            <a:avLst/>
            <a:gdLst/>
            <a:ahLst/>
            <a:cxnLst/>
            <a:rect l="l" t="t" r="r" b="b"/>
            <a:pathLst>
              <a:path w="30045" h="36564" extrusionOk="0">
                <a:moveTo>
                  <a:pt x="2896" y="0"/>
                </a:moveTo>
                <a:lnTo>
                  <a:pt x="2452" y="27"/>
                </a:lnTo>
                <a:lnTo>
                  <a:pt x="3261" y="496"/>
                </a:lnTo>
                <a:lnTo>
                  <a:pt x="4017" y="1018"/>
                </a:lnTo>
                <a:lnTo>
                  <a:pt x="4747" y="1565"/>
                </a:lnTo>
                <a:lnTo>
                  <a:pt x="5452" y="2165"/>
                </a:lnTo>
                <a:lnTo>
                  <a:pt x="6103" y="2791"/>
                </a:lnTo>
                <a:lnTo>
                  <a:pt x="6729" y="3443"/>
                </a:lnTo>
                <a:lnTo>
                  <a:pt x="7303" y="4095"/>
                </a:lnTo>
                <a:lnTo>
                  <a:pt x="7851" y="4773"/>
                </a:lnTo>
                <a:lnTo>
                  <a:pt x="8372" y="5477"/>
                </a:lnTo>
                <a:lnTo>
                  <a:pt x="8842" y="6155"/>
                </a:lnTo>
                <a:lnTo>
                  <a:pt x="9285" y="6859"/>
                </a:lnTo>
                <a:lnTo>
                  <a:pt x="9702" y="7537"/>
                </a:lnTo>
                <a:lnTo>
                  <a:pt x="10094" y="8189"/>
                </a:lnTo>
                <a:lnTo>
                  <a:pt x="10433" y="8841"/>
                </a:lnTo>
                <a:lnTo>
                  <a:pt x="10772" y="9493"/>
                </a:lnTo>
                <a:lnTo>
                  <a:pt x="11059" y="10093"/>
                </a:lnTo>
                <a:lnTo>
                  <a:pt x="10720" y="9624"/>
                </a:lnTo>
                <a:lnTo>
                  <a:pt x="10354" y="9128"/>
                </a:lnTo>
                <a:lnTo>
                  <a:pt x="9937" y="8659"/>
                </a:lnTo>
                <a:lnTo>
                  <a:pt x="9468" y="8215"/>
                </a:lnTo>
                <a:lnTo>
                  <a:pt x="8972" y="7772"/>
                </a:lnTo>
                <a:lnTo>
                  <a:pt x="8425" y="7381"/>
                </a:lnTo>
                <a:lnTo>
                  <a:pt x="8138" y="7198"/>
                </a:lnTo>
                <a:lnTo>
                  <a:pt x="7825" y="7016"/>
                </a:lnTo>
                <a:lnTo>
                  <a:pt x="7512" y="6859"/>
                </a:lnTo>
                <a:lnTo>
                  <a:pt x="7173" y="6729"/>
                </a:lnTo>
                <a:lnTo>
                  <a:pt x="6834" y="6598"/>
                </a:lnTo>
                <a:lnTo>
                  <a:pt x="6469" y="6468"/>
                </a:lnTo>
                <a:lnTo>
                  <a:pt x="6103" y="6364"/>
                </a:lnTo>
                <a:lnTo>
                  <a:pt x="5738" y="6286"/>
                </a:lnTo>
                <a:lnTo>
                  <a:pt x="5321" y="6233"/>
                </a:lnTo>
                <a:lnTo>
                  <a:pt x="4930" y="6181"/>
                </a:lnTo>
                <a:lnTo>
                  <a:pt x="4043" y="6181"/>
                </a:lnTo>
                <a:lnTo>
                  <a:pt x="3600" y="6207"/>
                </a:lnTo>
                <a:lnTo>
                  <a:pt x="3130" y="6259"/>
                </a:lnTo>
                <a:lnTo>
                  <a:pt x="2661" y="6312"/>
                </a:lnTo>
                <a:lnTo>
                  <a:pt x="2166" y="6416"/>
                </a:lnTo>
                <a:lnTo>
                  <a:pt x="1644" y="6546"/>
                </a:lnTo>
                <a:lnTo>
                  <a:pt x="1122" y="6703"/>
                </a:lnTo>
                <a:lnTo>
                  <a:pt x="575" y="6911"/>
                </a:lnTo>
                <a:lnTo>
                  <a:pt x="1" y="7120"/>
                </a:lnTo>
                <a:lnTo>
                  <a:pt x="314" y="7172"/>
                </a:lnTo>
                <a:lnTo>
                  <a:pt x="1148" y="7355"/>
                </a:lnTo>
                <a:lnTo>
                  <a:pt x="1722" y="7511"/>
                </a:lnTo>
                <a:lnTo>
                  <a:pt x="2426" y="7720"/>
                </a:lnTo>
                <a:lnTo>
                  <a:pt x="3183" y="7955"/>
                </a:lnTo>
                <a:lnTo>
                  <a:pt x="4043" y="8215"/>
                </a:lnTo>
                <a:lnTo>
                  <a:pt x="4930" y="8554"/>
                </a:lnTo>
                <a:lnTo>
                  <a:pt x="5895" y="8946"/>
                </a:lnTo>
                <a:lnTo>
                  <a:pt x="6886" y="9389"/>
                </a:lnTo>
                <a:lnTo>
                  <a:pt x="7903" y="9884"/>
                </a:lnTo>
                <a:lnTo>
                  <a:pt x="8920" y="10458"/>
                </a:lnTo>
                <a:lnTo>
                  <a:pt x="9963" y="11084"/>
                </a:lnTo>
                <a:lnTo>
                  <a:pt x="10485" y="11423"/>
                </a:lnTo>
                <a:lnTo>
                  <a:pt x="10980" y="11788"/>
                </a:lnTo>
                <a:lnTo>
                  <a:pt x="11476" y="12179"/>
                </a:lnTo>
                <a:lnTo>
                  <a:pt x="11971" y="12571"/>
                </a:lnTo>
                <a:lnTo>
                  <a:pt x="11789" y="13144"/>
                </a:lnTo>
                <a:lnTo>
                  <a:pt x="11293" y="12857"/>
                </a:lnTo>
                <a:lnTo>
                  <a:pt x="10720" y="12518"/>
                </a:lnTo>
                <a:lnTo>
                  <a:pt x="10068" y="12179"/>
                </a:lnTo>
                <a:lnTo>
                  <a:pt x="9337" y="11840"/>
                </a:lnTo>
                <a:lnTo>
                  <a:pt x="8581" y="11554"/>
                </a:lnTo>
                <a:lnTo>
                  <a:pt x="8164" y="11423"/>
                </a:lnTo>
                <a:lnTo>
                  <a:pt x="7773" y="11293"/>
                </a:lnTo>
                <a:lnTo>
                  <a:pt x="7355" y="11188"/>
                </a:lnTo>
                <a:lnTo>
                  <a:pt x="6938" y="11110"/>
                </a:lnTo>
                <a:lnTo>
                  <a:pt x="6495" y="11058"/>
                </a:lnTo>
                <a:lnTo>
                  <a:pt x="6077" y="11006"/>
                </a:lnTo>
                <a:lnTo>
                  <a:pt x="5634" y="10980"/>
                </a:lnTo>
                <a:lnTo>
                  <a:pt x="5217" y="11006"/>
                </a:lnTo>
                <a:lnTo>
                  <a:pt x="4800" y="11032"/>
                </a:lnTo>
                <a:lnTo>
                  <a:pt x="4356" y="11110"/>
                </a:lnTo>
                <a:lnTo>
                  <a:pt x="3939" y="11214"/>
                </a:lnTo>
                <a:lnTo>
                  <a:pt x="3522" y="11345"/>
                </a:lnTo>
                <a:lnTo>
                  <a:pt x="3130" y="11527"/>
                </a:lnTo>
                <a:lnTo>
                  <a:pt x="2713" y="11762"/>
                </a:lnTo>
                <a:lnTo>
                  <a:pt x="2322" y="12023"/>
                </a:lnTo>
                <a:lnTo>
                  <a:pt x="1957" y="12336"/>
                </a:lnTo>
                <a:lnTo>
                  <a:pt x="1592" y="12675"/>
                </a:lnTo>
                <a:lnTo>
                  <a:pt x="1227" y="13092"/>
                </a:lnTo>
                <a:lnTo>
                  <a:pt x="914" y="13536"/>
                </a:lnTo>
                <a:lnTo>
                  <a:pt x="575" y="14057"/>
                </a:lnTo>
                <a:lnTo>
                  <a:pt x="288" y="14631"/>
                </a:lnTo>
                <a:lnTo>
                  <a:pt x="1" y="15257"/>
                </a:lnTo>
                <a:lnTo>
                  <a:pt x="236" y="15126"/>
                </a:lnTo>
                <a:lnTo>
                  <a:pt x="862" y="14839"/>
                </a:lnTo>
                <a:lnTo>
                  <a:pt x="1331" y="14631"/>
                </a:lnTo>
                <a:lnTo>
                  <a:pt x="1905" y="14422"/>
                </a:lnTo>
                <a:lnTo>
                  <a:pt x="2557" y="14188"/>
                </a:lnTo>
                <a:lnTo>
                  <a:pt x="3287" y="13979"/>
                </a:lnTo>
                <a:lnTo>
                  <a:pt x="4095" y="13770"/>
                </a:lnTo>
                <a:lnTo>
                  <a:pt x="4982" y="13588"/>
                </a:lnTo>
                <a:lnTo>
                  <a:pt x="5947" y="13457"/>
                </a:lnTo>
                <a:lnTo>
                  <a:pt x="6964" y="13353"/>
                </a:lnTo>
                <a:lnTo>
                  <a:pt x="7512" y="13327"/>
                </a:lnTo>
                <a:lnTo>
                  <a:pt x="8059" y="13301"/>
                </a:lnTo>
                <a:lnTo>
                  <a:pt x="8633" y="13301"/>
                </a:lnTo>
                <a:lnTo>
                  <a:pt x="9207" y="13327"/>
                </a:lnTo>
                <a:lnTo>
                  <a:pt x="9807" y="13353"/>
                </a:lnTo>
                <a:lnTo>
                  <a:pt x="10407" y="13405"/>
                </a:lnTo>
                <a:lnTo>
                  <a:pt x="11032" y="13483"/>
                </a:lnTo>
                <a:lnTo>
                  <a:pt x="11658" y="13562"/>
                </a:lnTo>
                <a:lnTo>
                  <a:pt x="10302" y="17813"/>
                </a:lnTo>
                <a:lnTo>
                  <a:pt x="9676" y="17578"/>
                </a:lnTo>
                <a:lnTo>
                  <a:pt x="9676" y="22298"/>
                </a:lnTo>
                <a:lnTo>
                  <a:pt x="8946" y="22298"/>
                </a:lnTo>
                <a:lnTo>
                  <a:pt x="8946" y="26966"/>
                </a:lnTo>
                <a:lnTo>
                  <a:pt x="8138" y="26966"/>
                </a:lnTo>
                <a:lnTo>
                  <a:pt x="8425" y="31348"/>
                </a:lnTo>
                <a:lnTo>
                  <a:pt x="7851" y="31348"/>
                </a:lnTo>
                <a:lnTo>
                  <a:pt x="8242" y="36563"/>
                </a:lnTo>
                <a:lnTo>
                  <a:pt x="9963" y="36563"/>
                </a:lnTo>
                <a:lnTo>
                  <a:pt x="11215" y="31348"/>
                </a:lnTo>
                <a:lnTo>
                  <a:pt x="10459" y="31348"/>
                </a:lnTo>
                <a:lnTo>
                  <a:pt x="11658" y="27201"/>
                </a:lnTo>
                <a:lnTo>
                  <a:pt x="10928" y="27201"/>
                </a:lnTo>
                <a:lnTo>
                  <a:pt x="12415" y="22481"/>
                </a:lnTo>
                <a:lnTo>
                  <a:pt x="11658" y="22481"/>
                </a:lnTo>
                <a:lnTo>
                  <a:pt x="13041" y="18047"/>
                </a:lnTo>
                <a:lnTo>
                  <a:pt x="12284" y="18256"/>
                </a:lnTo>
                <a:lnTo>
                  <a:pt x="13145" y="13744"/>
                </a:lnTo>
                <a:lnTo>
                  <a:pt x="13666" y="13822"/>
                </a:lnTo>
                <a:lnTo>
                  <a:pt x="14188" y="13927"/>
                </a:lnTo>
                <a:lnTo>
                  <a:pt x="14710" y="14031"/>
                </a:lnTo>
                <a:lnTo>
                  <a:pt x="15231" y="14188"/>
                </a:lnTo>
                <a:lnTo>
                  <a:pt x="15727" y="14344"/>
                </a:lnTo>
                <a:lnTo>
                  <a:pt x="16222" y="14527"/>
                </a:lnTo>
                <a:lnTo>
                  <a:pt x="16692" y="14735"/>
                </a:lnTo>
                <a:lnTo>
                  <a:pt x="17187" y="14970"/>
                </a:lnTo>
                <a:lnTo>
                  <a:pt x="17631" y="15205"/>
                </a:lnTo>
                <a:lnTo>
                  <a:pt x="18100" y="15439"/>
                </a:lnTo>
                <a:lnTo>
                  <a:pt x="18961" y="15987"/>
                </a:lnTo>
                <a:lnTo>
                  <a:pt x="19769" y="16535"/>
                </a:lnTo>
                <a:lnTo>
                  <a:pt x="20499" y="17082"/>
                </a:lnTo>
                <a:lnTo>
                  <a:pt x="21177" y="17656"/>
                </a:lnTo>
                <a:lnTo>
                  <a:pt x="21803" y="18178"/>
                </a:lnTo>
                <a:lnTo>
                  <a:pt x="22325" y="18673"/>
                </a:lnTo>
                <a:lnTo>
                  <a:pt x="22768" y="19116"/>
                </a:lnTo>
                <a:lnTo>
                  <a:pt x="23394" y="19768"/>
                </a:lnTo>
                <a:lnTo>
                  <a:pt x="23603" y="20003"/>
                </a:lnTo>
                <a:lnTo>
                  <a:pt x="23603" y="19273"/>
                </a:lnTo>
                <a:lnTo>
                  <a:pt x="23524" y="18621"/>
                </a:lnTo>
                <a:lnTo>
                  <a:pt x="23446" y="17969"/>
                </a:lnTo>
                <a:lnTo>
                  <a:pt x="23290" y="17395"/>
                </a:lnTo>
                <a:lnTo>
                  <a:pt x="23107" y="16874"/>
                </a:lnTo>
                <a:lnTo>
                  <a:pt x="22899" y="16378"/>
                </a:lnTo>
                <a:lnTo>
                  <a:pt x="22664" y="15935"/>
                </a:lnTo>
                <a:lnTo>
                  <a:pt x="22377" y="15518"/>
                </a:lnTo>
                <a:lnTo>
                  <a:pt x="22090" y="15152"/>
                </a:lnTo>
                <a:lnTo>
                  <a:pt x="21751" y="14839"/>
                </a:lnTo>
                <a:lnTo>
                  <a:pt x="21412" y="14527"/>
                </a:lnTo>
                <a:lnTo>
                  <a:pt x="21021" y="14292"/>
                </a:lnTo>
                <a:lnTo>
                  <a:pt x="20656" y="14057"/>
                </a:lnTo>
                <a:lnTo>
                  <a:pt x="20238" y="13848"/>
                </a:lnTo>
                <a:lnTo>
                  <a:pt x="19821" y="13692"/>
                </a:lnTo>
                <a:lnTo>
                  <a:pt x="19404" y="13536"/>
                </a:lnTo>
                <a:lnTo>
                  <a:pt x="18961" y="13431"/>
                </a:lnTo>
                <a:lnTo>
                  <a:pt x="18517" y="13327"/>
                </a:lnTo>
                <a:lnTo>
                  <a:pt x="18074" y="13275"/>
                </a:lnTo>
                <a:lnTo>
                  <a:pt x="17631" y="13223"/>
                </a:lnTo>
                <a:lnTo>
                  <a:pt x="17187" y="13197"/>
                </a:lnTo>
                <a:lnTo>
                  <a:pt x="16770" y="13170"/>
                </a:lnTo>
                <a:lnTo>
                  <a:pt x="15909" y="13170"/>
                </a:lnTo>
                <a:lnTo>
                  <a:pt x="15101" y="13223"/>
                </a:lnTo>
                <a:lnTo>
                  <a:pt x="14371" y="13327"/>
                </a:lnTo>
                <a:lnTo>
                  <a:pt x="13719" y="13431"/>
                </a:lnTo>
                <a:lnTo>
                  <a:pt x="13197" y="13536"/>
                </a:lnTo>
                <a:lnTo>
                  <a:pt x="13275" y="13118"/>
                </a:lnTo>
                <a:lnTo>
                  <a:pt x="13979" y="12779"/>
                </a:lnTo>
                <a:lnTo>
                  <a:pt x="14684" y="12466"/>
                </a:lnTo>
                <a:lnTo>
                  <a:pt x="15414" y="12205"/>
                </a:lnTo>
                <a:lnTo>
                  <a:pt x="16144" y="11945"/>
                </a:lnTo>
                <a:lnTo>
                  <a:pt x="16874" y="11736"/>
                </a:lnTo>
                <a:lnTo>
                  <a:pt x="17604" y="11527"/>
                </a:lnTo>
                <a:lnTo>
                  <a:pt x="18335" y="11345"/>
                </a:lnTo>
                <a:lnTo>
                  <a:pt x="19039" y="11214"/>
                </a:lnTo>
                <a:lnTo>
                  <a:pt x="19769" y="11084"/>
                </a:lnTo>
                <a:lnTo>
                  <a:pt x="20473" y="10954"/>
                </a:lnTo>
                <a:lnTo>
                  <a:pt x="21177" y="10875"/>
                </a:lnTo>
                <a:lnTo>
                  <a:pt x="21855" y="10797"/>
                </a:lnTo>
                <a:lnTo>
                  <a:pt x="23185" y="10693"/>
                </a:lnTo>
                <a:lnTo>
                  <a:pt x="24463" y="10641"/>
                </a:lnTo>
                <a:lnTo>
                  <a:pt x="25637" y="10641"/>
                </a:lnTo>
                <a:lnTo>
                  <a:pt x="26706" y="10667"/>
                </a:lnTo>
                <a:lnTo>
                  <a:pt x="27645" y="10719"/>
                </a:lnTo>
                <a:lnTo>
                  <a:pt x="28453" y="10797"/>
                </a:lnTo>
                <a:lnTo>
                  <a:pt x="29627" y="10928"/>
                </a:lnTo>
                <a:lnTo>
                  <a:pt x="30044" y="10980"/>
                </a:lnTo>
                <a:lnTo>
                  <a:pt x="29783" y="10615"/>
                </a:lnTo>
                <a:lnTo>
                  <a:pt x="29549" y="10276"/>
                </a:lnTo>
                <a:lnTo>
                  <a:pt x="29288" y="9963"/>
                </a:lnTo>
                <a:lnTo>
                  <a:pt x="29027" y="9650"/>
                </a:lnTo>
                <a:lnTo>
                  <a:pt x="28766" y="9389"/>
                </a:lnTo>
                <a:lnTo>
                  <a:pt x="28506" y="9128"/>
                </a:lnTo>
                <a:lnTo>
                  <a:pt x="28219" y="8867"/>
                </a:lnTo>
                <a:lnTo>
                  <a:pt x="27958" y="8659"/>
                </a:lnTo>
                <a:lnTo>
                  <a:pt x="27671" y="8450"/>
                </a:lnTo>
                <a:lnTo>
                  <a:pt x="27384" y="8268"/>
                </a:lnTo>
                <a:lnTo>
                  <a:pt x="27097" y="8111"/>
                </a:lnTo>
                <a:lnTo>
                  <a:pt x="26810" y="7955"/>
                </a:lnTo>
                <a:lnTo>
                  <a:pt x="26524" y="7824"/>
                </a:lnTo>
                <a:lnTo>
                  <a:pt x="26237" y="7694"/>
                </a:lnTo>
                <a:lnTo>
                  <a:pt x="25663" y="7511"/>
                </a:lnTo>
                <a:lnTo>
                  <a:pt x="25063" y="7381"/>
                </a:lnTo>
                <a:lnTo>
                  <a:pt x="24463" y="7303"/>
                </a:lnTo>
                <a:lnTo>
                  <a:pt x="23837" y="7277"/>
                </a:lnTo>
                <a:lnTo>
                  <a:pt x="23238" y="7303"/>
                </a:lnTo>
                <a:lnTo>
                  <a:pt x="22638" y="7355"/>
                </a:lnTo>
                <a:lnTo>
                  <a:pt x="22038" y="7485"/>
                </a:lnTo>
                <a:lnTo>
                  <a:pt x="21438" y="7642"/>
                </a:lnTo>
                <a:lnTo>
                  <a:pt x="20838" y="7824"/>
                </a:lnTo>
                <a:lnTo>
                  <a:pt x="20238" y="8033"/>
                </a:lnTo>
                <a:lnTo>
                  <a:pt x="19665" y="8268"/>
                </a:lnTo>
                <a:lnTo>
                  <a:pt x="19091" y="8554"/>
                </a:lnTo>
                <a:lnTo>
                  <a:pt x="18543" y="8841"/>
                </a:lnTo>
                <a:lnTo>
                  <a:pt x="17996" y="9128"/>
                </a:lnTo>
                <a:lnTo>
                  <a:pt x="17448" y="9467"/>
                </a:lnTo>
                <a:lnTo>
                  <a:pt x="16952" y="9780"/>
                </a:lnTo>
                <a:lnTo>
                  <a:pt x="16457" y="10119"/>
                </a:lnTo>
                <a:lnTo>
                  <a:pt x="15518" y="10797"/>
                </a:lnTo>
                <a:lnTo>
                  <a:pt x="14684" y="11475"/>
                </a:lnTo>
                <a:lnTo>
                  <a:pt x="13953" y="12075"/>
                </a:lnTo>
                <a:lnTo>
                  <a:pt x="13354" y="12623"/>
                </a:lnTo>
                <a:lnTo>
                  <a:pt x="13484" y="11945"/>
                </a:lnTo>
                <a:lnTo>
                  <a:pt x="13406" y="11945"/>
                </a:lnTo>
                <a:lnTo>
                  <a:pt x="13771" y="11397"/>
                </a:lnTo>
                <a:lnTo>
                  <a:pt x="14214" y="10771"/>
                </a:lnTo>
                <a:lnTo>
                  <a:pt x="14710" y="10093"/>
                </a:lnTo>
                <a:lnTo>
                  <a:pt x="15257" y="9389"/>
                </a:lnTo>
                <a:lnTo>
                  <a:pt x="15883" y="8633"/>
                </a:lnTo>
                <a:lnTo>
                  <a:pt x="16535" y="7876"/>
                </a:lnTo>
                <a:lnTo>
                  <a:pt x="17239" y="7094"/>
                </a:lnTo>
                <a:lnTo>
                  <a:pt x="17996" y="6338"/>
                </a:lnTo>
                <a:lnTo>
                  <a:pt x="18804" y="5581"/>
                </a:lnTo>
                <a:lnTo>
                  <a:pt x="19665" y="4825"/>
                </a:lnTo>
                <a:lnTo>
                  <a:pt x="20577" y="4121"/>
                </a:lnTo>
                <a:lnTo>
                  <a:pt x="21047" y="3782"/>
                </a:lnTo>
                <a:lnTo>
                  <a:pt x="21516" y="3443"/>
                </a:lnTo>
                <a:lnTo>
                  <a:pt x="22012" y="3130"/>
                </a:lnTo>
                <a:lnTo>
                  <a:pt x="22507" y="2843"/>
                </a:lnTo>
                <a:lnTo>
                  <a:pt x="23003" y="2556"/>
                </a:lnTo>
                <a:lnTo>
                  <a:pt x="23524" y="2269"/>
                </a:lnTo>
                <a:lnTo>
                  <a:pt x="24072" y="2035"/>
                </a:lnTo>
                <a:lnTo>
                  <a:pt x="24594" y="1800"/>
                </a:lnTo>
                <a:lnTo>
                  <a:pt x="25141" y="1565"/>
                </a:lnTo>
                <a:lnTo>
                  <a:pt x="25715" y="1383"/>
                </a:lnTo>
                <a:lnTo>
                  <a:pt x="25220" y="1226"/>
                </a:lnTo>
                <a:lnTo>
                  <a:pt x="24672" y="1122"/>
                </a:lnTo>
                <a:lnTo>
                  <a:pt x="23942" y="991"/>
                </a:lnTo>
                <a:lnTo>
                  <a:pt x="23498" y="939"/>
                </a:lnTo>
                <a:lnTo>
                  <a:pt x="23055" y="887"/>
                </a:lnTo>
                <a:lnTo>
                  <a:pt x="22559" y="861"/>
                </a:lnTo>
                <a:lnTo>
                  <a:pt x="22064" y="861"/>
                </a:lnTo>
                <a:lnTo>
                  <a:pt x="21542" y="887"/>
                </a:lnTo>
                <a:lnTo>
                  <a:pt x="20995" y="913"/>
                </a:lnTo>
                <a:lnTo>
                  <a:pt x="20447" y="991"/>
                </a:lnTo>
                <a:lnTo>
                  <a:pt x="19873" y="1096"/>
                </a:lnTo>
                <a:lnTo>
                  <a:pt x="19300" y="1252"/>
                </a:lnTo>
                <a:lnTo>
                  <a:pt x="18726" y="1461"/>
                </a:lnTo>
                <a:lnTo>
                  <a:pt x="18152" y="1696"/>
                </a:lnTo>
                <a:lnTo>
                  <a:pt x="17578" y="1982"/>
                </a:lnTo>
                <a:lnTo>
                  <a:pt x="17031" y="2321"/>
                </a:lnTo>
                <a:lnTo>
                  <a:pt x="16483" y="2739"/>
                </a:lnTo>
                <a:lnTo>
                  <a:pt x="15961" y="3208"/>
                </a:lnTo>
                <a:lnTo>
                  <a:pt x="15727" y="3469"/>
                </a:lnTo>
                <a:lnTo>
                  <a:pt x="15466" y="3730"/>
                </a:lnTo>
                <a:lnTo>
                  <a:pt x="15231" y="4017"/>
                </a:lnTo>
                <a:lnTo>
                  <a:pt x="14997" y="4330"/>
                </a:lnTo>
                <a:lnTo>
                  <a:pt x="14762" y="4669"/>
                </a:lnTo>
                <a:lnTo>
                  <a:pt x="14527" y="5008"/>
                </a:lnTo>
                <a:lnTo>
                  <a:pt x="14318" y="5373"/>
                </a:lnTo>
                <a:lnTo>
                  <a:pt x="14110" y="5764"/>
                </a:lnTo>
                <a:lnTo>
                  <a:pt x="13927" y="6181"/>
                </a:lnTo>
                <a:lnTo>
                  <a:pt x="13745" y="6598"/>
                </a:lnTo>
                <a:lnTo>
                  <a:pt x="13562" y="7042"/>
                </a:lnTo>
                <a:lnTo>
                  <a:pt x="13380" y="7511"/>
                </a:lnTo>
                <a:lnTo>
                  <a:pt x="13249" y="8007"/>
                </a:lnTo>
                <a:lnTo>
                  <a:pt x="13093" y="8528"/>
                </a:lnTo>
                <a:lnTo>
                  <a:pt x="12962" y="9076"/>
                </a:lnTo>
                <a:lnTo>
                  <a:pt x="12832" y="9624"/>
                </a:lnTo>
                <a:lnTo>
                  <a:pt x="12728" y="10223"/>
                </a:lnTo>
                <a:lnTo>
                  <a:pt x="12649" y="10823"/>
                </a:lnTo>
                <a:lnTo>
                  <a:pt x="12623" y="9780"/>
                </a:lnTo>
                <a:lnTo>
                  <a:pt x="12571" y="8789"/>
                </a:lnTo>
                <a:lnTo>
                  <a:pt x="12441" y="7876"/>
                </a:lnTo>
                <a:lnTo>
                  <a:pt x="12284" y="7042"/>
                </a:lnTo>
                <a:lnTo>
                  <a:pt x="12076" y="6259"/>
                </a:lnTo>
                <a:lnTo>
                  <a:pt x="11815" y="5529"/>
                </a:lnTo>
                <a:lnTo>
                  <a:pt x="11502" y="4877"/>
                </a:lnTo>
                <a:lnTo>
                  <a:pt x="11163" y="4251"/>
                </a:lnTo>
                <a:lnTo>
                  <a:pt x="10798" y="3704"/>
                </a:lnTo>
                <a:lnTo>
                  <a:pt x="10407" y="3182"/>
                </a:lnTo>
                <a:lnTo>
                  <a:pt x="9989" y="2739"/>
                </a:lnTo>
                <a:lnTo>
                  <a:pt x="9546" y="2321"/>
                </a:lnTo>
                <a:lnTo>
                  <a:pt x="9077" y="1956"/>
                </a:lnTo>
                <a:lnTo>
                  <a:pt x="8607" y="1617"/>
                </a:lnTo>
                <a:lnTo>
                  <a:pt x="8138" y="1330"/>
                </a:lnTo>
                <a:lnTo>
                  <a:pt x="7642" y="1096"/>
                </a:lnTo>
                <a:lnTo>
                  <a:pt x="7173" y="861"/>
                </a:lnTo>
                <a:lnTo>
                  <a:pt x="6677" y="678"/>
                </a:lnTo>
                <a:lnTo>
                  <a:pt x="6208" y="522"/>
                </a:lnTo>
                <a:lnTo>
                  <a:pt x="5738" y="392"/>
                </a:lnTo>
                <a:lnTo>
                  <a:pt x="5295" y="287"/>
                </a:lnTo>
                <a:lnTo>
                  <a:pt x="4878" y="183"/>
                </a:lnTo>
                <a:lnTo>
                  <a:pt x="4095" y="79"/>
                </a:lnTo>
                <a:lnTo>
                  <a:pt x="3417" y="27"/>
                </a:lnTo>
                <a:lnTo>
                  <a:pt x="289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93;p61">
            <a:extLst>
              <a:ext uri="{FF2B5EF4-FFF2-40B4-BE49-F238E27FC236}">
                <a16:creationId xmlns:a16="http://schemas.microsoft.com/office/drawing/2014/main" id="{86B993D0-FF09-0C5A-311D-33C939F2B3AC}"/>
              </a:ext>
            </a:extLst>
          </p:cNvPr>
          <p:cNvSpPr txBox="1">
            <a:spLocks/>
          </p:cNvSpPr>
          <p:nvPr/>
        </p:nvSpPr>
        <p:spPr>
          <a:xfrm>
            <a:off x="1449122" y="251388"/>
            <a:ext cx="2709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ef Ruqaa"/>
              <a:buNone/>
              <a:defRPr sz="33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sr-Cyrl-RS" dirty="0"/>
              <a:t>3. Река Нил</a:t>
            </a:r>
          </a:p>
        </p:txBody>
      </p:sp>
      <p:sp>
        <p:nvSpPr>
          <p:cNvPr id="12" name="Google Shape;668;p38">
            <a:extLst>
              <a:ext uri="{FF2B5EF4-FFF2-40B4-BE49-F238E27FC236}">
                <a16:creationId xmlns:a16="http://schemas.microsoft.com/office/drawing/2014/main" id="{8BFC9787-495D-CEF9-E060-30ADEDE83C1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9487" y="1619307"/>
            <a:ext cx="6905100" cy="372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600" dirty="0"/>
              <a:t>Нил је кључан за живот у Египту.</a:t>
            </a:r>
            <a:endParaRPr lang="en-US" sz="1600" dirty="0"/>
          </a:p>
        </p:txBody>
      </p:sp>
      <p:grpSp>
        <p:nvGrpSpPr>
          <p:cNvPr id="13" name="Google Shape;684;p39">
            <a:extLst>
              <a:ext uri="{FF2B5EF4-FFF2-40B4-BE49-F238E27FC236}">
                <a16:creationId xmlns:a16="http://schemas.microsoft.com/office/drawing/2014/main" id="{EFC38D6A-94F4-2A8E-F91D-2E4E3427F94A}"/>
              </a:ext>
            </a:extLst>
          </p:cNvPr>
          <p:cNvGrpSpPr/>
          <p:nvPr/>
        </p:nvGrpSpPr>
        <p:grpSpPr>
          <a:xfrm>
            <a:off x="295182" y="1636598"/>
            <a:ext cx="313110" cy="294114"/>
            <a:chOff x="238125" y="1322175"/>
            <a:chExt cx="276425" cy="286225"/>
          </a:xfrm>
        </p:grpSpPr>
        <p:sp>
          <p:nvSpPr>
            <p:cNvPr id="14" name="Google Shape;685;p39">
              <a:extLst>
                <a:ext uri="{FF2B5EF4-FFF2-40B4-BE49-F238E27FC236}">
                  <a16:creationId xmlns:a16="http://schemas.microsoft.com/office/drawing/2014/main" id="{882226C0-3598-AC18-65CD-C56A9DD253C7}"/>
                </a:ext>
              </a:extLst>
            </p:cNvPr>
            <p:cNvSpPr/>
            <p:nvPr/>
          </p:nvSpPr>
          <p:spPr>
            <a:xfrm>
              <a:off x="385150" y="1322175"/>
              <a:ext cx="16350" cy="62750"/>
            </a:xfrm>
            <a:custGeom>
              <a:avLst/>
              <a:gdLst/>
              <a:ahLst/>
              <a:cxnLst/>
              <a:rect l="l" t="t" r="r" b="b"/>
              <a:pathLst>
                <a:path w="654" h="2510" extrusionOk="0">
                  <a:moveTo>
                    <a:pt x="0" y="0"/>
                  </a:moveTo>
                  <a:lnTo>
                    <a:pt x="0" y="2509"/>
                  </a:lnTo>
                  <a:lnTo>
                    <a:pt x="654" y="2509"/>
                  </a:lnTo>
                  <a:lnTo>
                    <a:pt x="654" y="78"/>
                  </a:lnTo>
                  <a:lnTo>
                    <a:pt x="34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86;p39">
              <a:extLst>
                <a:ext uri="{FF2B5EF4-FFF2-40B4-BE49-F238E27FC236}">
                  <a16:creationId xmlns:a16="http://schemas.microsoft.com/office/drawing/2014/main" id="{D8791CF9-14F3-B6EA-7008-1CAD2BE323F8}"/>
                </a:ext>
              </a:extLst>
            </p:cNvPr>
            <p:cNvSpPr/>
            <p:nvPr/>
          </p:nvSpPr>
          <p:spPr>
            <a:xfrm>
              <a:off x="277975" y="1535200"/>
              <a:ext cx="65375" cy="20925"/>
            </a:xfrm>
            <a:custGeom>
              <a:avLst/>
              <a:gdLst/>
              <a:ahLst/>
              <a:cxnLst/>
              <a:rect l="l" t="t" r="r" b="b"/>
              <a:pathLst>
                <a:path w="2615" h="837" extrusionOk="0">
                  <a:moveTo>
                    <a:pt x="0" y="0"/>
                  </a:moveTo>
                  <a:lnTo>
                    <a:pt x="105" y="26"/>
                  </a:lnTo>
                  <a:lnTo>
                    <a:pt x="210" y="79"/>
                  </a:lnTo>
                  <a:lnTo>
                    <a:pt x="288" y="157"/>
                  </a:lnTo>
                  <a:lnTo>
                    <a:pt x="366" y="235"/>
                  </a:lnTo>
                  <a:lnTo>
                    <a:pt x="419" y="340"/>
                  </a:lnTo>
                  <a:lnTo>
                    <a:pt x="445" y="445"/>
                  </a:lnTo>
                  <a:lnTo>
                    <a:pt x="471" y="549"/>
                  </a:lnTo>
                  <a:lnTo>
                    <a:pt x="471" y="837"/>
                  </a:lnTo>
                  <a:lnTo>
                    <a:pt x="2614" y="837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87;p39">
              <a:extLst>
                <a:ext uri="{FF2B5EF4-FFF2-40B4-BE49-F238E27FC236}">
                  <a16:creationId xmlns:a16="http://schemas.microsoft.com/office/drawing/2014/main" id="{17B048A2-0C6D-D959-19B1-58514E5BAD05}"/>
                </a:ext>
              </a:extLst>
            </p:cNvPr>
            <p:cNvSpPr/>
            <p:nvPr/>
          </p:nvSpPr>
          <p:spPr>
            <a:xfrm>
              <a:off x="440025" y="1464625"/>
              <a:ext cx="68650" cy="18975"/>
            </a:xfrm>
            <a:custGeom>
              <a:avLst/>
              <a:gdLst/>
              <a:ahLst/>
              <a:cxnLst/>
              <a:rect l="l" t="t" r="r" b="b"/>
              <a:pathLst>
                <a:path w="2746" h="759" extrusionOk="0">
                  <a:moveTo>
                    <a:pt x="367" y="0"/>
                  </a:moveTo>
                  <a:lnTo>
                    <a:pt x="210" y="392"/>
                  </a:lnTo>
                  <a:lnTo>
                    <a:pt x="1" y="758"/>
                  </a:lnTo>
                  <a:lnTo>
                    <a:pt x="2745" y="758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88;p39">
              <a:extLst>
                <a:ext uri="{FF2B5EF4-FFF2-40B4-BE49-F238E27FC236}">
                  <a16:creationId xmlns:a16="http://schemas.microsoft.com/office/drawing/2014/main" id="{C833E32F-0CB7-DFD2-C66C-3C6D2C7B093A}"/>
                </a:ext>
              </a:extLst>
            </p:cNvPr>
            <p:cNvSpPr/>
            <p:nvPr/>
          </p:nvSpPr>
          <p:spPr>
            <a:xfrm>
              <a:off x="451800" y="1428675"/>
              <a:ext cx="47075" cy="18975"/>
            </a:xfrm>
            <a:custGeom>
              <a:avLst/>
              <a:gdLst/>
              <a:ahLst/>
              <a:cxnLst/>
              <a:rect l="l" t="t" r="r" b="b"/>
              <a:pathLst>
                <a:path w="1883" h="759" extrusionOk="0">
                  <a:moveTo>
                    <a:pt x="27" y="1"/>
                  </a:moveTo>
                  <a:lnTo>
                    <a:pt x="27" y="576"/>
                  </a:lnTo>
                  <a:lnTo>
                    <a:pt x="0" y="759"/>
                  </a:lnTo>
                  <a:lnTo>
                    <a:pt x="1882" y="759"/>
                  </a:lnTo>
                  <a:lnTo>
                    <a:pt x="1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89;p39">
              <a:extLst>
                <a:ext uri="{FF2B5EF4-FFF2-40B4-BE49-F238E27FC236}">
                  <a16:creationId xmlns:a16="http://schemas.microsoft.com/office/drawing/2014/main" id="{1BD1B3CE-2832-7C18-E972-80AD46C18330}"/>
                </a:ext>
              </a:extLst>
            </p:cNvPr>
            <p:cNvSpPr/>
            <p:nvPr/>
          </p:nvSpPr>
          <p:spPr>
            <a:xfrm>
              <a:off x="418475" y="1327400"/>
              <a:ext cx="17000" cy="57525"/>
            </a:xfrm>
            <a:custGeom>
              <a:avLst/>
              <a:gdLst/>
              <a:ahLst/>
              <a:cxnLst/>
              <a:rect l="l" t="t" r="r" b="b"/>
              <a:pathLst>
                <a:path w="680" h="2301" extrusionOk="0">
                  <a:moveTo>
                    <a:pt x="0" y="0"/>
                  </a:moveTo>
                  <a:lnTo>
                    <a:pt x="0" y="2300"/>
                  </a:lnTo>
                  <a:lnTo>
                    <a:pt x="680" y="2300"/>
                  </a:lnTo>
                  <a:lnTo>
                    <a:pt x="680" y="235"/>
                  </a:lnTo>
                  <a:lnTo>
                    <a:pt x="34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90;p39">
              <a:extLst>
                <a:ext uri="{FF2B5EF4-FFF2-40B4-BE49-F238E27FC236}">
                  <a16:creationId xmlns:a16="http://schemas.microsoft.com/office/drawing/2014/main" id="{0AC72427-1419-DAE5-DEE5-049CB25B0E01}"/>
                </a:ext>
              </a:extLst>
            </p:cNvPr>
            <p:cNvSpPr/>
            <p:nvPr/>
          </p:nvSpPr>
          <p:spPr>
            <a:xfrm>
              <a:off x="452450" y="1371175"/>
              <a:ext cx="36625" cy="40550"/>
            </a:xfrm>
            <a:custGeom>
              <a:avLst/>
              <a:gdLst/>
              <a:ahLst/>
              <a:cxnLst/>
              <a:rect l="l" t="t" r="r" b="b"/>
              <a:pathLst>
                <a:path w="1465" h="1622" extrusionOk="0">
                  <a:moveTo>
                    <a:pt x="1020" y="0"/>
                  </a:moveTo>
                  <a:lnTo>
                    <a:pt x="1" y="1020"/>
                  </a:lnTo>
                  <a:lnTo>
                    <a:pt x="1" y="1621"/>
                  </a:lnTo>
                  <a:lnTo>
                    <a:pt x="1464" y="1621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91;p39">
              <a:extLst>
                <a:ext uri="{FF2B5EF4-FFF2-40B4-BE49-F238E27FC236}">
                  <a16:creationId xmlns:a16="http://schemas.microsoft.com/office/drawing/2014/main" id="{64DEED94-C612-1915-C180-BFBC8C090A8C}"/>
                </a:ext>
              </a:extLst>
            </p:cNvPr>
            <p:cNvSpPr/>
            <p:nvPr/>
          </p:nvSpPr>
          <p:spPr>
            <a:xfrm>
              <a:off x="244650" y="1464625"/>
              <a:ext cx="67975" cy="18975"/>
            </a:xfrm>
            <a:custGeom>
              <a:avLst/>
              <a:gdLst/>
              <a:ahLst/>
              <a:cxnLst/>
              <a:rect l="l" t="t" r="r" b="b"/>
              <a:pathLst>
                <a:path w="2719" h="759" extrusionOk="0">
                  <a:moveTo>
                    <a:pt x="209" y="0"/>
                  </a:moveTo>
                  <a:lnTo>
                    <a:pt x="0" y="758"/>
                  </a:lnTo>
                  <a:lnTo>
                    <a:pt x="2719" y="758"/>
                  </a:lnTo>
                  <a:lnTo>
                    <a:pt x="2510" y="392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92;p39">
              <a:extLst>
                <a:ext uri="{FF2B5EF4-FFF2-40B4-BE49-F238E27FC236}">
                  <a16:creationId xmlns:a16="http://schemas.microsoft.com/office/drawing/2014/main" id="{7B294373-FBE4-E314-B2C3-16AD6E12B887}"/>
                </a:ext>
              </a:extLst>
            </p:cNvPr>
            <p:cNvSpPr/>
            <p:nvPr/>
          </p:nvSpPr>
          <p:spPr>
            <a:xfrm>
              <a:off x="238125" y="1500550"/>
              <a:ext cx="105225" cy="17675"/>
            </a:xfrm>
            <a:custGeom>
              <a:avLst/>
              <a:gdLst/>
              <a:ahLst/>
              <a:cxnLst/>
              <a:rect l="l" t="t" r="r" b="b"/>
              <a:pathLst>
                <a:path w="4209" h="707" extrusionOk="0">
                  <a:moveTo>
                    <a:pt x="78" y="1"/>
                  </a:moveTo>
                  <a:lnTo>
                    <a:pt x="52" y="79"/>
                  </a:lnTo>
                  <a:lnTo>
                    <a:pt x="26" y="236"/>
                  </a:lnTo>
                  <a:lnTo>
                    <a:pt x="0" y="393"/>
                  </a:lnTo>
                  <a:lnTo>
                    <a:pt x="26" y="550"/>
                  </a:lnTo>
                  <a:lnTo>
                    <a:pt x="52" y="707"/>
                  </a:lnTo>
                  <a:lnTo>
                    <a:pt x="4208" y="707"/>
                  </a:lnTo>
                  <a:lnTo>
                    <a:pt x="4208" y="419"/>
                  </a:lnTo>
                  <a:lnTo>
                    <a:pt x="3869" y="236"/>
                  </a:lnTo>
                  <a:lnTo>
                    <a:pt x="3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93;p39">
              <a:extLst>
                <a:ext uri="{FF2B5EF4-FFF2-40B4-BE49-F238E27FC236}">
                  <a16:creationId xmlns:a16="http://schemas.microsoft.com/office/drawing/2014/main" id="{152C48B3-42FD-A94F-D896-7973C4389970}"/>
                </a:ext>
              </a:extLst>
            </p:cNvPr>
            <p:cNvSpPr/>
            <p:nvPr/>
          </p:nvSpPr>
          <p:spPr>
            <a:xfrm>
              <a:off x="254450" y="1428675"/>
              <a:ext cx="46425" cy="18975"/>
            </a:xfrm>
            <a:custGeom>
              <a:avLst/>
              <a:gdLst/>
              <a:ahLst/>
              <a:cxnLst/>
              <a:rect l="l" t="t" r="r" b="b"/>
              <a:pathLst>
                <a:path w="1857" h="759" extrusionOk="0">
                  <a:moveTo>
                    <a:pt x="210" y="1"/>
                  </a:moveTo>
                  <a:lnTo>
                    <a:pt x="0" y="759"/>
                  </a:lnTo>
                  <a:lnTo>
                    <a:pt x="1856" y="759"/>
                  </a:lnTo>
                  <a:lnTo>
                    <a:pt x="1856" y="57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94;p39">
              <a:extLst>
                <a:ext uri="{FF2B5EF4-FFF2-40B4-BE49-F238E27FC236}">
                  <a16:creationId xmlns:a16="http://schemas.microsoft.com/office/drawing/2014/main" id="{BFDF086C-3D07-B795-86A5-1C486DD42D19}"/>
                </a:ext>
              </a:extLst>
            </p:cNvPr>
            <p:cNvSpPr/>
            <p:nvPr/>
          </p:nvSpPr>
          <p:spPr>
            <a:xfrm>
              <a:off x="263600" y="1371175"/>
              <a:ext cx="37275" cy="40550"/>
            </a:xfrm>
            <a:custGeom>
              <a:avLst/>
              <a:gdLst/>
              <a:ahLst/>
              <a:cxnLst/>
              <a:rect l="l" t="t" r="r" b="b"/>
              <a:pathLst>
                <a:path w="1491" h="1622" extrusionOk="0">
                  <a:moveTo>
                    <a:pt x="445" y="0"/>
                  </a:moveTo>
                  <a:lnTo>
                    <a:pt x="0" y="1621"/>
                  </a:lnTo>
                  <a:lnTo>
                    <a:pt x="1490" y="1621"/>
                  </a:lnTo>
                  <a:lnTo>
                    <a:pt x="1490" y="1020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95;p39">
              <a:extLst>
                <a:ext uri="{FF2B5EF4-FFF2-40B4-BE49-F238E27FC236}">
                  <a16:creationId xmlns:a16="http://schemas.microsoft.com/office/drawing/2014/main" id="{54B99F72-32F1-D7A9-E91D-610230FA4B3E}"/>
                </a:ext>
              </a:extLst>
            </p:cNvPr>
            <p:cNvSpPr/>
            <p:nvPr/>
          </p:nvSpPr>
          <p:spPr>
            <a:xfrm>
              <a:off x="283850" y="1341775"/>
              <a:ext cx="17025" cy="31375"/>
            </a:xfrm>
            <a:custGeom>
              <a:avLst/>
              <a:gdLst/>
              <a:ahLst/>
              <a:cxnLst/>
              <a:rect l="l" t="t" r="r" b="b"/>
              <a:pathLst>
                <a:path w="681" h="1255" extrusionOk="0">
                  <a:moveTo>
                    <a:pt x="680" y="0"/>
                  </a:moveTo>
                  <a:lnTo>
                    <a:pt x="314" y="262"/>
                  </a:lnTo>
                  <a:lnTo>
                    <a:pt x="1" y="575"/>
                  </a:lnTo>
                  <a:lnTo>
                    <a:pt x="680" y="1255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96;p39">
              <a:extLst>
                <a:ext uri="{FF2B5EF4-FFF2-40B4-BE49-F238E27FC236}">
                  <a16:creationId xmlns:a16="http://schemas.microsoft.com/office/drawing/2014/main" id="{5D7D950E-6A08-6C7F-FF12-F169FC57B7AF}"/>
                </a:ext>
              </a:extLst>
            </p:cNvPr>
            <p:cNvSpPr/>
            <p:nvPr/>
          </p:nvSpPr>
          <p:spPr>
            <a:xfrm>
              <a:off x="409325" y="1535200"/>
              <a:ext cx="65375" cy="20925"/>
            </a:xfrm>
            <a:custGeom>
              <a:avLst/>
              <a:gdLst/>
              <a:ahLst/>
              <a:cxnLst/>
              <a:rect l="l" t="t" r="r" b="b"/>
              <a:pathLst>
                <a:path w="2615" h="837" extrusionOk="0">
                  <a:moveTo>
                    <a:pt x="0" y="0"/>
                  </a:moveTo>
                  <a:lnTo>
                    <a:pt x="0" y="837"/>
                  </a:lnTo>
                  <a:lnTo>
                    <a:pt x="2170" y="837"/>
                  </a:lnTo>
                  <a:lnTo>
                    <a:pt x="2170" y="549"/>
                  </a:lnTo>
                  <a:lnTo>
                    <a:pt x="2170" y="445"/>
                  </a:lnTo>
                  <a:lnTo>
                    <a:pt x="2222" y="340"/>
                  </a:lnTo>
                  <a:lnTo>
                    <a:pt x="2274" y="235"/>
                  </a:lnTo>
                  <a:lnTo>
                    <a:pt x="2327" y="157"/>
                  </a:lnTo>
                  <a:lnTo>
                    <a:pt x="2405" y="79"/>
                  </a:lnTo>
                  <a:lnTo>
                    <a:pt x="2510" y="2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7;p39">
              <a:extLst>
                <a:ext uri="{FF2B5EF4-FFF2-40B4-BE49-F238E27FC236}">
                  <a16:creationId xmlns:a16="http://schemas.microsoft.com/office/drawing/2014/main" id="{79D3E5A8-0C14-3685-73F9-0ED8EA84CD88}"/>
                </a:ext>
              </a:extLst>
            </p:cNvPr>
            <p:cNvSpPr/>
            <p:nvPr/>
          </p:nvSpPr>
          <p:spPr>
            <a:xfrm>
              <a:off x="289725" y="1572450"/>
              <a:ext cx="53625" cy="35950"/>
            </a:xfrm>
            <a:custGeom>
              <a:avLst/>
              <a:gdLst/>
              <a:ahLst/>
              <a:cxnLst/>
              <a:rect l="l" t="t" r="r" b="b"/>
              <a:pathLst>
                <a:path w="2145" h="1438" extrusionOk="0">
                  <a:moveTo>
                    <a:pt x="1" y="0"/>
                  </a:moveTo>
                  <a:lnTo>
                    <a:pt x="1" y="209"/>
                  </a:lnTo>
                  <a:lnTo>
                    <a:pt x="27" y="445"/>
                  </a:lnTo>
                  <a:lnTo>
                    <a:pt x="79" y="680"/>
                  </a:lnTo>
                  <a:lnTo>
                    <a:pt x="210" y="889"/>
                  </a:lnTo>
                  <a:lnTo>
                    <a:pt x="341" y="1072"/>
                  </a:lnTo>
                  <a:lnTo>
                    <a:pt x="524" y="1229"/>
                  </a:lnTo>
                  <a:lnTo>
                    <a:pt x="733" y="1333"/>
                  </a:lnTo>
                  <a:lnTo>
                    <a:pt x="968" y="1412"/>
                  </a:lnTo>
                  <a:lnTo>
                    <a:pt x="1229" y="1438"/>
                  </a:lnTo>
                  <a:lnTo>
                    <a:pt x="2144" y="1438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8;p39">
              <a:extLst>
                <a:ext uri="{FF2B5EF4-FFF2-40B4-BE49-F238E27FC236}">
                  <a16:creationId xmlns:a16="http://schemas.microsoft.com/office/drawing/2014/main" id="{941B8DDA-BB12-273C-36D9-B25E15177E3E}"/>
                </a:ext>
              </a:extLst>
            </p:cNvPr>
            <p:cNvSpPr/>
            <p:nvPr/>
          </p:nvSpPr>
          <p:spPr>
            <a:xfrm>
              <a:off x="360300" y="1516900"/>
              <a:ext cx="32700" cy="69300"/>
            </a:xfrm>
            <a:custGeom>
              <a:avLst/>
              <a:gdLst/>
              <a:ahLst/>
              <a:cxnLst/>
              <a:rect l="l" t="t" r="r" b="b"/>
              <a:pathLst>
                <a:path w="1308" h="2772" extrusionOk="0">
                  <a:moveTo>
                    <a:pt x="1" y="0"/>
                  </a:moveTo>
                  <a:lnTo>
                    <a:pt x="1" y="1882"/>
                  </a:lnTo>
                  <a:lnTo>
                    <a:pt x="1" y="2274"/>
                  </a:lnTo>
                  <a:lnTo>
                    <a:pt x="53" y="2510"/>
                  </a:lnTo>
                  <a:lnTo>
                    <a:pt x="106" y="2614"/>
                  </a:lnTo>
                  <a:lnTo>
                    <a:pt x="184" y="2693"/>
                  </a:lnTo>
                  <a:lnTo>
                    <a:pt x="262" y="2745"/>
                  </a:lnTo>
                  <a:lnTo>
                    <a:pt x="367" y="2771"/>
                  </a:lnTo>
                  <a:lnTo>
                    <a:pt x="916" y="2771"/>
                  </a:lnTo>
                  <a:lnTo>
                    <a:pt x="1020" y="2745"/>
                  </a:lnTo>
                  <a:lnTo>
                    <a:pt x="1125" y="2693"/>
                  </a:lnTo>
                  <a:lnTo>
                    <a:pt x="1203" y="2614"/>
                  </a:lnTo>
                  <a:lnTo>
                    <a:pt x="1256" y="2510"/>
                  </a:lnTo>
                  <a:lnTo>
                    <a:pt x="1308" y="2274"/>
                  </a:lnTo>
                  <a:lnTo>
                    <a:pt x="1308" y="0"/>
                  </a:lnTo>
                  <a:lnTo>
                    <a:pt x="968" y="53"/>
                  </a:lnTo>
                  <a:lnTo>
                    <a:pt x="654" y="79"/>
                  </a:lnTo>
                  <a:lnTo>
                    <a:pt x="315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9;p39">
              <a:extLst>
                <a:ext uri="{FF2B5EF4-FFF2-40B4-BE49-F238E27FC236}">
                  <a16:creationId xmlns:a16="http://schemas.microsoft.com/office/drawing/2014/main" id="{58B8DDB6-B9B2-75E1-3CDD-AF55CE39C566}"/>
                </a:ext>
              </a:extLst>
            </p:cNvPr>
            <p:cNvSpPr/>
            <p:nvPr/>
          </p:nvSpPr>
          <p:spPr>
            <a:xfrm>
              <a:off x="452450" y="1341775"/>
              <a:ext cx="17025" cy="31375"/>
            </a:xfrm>
            <a:custGeom>
              <a:avLst/>
              <a:gdLst/>
              <a:ahLst/>
              <a:cxnLst/>
              <a:rect l="l" t="t" r="r" b="b"/>
              <a:pathLst>
                <a:path w="681" h="1255" extrusionOk="0">
                  <a:moveTo>
                    <a:pt x="1" y="0"/>
                  </a:moveTo>
                  <a:lnTo>
                    <a:pt x="1" y="1255"/>
                  </a:lnTo>
                  <a:lnTo>
                    <a:pt x="680" y="575"/>
                  </a:lnTo>
                  <a:lnTo>
                    <a:pt x="366" y="2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00;p39">
              <a:extLst>
                <a:ext uri="{FF2B5EF4-FFF2-40B4-BE49-F238E27FC236}">
                  <a16:creationId xmlns:a16="http://schemas.microsoft.com/office/drawing/2014/main" id="{18F05935-79B4-0034-1801-7857354E205F}"/>
                </a:ext>
              </a:extLst>
            </p:cNvPr>
            <p:cNvSpPr/>
            <p:nvPr/>
          </p:nvSpPr>
          <p:spPr>
            <a:xfrm>
              <a:off x="409325" y="1572450"/>
              <a:ext cx="54250" cy="35950"/>
            </a:xfrm>
            <a:custGeom>
              <a:avLst/>
              <a:gdLst/>
              <a:ahLst/>
              <a:cxnLst/>
              <a:rect l="l" t="t" r="r" b="b"/>
              <a:pathLst>
                <a:path w="2170" h="1438" extrusionOk="0">
                  <a:moveTo>
                    <a:pt x="0" y="0"/>
                  </a:moveTo>
                  <a:lnTo>
                    <a:pt x="0" y="1438"/>
                  </a:lnTo>
                  <a:lnTo>
                    <a:pt x="941" y="1438"/>
                  </a:lnTo>
                  <a:lnTo>
                    <a:pt x="1177" y="1412"/>
                  </a:lnTo>
                  <a:lnTo>
                    <a:pt x="1412" y="1333"/>
                  </a:lnTo>
                  <a:lnTo>
                    <a:pt x="1621" y="1229"/>
                  </a:lnTo>
                  <a:lnTo>
                    <a:pt x="1804" y="1072"/>
                  </a:lnTo>
                  <a:lnTo>
                    <a:pt x="1961" y="889"/>
                  </a:lnTo>
                  <a:lnTo>
                    <a:pt x="2065" y="680"/>
                  </a:lnTo>
                  <a:lnTo>
                    <a:pt x="2144" y="445"/>
                  </a:lnTo>
                  <a:lnTo>
                    <a:pt x="2170" y="20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01;p39">
              <a:extLst>
                <a:ext uri="{FF2B5EF4-FFF2-40B4-BE49-F238E27FC236}">
                  <a16:creationId xmlns:a16="http://schemas.microsoft.com/office/drawing/2014/main" id="{A84F6D65-ADC9-7ED4-CFEE-5C76B2775C0F}"/>
                </a:ext>
              </a:extLst>
            </p:cNvPr>
            <p:cNvSpPr/>
            <p:nvPr/>
          </p:nvSpPr>
          <p:spPr>
            <a:xfrm>
              <a:off x="317175" y="1401875"/>
              <a:ext cx="118300" cy="100025"/>
            </a:xfrm>
            <a:custGeom>
              <a:avLst/>
              <a:gdLst/>
              <a:ahLst/>
              <a:cxnLst/>
              <a:rect l="l" t="t" r="r" b="b"/>
              <a:pathLst>
                <a:path w="4732" h="4001" extrusionOk="0">
                  <a:moveTo>
                    <a:pt x="1465" y="759"/>
                  </a:moveTo>
                  <a:lnTo>
                    <a:pt x="1595" y="785"/>
                  </a:lnTo>
                  <a:lnTo>
                    <a:pt x="1700" y="864"/>
                  </a:lnTo>
                  <a:lnTo>
                    <a:pt x="1778" y="968"/>
                  </a:lnTo>
                  <a:lnTo>
                    <a:pt x="1804" y="1099"/>
                  </a:lnTo>
                  <a:lnTo>
                    <a:pt x="1778" y="1229"/>
                  </a:lnTo>
                  <a:lnTo>
                    <a:pt x="1700" y="1334"/>
                  </a:lnTo>
                  <a:lnTo>
                    <a:pt x="1595" y="1412"/>
                  </a:lnTo>
                  <a:lnTo>
                    <a:pt x="1465" y="1439"/>
                  </a:lnTo>
                  <a:lnTo>
                    <a:pt x="759" y="1439"/>
                  </a:lnTo>
                  <a:lnTo>
                    <a:pt x="628" y="1412"/>
                  </a:lnTo>
                  <a:lnTo>
                    <a:pt x="524" y="1334"/>
                  </a:lnTo>
                  <a:lnTo>
                    <a:pt x="445" y="1229"/>
                  </a:lnTo>
                  <a:lnTo>
                    <a:pt x="419" y="1099"/>
                  </a:lnTo>
                  <a:lnTo>
                    <a:pt x="445" y="968"/>
                  </a:lnTo>
                  <a:lnTo>
                    <a:pt x="524" y="864"/>
                  </a:lnTo>
                  <a:lnTo>
                    <a:pt x="628" y="785"/>
                  </a:lnTo>
                  <a:lnTo>
                    <a:pt x="759" y="759"/>
                  </a:lnTo>
                  <a:close/>
                  <a:moveTo>
                    <a:pt x="4000" y="759"/>
                  </a:moveTo>
                  <a:lnTo>
                    <a:pt x="4131" y="785"/>
                  </a:lnTo>
                  <a:lnTo>
                    <a:pt x="4235" y="864"/>
                  </a:lnTo>
                  <a:lnTo>
                    <a:pt x="4288" y="968"/>
                  </a:lnTo>
                  <a:lnTo>
                    <a:pt x="4314" y="1099"/>
                  </a:lnTo>
                  <a:lnTo>
                    <a:pt x="4288" y="1229"/>
                  </a:lnTo>
                  <a:lnTo>
                    <a:pt x="4235" y="1334"/>
                  </a:lnTo>
                  <a:lnTo>
                    <a:pt x="4131" y="1412"/>
                  </a:lnTo>
                  <a:lnTo>
                    <a:pt x="4000" y="1439"/>
                  </a:lnTo>
                  <a:lnTo>
                    <a:pt x="3268" y="1439"/>
                  </a:lnTo>
                  <a:lnTo>
                    <a:pt x="3137" y="1412"/>
                  </a:lnTo>
                  <a:lnTo>
                    <a:pt x="3033" y="1334"/>
                  </a:lnTo>
                  <a:lnTo>
                    <a:pt x="2954" y="1229"/>
                  </a:lnTo>
                  <a:lnTo>
                    <a:pt x="2928" y="1099"/>
                  </a:lnTo>
                  <a:lnTo>
                    <a:pt x="2954" y="968"/>
                  </a:lnTo>
                  <a:lnTo>
                    <a:pt x="3033" y="864"/>
                  </a:lnTo>
                  <a:lnTo>
                    <a:pt x="3137" y="785"/>
                  </a:lnTo>
                  <a:lnTo>
                    <a:pt x="3268" y="759"/>
                  </a:lnTo>
                  <a:close/>
                  <a:moveTo>
                    <a:pt x="2379" y="1491"/>
                  </a:moveTo>
                  <a:lnTo>
                    <a:pt x="2510" y="1517"/>
                  </a:lnTo>
                  <a:lnTo>
                    <a:pt x="2615" y="1569"/>
                  </a:lnTo>
                  <a:lnTo>
                    <a:pt x="2693" y="1700"/>
                  </a:lnTo>
                  <a:lnTo>
                    <a:pt x="2719" y="1831"/>
                  </a:lnTo>
                  <a:lnTo>
                    <a:pt x="2719" y="2170"/>
                  </a:lnTo>
                  <a:lnTo>
                    <a:pt x="2693" y="2301"/>
                  </a:lnTo>
                  <a:lnTo>
                    <a:pt x="2615" y="2406"/>
                  </a:lnTo>
                  <a:lnTo>
                    <a:pt x="2510" y="2484"/>
                  </a:lnTo>
                  <a:lnTo>
                    <a:pt x="2379" y="2510"/>
                  </a:lnTo>
                  <a:lnTo>
                    <a:pt x="2249" y="2484"/>
                  </a:lnTo>
                  <a:lnTo>
                    <a:pt x="2144" y="2406"/>
                  </a:lnTo>
                  <a:lnTo>
                    <a:pt x="2066" y="2301"/>
                  </a:lnTo>
                  <a:lnTo>
                    <a:pt x="2040" y="2170"/>
                  </a:lnTo>
                  <a:lnTo>
                    <a:pt x="2040" y="1831"/>
                  </a:lnTo>
                  <a:lnTo>
                    <a:pt x="2066" y="1700"/>
                  </a:lnTo>
                  <a:lnTo>
                    <a:pt x="2144" y="1569"/>
                  </a:lnTo>
                  <a:lnTo>
                    <a:pt x="2249" y="1517"/>
                  </a:lnTo>
                  <a:lnTo>
                    <a:pt x="2379" y="1491"/>
                  </a:lnTo>
                  <a:close/>
                  <a:moveTo>
                    <a:pt x="1" y="1"/>
                  </a:moveTo>
                  <a:lnTo>
                    <a:pt x="1" y="733"/>
                  </a:lnTo>
                  <a:lnTo>
                    <a:pt x="1" y="1648"/>
                  </a:lnTo>
                  <a:lnTo>
                    <a:pt x="53" y="2014"/>
                  </a:lnTo>
                  <a:lnTo>
                    <a:pt x="131" y="2353"/>
                  </a:lnTo>
                  <a:lnTo>
                    <a:pt x="262" y="2667"/>
                  </a:lnTo>
                  <a:lnTo>
                    <a:pt x="419" y="2981"/>
                  </a:lnTo>
                  <a:lnTo>
                    <a:pt x="628" y="3242"/>
                  </a:lnTo>
                  <a:lnTo>
                    <a:pt x="890" y="3477"/>
                  </a:lnTo>
                  <a:lnTo>
                    <a:pt x="1177" y="3660"/>
                  </a:lnTo>
                  <a:lnTo>
                    <a:pt x="1491" y="3817"/>
                  </a:lnTo>
                  <a:lnTo>
                    <a:pt x="1517" y="3843"/>
                  </a:lnTo>
                  <a:lnTo>
                    <a:pt x="1726" y="3922"/>
                  </a:lnTo>
                  <a:lnTo>
                    <a:pt x="1935" y="3948"/>
                  </a:lnTo>
                  <a:lnTo>
                    <a:pt x="2144" y="4000"/>
                  </a:lnTo>
                  <a:lnTo>
                    <a:pt x="2615" y="4000"/>
                  </a:lnTo>
                  <a:lnTo>
                    <a:pt x="2850" y="3948"/>
                  </a:lnTo>
                  <a:lnTo>
                    <a:pt x="3085" y="3896"/>
                  </a:lnTo>
                  <a:lnTo>
                    <a:pt x="3294" y="3817"/>
                  </a:lnTo>
                  <a:lnTo>
                    <a:pt x="3503" y="3713"/>
                  </a:lnTo>
                  <a:lnTo>
                    <a:pt x="3686" y="3608"/>
                  </a:lnTo>
                  <a:lnTo>
                    <a:pt x="3869" y="3451"/>
                  </a:lnTo>
                  <a:lnTo>
                    <a:pt x="4052" y="3321"/>
                  </a:lnTo>
                  <a:lnTo>
                    <a:pt x="4183" y="3138"/>
                  </a:lnTo>
                  <a:lnTo>
                    <a:pt x="4340" y="2955"/>
                  </a:lnTo>
                  <a:lnTo>
                    <a:pt x="4444" y="2772"/>
                  </a:lnTo>
                  <a:lnTo>
                    <a:pt x="4549" y="2563"/>
                  </a:lnTo>
                  <a:lnTo>
                    <a:pt x="4627" y="2353"/>
                  </a:lnTo>
                  <a:lnTo>
                    <a:pt x="4680" y="2118"/>
                  </a:lnTo>
                  <a:lnTo>
                    <a:pt x="4732" y="1883"/>
                  </a:lnTo>
                  <a:lnTo>
                    <a:pt x="4732" y="1648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02;p39">
              <a:extLst>
                <a:ext uri="{FF2B5EF4-FFF2-40B4-BE49-F238E27FC236}">
                  <a16:creationId xmlns:a16="http://schemas.microsoft.com/office/drawing/2014/main" id="{77FBAFF1-BDE2-7A35-7568-E46494107126}"/>
                </a:ext>
              </a:extLst>
            </p:cNvPr>
            <p:cNvSpPr/>
            <p:nvPr/>
          </p:nvSpPr>
          <p:spPr>
            <a:xfrm>
              <a:off x="409325" y="1500550"/>
              <a:ext cx="105225" cy="17675"/>
            </a:xfrm>
            <a:custGeom>
              <a:avLst/>
              <a:gdLst/>
              <a:ahLst/>
              <a:cxnLst/>
              <a:rect l="l" t="t" r="r" b="b"/>
              <a:pathLst>
                <a:path w="4209" h="707" extrusionOk="0">
                  <a:moveTo>
                    <a:pt x="654" y="1"/>
                  </a:moveTo>
                  <a:lnTo>
                    <a:pt x="340" y="236"/>
                  </a:lnTo>
                  <a:lnTo>
                    <a:pt x="0" y="419"/>
                  </a:lnTo>
                  <a:lnTo>
                    <a:pt x="0" y="707"/>
                  </a:lnTo>
                  <a:lnTo>
                    <a:pt x="4156" y="707"/>
                  </a:lnTo>
                  <a:lnTo>
                    <a:pt x="4209" y="550"/>
                  </a:lnTo>
                  <a:lnTo>
                    <a:pt x="4209" y="393"/>
                  </a:lnTo>
                  <a:lnTo>
                    <a:pt x="4209" y="236"/>
                  </a:lnTo>
                  <a:lnTo>
                    <a:pt x="4156" y="79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03;p39">
              <a:extLst>
                <a:ext uri="{FF2B5EF4-FFF2-40B4-BE49-F238E27FC236}">
                  <a16:creationId xmlns:a16="http://schemas.microsoft.com/office/drawing/2014/main" id="{382B7E93-D631-6A90-A0ED-47D4363F457E}"/>
                </a:ext>
              </a:extLst>
            </p:cNvPr>
            <p:cNvSpPr/>
            <p:nvPr/>
          </p:nvSpPr>
          <p:spPr>
            <a:xfrm>
              <a:off x="317175" y="1327400"/>
              <a:ext cx="17025" cy="57525"/>
            </a:xfrm>
            <a:custGeom>
              <a:avLst/>
              <a:gdLst/>
              <a:ahLst/>
              <a:cxnLst/>
              <a:rect l="l" t="t" r="r" b="b"/>
              <a:pathLst>
                <a:path w="681" h="2301" extrusionOk="0">
                  <a:moveTo>
                    <a:pt x="680" y="0"/>
                  </a:moveTo>
                  <a:lnTo>
                    <a:pt x="341" y="105"/>
                  </a:lnTo>
                  <a:lnTo>
                    <a:pt x="1" y="235"/>
                  </a:lnTo>
                  <a:lnTo>
                    <a:pt x="1" y="2300"/>
                  </a:lnTo>
                  <a:lnTo>
                    <a:pt x="680" y="2300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04;p39">
              <a:extLst>
                <a:ext uri="{FF2B5EF4-FFF2-40B4-BE49-F238E27FC236}">
                  <a16:creationId xmlns:a16="http://schemas.microsoft.com/office/drawing/2014/main" id="{7D2C4E98-E0B0-74DD-2DC8-9A72DD36F120}"/>
                </a:ext>
              </a:extLst>
            </p:cNvPr>
            <p:cNvSpPr/>
            <p:nvPr/>
          </p:nvSpPr>
          <p:spPr>
            <a:xfrm>
              <a:off x="351175" y="1322175"/>
              <a:ext cx="17000" cy="62750"/>
            </a:xfrm>
            <a:custGeom>
              <a:avLst/>
              <a:gdLst/>
              <a:ahLst/>
              <a:cxnLst/>
              <a:rect l="l" t="t" r="r" b="b"/>
              <a:pathLst>
                <a:path w="680" h="2510" extrusionOk="0">
                  <a:moveTo>
                    <a:pt x="680" y="0"/>
                  </a:moveTo>
                  <a:lnTo>
                    <a:pt x="340" y="26"/>
                  </a:lnTo>
                  <a:lnTo>
                    <a:pt x="0" y="78"/>
                  </a:lnTo>
                  <a:lnTo>
                    <a:pt x="0" y="2509"/>
                  </a:lnTo>
                  <a:lnTo>
                    <a:pt x="680" y="2509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684;p39">
            <a:extLst>
              <a:ext uri="{FF2B5EF4-FFF2-40B4-BE49-F238E27FC236}">
                <a16:creationId xmlns:a16="http://schemas.microsoft.com/office/drawing/2014/main" id="{93EAE02E-ED07-173F-7B43-59E44EE0793B}"/>
              </a:ext>
            </a:extLst>
          </p:cNvPr>
          <p:cNvGrpSpPr/>
          <p:nvPr/>
        </p:nvGrpSpPr>
        <p:grpSpPr>
          <a:xfrm>
            <a:off x="277426" y="2079489"/>
            <a:ext cx="313110" cy="294114"/>
            <a:chOff x="238125" y="1322175"/>
            <a:chExt cx="276425" cy="286225"/>
          </a:xfrm>
        </p:grpSpPr>
        <p:sp>
          <p:nvSpPr>
            <p:cNvPr id="35" name="Google Shape;685;p39">
              <a:extLst>
                <a:ext uri="{FF2B5EF4-FFF2-40B4-BE49-F238E27FC236}">
                  <a16:creationId xmlns:a16="http://schemas.microsoft.com/office/drawing/2014/main" id="{F8588430-6130-3641-1F82-C6EBC58784FD}"/>
                </a:ext>
              </a:extLst>
            </p:cNvPr>
            <p:cNvSpPr/>
            <p:nvPr/>
          </p:nvSpPr>
          <p:spPr>
            <a:xfrm>
              <a:off x="385150" y="1322175"/>
              <a:ext cx="16350" cy="62750"/>
            </a:xfrm>
            <a:custGeom>
              <a:avLst/>
              <a:gdLst/>
              <a:ahLst/>
              <a:cxnLst/>
              <a:rect l="l" t="t" r="r" b="b"/>
              <a:pathLst>
                <a:path w="654" h="2510" extrusionOk="0">
                  <a:moveTo>
                    <a:pt x="0" y="0"/>
                  </a:moveTo>
                  <a:lnTo>
                    <a:pt x="0" y="2509"/>
                  </a:lnTo>
                  <a:lnTo>
                    <a:pt x="654" y="2509"/>
                  </a:lnTo>
                  <a:lnTo>
                    <a:pt x="654" y="78"/>
                  </a:lnTo>
                  <a:lnTo>
                    <a:pt x="34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6;p39">
              <a:extLst>
                <a:ext uri="{FF2B5EF4-FFF2-40B4-BE49-F238E27FC236}">
                  <a16:creationId xmlns:a16="http://schemas.microsoft.com/office/drawing/2014/main" id="{8E39C6D5-9BD3-7A41-E074-09627C47F525}"/>
                </a:ext>
              </a:extLst>
            </p:cNvPr>
            <p:cNvSpPr/>
            <p:nvPr/>
          </p:nvSpPr>
          <p:spPr>
            <a:xfrm>
              <a:off x="277975" y="1535200"/>
              <a:ext cx="65375" cy="20925"/>
            </a:xfrm>
            <a:custGeom>
              <a:avLst/>
              <a:gdLst/>
              <a:ahLst/>
              <a:cxnLst/>
              <a:rect l="l" t="t" r="r" b="b"/>
              <a:pathLst>
                <a:path w="2615" h="837" extrusionOk="0">
                  <a:moveTo>
                    <a:pt x="0" y="0"/>
                  </a:moveTo>
                  <a:lnTo>
                    <a:pt x="105" y="26"/>
                  </a:lnTo>
                  <a:lnTo>
                    <a:pt x="210" y="79"/>
                  </a:lnTo>
                  <a:lnTo>
                    <a:pt x="288" y="157"/>
                  </a:lnTo>
                  <a:lnTo>
                    <a:pt x="366" y="235"/>
                  </a:lnTo>
                  <a:lnTo>
                    <a:pt x="419" y="340"/>
                  </a:lnTo>
                  <a:lnTo>
                    <a:pt x="445" y="445"/>
                  </a:lnTo>
                  <a:lnTo>
                    <a:pt x="471" y="549"/>
                  </a:lnTo>
                  <a:lnTo>
                    <a:pt x="471" y="837"/>
                  </a:lnTo>
                  <a:lnTo>
                    <a:pt x="2614" y="837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7;p39">
              <a:extLst>
                <a:ext uri="{FF2B5EF4-FFF2-40B4-BE49-F238E27FC236}">
                  <a16:creationId xmlns:a16="http://schemas.microsoft.com/office/drawing/2014/main" id="{679765E8-782B-825D-E896-A8577F552149}"/>
                </a:ext>
              </a:extLst>
            </p:cNvPr>
            <p:cNvSpPr/>
            <p:nvPr/>
          </p:nvSpPr>
          <p:spPr>
            <a:xfrm>
              <a:off x="440025" y="1464625"/>
              <a:ext cx="68650" cy="18975"/>
            </a:xfrm>
            <a:custGeom>
              <a:avLst/>
              <a:gdLst/>
              <a:ahLst/>
              <a:cxnLst/>
              <a:rect l="l" t="t" r="r" b="b"/>
              <a:pathLst>
                <a:path w="2746" h="759" extrusionOk="0">
                  <a:moveTo>
                    <a:pt x="367" y="0"/>
                  </a:moveTo>
                  <a:lnTo>
                    <a:pt x="210" y="392"/>
                  </a:lnTo>
                  <a:lnTo>
                    <a:pt x="1" y="758"/>
                  </a:lnTo>
                  <a:lnTo>
                    <a:pt x="2745" y="758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8;p39">
              <a:extLst>
                <a:ext uri="{FF2B5EF4-FFF2-40B4-BE49-F238E27FC236}">
                  <a16:creationId xmlns:a16="http://schemas.microsoft.com/office/drawing/2014/main" id="{6DDA5F5E-8394-5695-6DD2-6272A6365BE3}"/>
                </a:ext>
              </a:extLst>
            </p:cNvPr>
            <p:cNvSpPr/>
            <p:nvPr/>
          </p:nvSpPr>
          <p:spPr>
            <a:xfrm>
              <a:off x="451800" y="1428675"/>
              <a:ext cx="47075" cy="18975"/>
            </a:xfrm>
            <a:custGeom>
              <a:avLst/>
              <a:gdLst/>
              <a:ahLst/>
              <a:cxnLst/>
              <a:rect l="l" t="t" r="r" b="b"/>
              <a:pathLst>
                <a:path w="1883" h="759" extrusionOk="0">
                  <a:moveTo>
                    <a:pt x="27" y="1"/>
                  </a:moveTo>
                  <a:lnTo>
                    <a:pt x="27" y="576"/>
                  </a:lnTo>
                  <a:lnTo>
                    <a:pt x="0" y="759"/>
                  </a:lnTo>
                  <a:lnTo>
                    <a:pt x="1882" y="759"/>
                  </a:lnTo>
                  <a:lnTo>
                    <a:pt x="1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89;p39">
              <a:extLst>
                <a:ext uri="{FF2B5EF4-FFF2-40B4-BE49-F238E27FC236}">
                  <a16:creationId xmlns:a16="http://schemas.microsoft.com/office/drawing/2014/main" id="{67BF05A4-9148-63C6-36EF-3AE5C373E3C4}"/>
                </a:ext>
              </a:extLst>
            </p:cNvPr>
            <p:cNvSpPr/>
            <p:nvPr/>
          </p:nvSpPr>
          <p:spPr>
            <a:xfrm>
              <a:off x="418475" y="1327400"/>
              <a:ext cx="17000" cy="57525"/>
            </a:xfrm>
            <a:custGeom>
              <a:avLst/>
              <a:gdLst/>
              <a:ahLst/>
              <a:cxnLst/>
              <a:rect l="l" t="t" r="r" b="b"/>
              <a:pathLst>
                <a:path w="680" h="2301" extrusionOk="0">
                  <a:moveTo>
                    <a:pt x="0" y="0"/>
                  </a:moveTo>
                  <a:lnTo>
                    <a:pt x="0" y="2300"/>
                  </a:lnTo>
                  <a:lnTo>
                    <a:pt x="680" y="2300"/>
                  </a:lnTo>
                  <a:lnTo>
                    <a:pt x="680" y="235"/>
                  </a:lnTo>
                  <a:lnTo>
                    <a:pt x="34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0;p39">
              <a:extLst>
                <a:ext uri="{FF2B5EF4-FFF2-40B4-BE49-F238E27FC236}">
                  <a16:creationId xmlns:a16="http://schemas.microsoft.com/office/drawing/2014/main" id="{9259CE4E-02D0-1229-0B78-E60069721D72}"/>
                </a:ext>
              </a:extLst>
            </p:cNvPr>
            <p:cNvSpPr/>
            <p:nvPr/>
          </p:nvSpPr>
          <p:spPr>
            <a:xfrm>
              <a:off x="452450" y="1371175"/>
              <a:ext cx="36625" cy="40550"/>
            </a:xfrm>
            <a:custGeom>
              <a:avLst/>
              <a:gdLst/>
              <a:ahLst/>
              <a:cxnLst/>
              <a:rect l="l" t="t" r="r" b="b"/>
              <a:pathLst>
                <a:path w="1465" h="1622" extrusionOk="0">
                  <a:moveTo>
                    <a:pt x="1020" y="0"/>
                  </a:moveTo>
                  <a:lnTo>
                    <a:pt x="1" y="1020"/>
                  </a:lnTo>
                  <a:lnTo>
                    <a:pt x="1" y="1621"/>
                  </a:lnTo>
                  <a:lnTo>
                    <a:pt x="1464" y="1621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91;p39">
              <a:extLst>
                <a:ext uri="{FF2B5EF4-FFF2-40B4-BE49-F238E27FC236}">
                  <a16:creationId xmlns:a16="http://schemas.microsoft.com/office/drawing/2014/main" id="{9FDBAF0D-90DD-2B05-66FB-9A1B242F5F01}"/>
                </a:ext>
              </a:extLst>
            </p:cNvPr>
            <p:cNvSpPr/>
            <p:nvPr/>
          </p:nvSpPr>
          <p:spPr>
            <a:xfrm>
              <a:off x="244650" y="1464625"/>
              <a:ext cx="67975" cy="18975"/>
            </a:xfrm>
            <a:custGeom>
              <a:avLst/>
              <a:gdLst/>
              <a:ahLst/>
              <a:cxnLst/>
              <a:rect l="l" t="t" r="r" b="b"/>
              <a:pathLst>
                <a:path w="2719" h="759" extrusionOk="0">
                  <a:moveTo>
                    <a:pt x="209" y="0"/>
                  </a:moveTo>
                  <a:lnTo>
                    <a:pt x="0" y="758"/>
                  </a:lnTo>
                  <a:lnTo>
                    <a:pt x="2719" y="758"/>
                  </a:lnTo>
                  <a:lnTo>
                    <a:pt x="2510" y="392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92;p39">
              <a:extLst>
                <a:ext uri="{FF2B5EF4-FFF2-40B4-BE49-F238E27FC236}">
                  <a16:creationId xmlns:a16="http://schemas.microsoft.com/office/drawing/2014/main" id="{BFCFA600-E747-DF1A-4DB6-16FB4B174D7B}"/>
                </a:ext>
              </a:extLst>
            </p:cNvPr>
            <p:cNvSpPr/>
            <p:nvPr/>
          </p:nvSpPr>
          <p:spPr>
            <a:xfrm>
              <a:off x="238125" y="1500550"/>
              <a:ext cx="105225" cy="17675"/>
            </a:xfrm>
            <a:custGeom>
              <a:avLst/>
              <a:gdLst/>
              <a:ahLst/>
              <a:cxnLst/>
              <a:rect l="l" t="t" r="r" b="b"/>
              <a:pathLst>
                <a:path w="4209" h="707" extrusionOk="0">
                  <a:moveTo>
                    <a:pt x="78" y="1"/>
                  </a:moveTo>
                  <a:lnTo>
                    <a:pt x="52" y="79"/>
                  </a:lnTo>
                  <a:lnTo>
                    <a:pt x="26" y="236"/>
                  </a:lnTo>
                  <a:lnTo>
                    <a:pt x="0" y="393"/>
                  </a:lnTo>
                  <a:lnTo>
                    <a:pt x="26" y="550"/>
                  </a:lnTo>
                  <a:lnTo>
                    <a:pt x="52" y="707"/>
                  </a:lnTo>
                  <a:lnTo>
                    <a:pt x="4208" y="707"/>
                  </a:lnTo>
                  <a:lnTo>
                    <a:pt x="4208" y="419"/>
                  </a:lnTo>
                  <a:lnTo>
                    <a:pt x="3869" y="236"/>
                  </a:lnTo>
                  <a:lnTo>
                    <a:pt x="3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3;p39">
              <a:extLst>
                <a:ext uri="{FF2B5EF4-FFF2-40B4-BE49-F238E27FC236}">
                  <a16:creationId xmlns:a16="http://schemas.microsoft.com/office/drawing/2014/main" id="{4158F64F-FCE8-C65E-8891-798652876857}"/>
                </a:ext>
              </a:extLst>
            </p:cNvPr>
            <p:cNvSpPr/>
            <p:nvPr/>
          </p:nvSpPr>
          <p:spPr>
            <a:xfrm>
              <a:off x="254450" y="1428675"/>
              <a:ext cx="46425" cy="18975"/>
            </a:xfrm>
            <a:custGeom>
              <a:avLst/>
              <a:gdLst/>
              <a:ahLst/>
              <a:cxnLst/>
              <a:rect l="l" t="t" r="r" b="b"/>
              <a:pathLst>
                <a:path w="1857" h="759" extrusionOk="0">
                  <a:moveTo>
                    <a:pt x="210" y="1"/>
                  </a:moveTo>
                  <a:lnTo>
                    <a:pt x="0" y="759"/>
                  </a:lnTo>
                  <a:lnTo>
                    <a:pt x="1856" y="759"/>
                  </a:lnTo>
                  <a:lnTo>
                    <a:pt x="1856" y="57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4;p39">
              <a:extLst>
                <a:ext uri="{FF2B5EF4-FFF2-40B4-BE49-F238E27FC236}">
                  <a16:creationId xmlns:a16="http://schemas.microsoft.com/office/drawing/2014/main" id="{22BB58E8-951F-1564-A183-74AA3334B4B9}"/>
                </a:ext>
              </a:extLst>
            </p:cNvPr>
            <p:cNvSpPr/>
            <p:nvPr/>
          </p:nvSpPr>
          <p:spPr>
            <a:xfrm>
              <a:off x="263600" y="1371175"/>
              <a:ext cx="37275" cy="40550"/>
            </a:xfrm>
            <a:custGeom>
              <a:avLst/>
              <a:gdLst/>
              <a:ahLst/>
              <a:cxnLst/>
              <a:rect l="l" t="t" r="r" b="b"/>
              <a:pathLst>
                <a:path w="1491" h="1622" extrusionOk="0">
                  <a:moveTo>
                    <a:pt x="445" y="0"/>
                  </a:moveTo>
                  <a:lnTo>
                    <a:pt x="0" y="1621"/>
                  </a:lnTo>
                  <a:lnTo>
                    <a:pt x="1490" y="1621"/>
                  </a:lnTo>
                  <a:lnTo>
                    <a:pt x="1490" y="1020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95;p39">
              <a:extLst>
                <a:ext uri="{FF2B5EF4-FFF2-40B4-BE49-F238E27FC236}">
                  <a16:creationId xmlns:a16="http://schemas.microsoft.com/office/drawing/2014/main" id="{0DCC3AD3-172C-A1DB-409B-8160FE0FE714}"/>
                </a:ext>
              </a:extLst>
            </p:cNvPr>
            <p:cNvSpPr/>
            <p:nvPr/>
          </p:nvSpPr>
          <p:spPr>
            <a:xfrm>
              <a:off x="283850" y="1341775"/>
              <a:ext cx="17025" cy="31375"/>
            </a:xfrm>
            <a:custGeom>
              <a:avLst/>
              <a:gdLst/>
              <a:ahLst/>
              <a:cxnLst/>
              <a:rect l="l" t="t" r="r" b="b"/>
              <a:pathLst>
                <a:path w="681" h="1255" extrusionOk="0">
                  <a:moveTo>
                    <a:pt x="680" y="0"/>
                  </a:moveTo>
                  <a:lnTo>
                    <a:pt x="314" y="262"/>
                  </a:lnTo>
                  <a:lnTo>
                    <a:pt x="1" y="575"/>
                  </a:lnTo>
                  <a:lnTo>
                    <a:pt x="680" y="1255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6;p39">
              <a:extLst>
                <a:ext uri="{FF2B5EF4-FFF2-40B4-BE49-F238E27FC236}">
                  <a16:creationId xmlns:a16="http://schemas.microsoft.com/office/drawing/2014/main" id="{F6967EA5-8E24-3A61-8DE2-8F0296014925}"/>
                </a:ext>
              </a:extLst>
            </p:cNvPr>
            <p:cNvSpPr/>
            <p:nvPr/>
          </p:nvSpPr>
          <p:spPr>
            <a:xfrm>
              <a:off x="409325" y="1535200"/>
              <a:ext cx="65375" cy="20925"/>
            </a:xfrm>
            <a:custGeom>
              <a:avLst/>
              <a:gdLst/>
              <a:ahLst/>
              <a:cxnLst/>
              <a:rect l="l" t="t" r="r" b="b"/>
              <a:pathLst>
                <a:path w="2615" h="837" extrusionOk="0">
                  <a:moveTo>
                    <a:pt x="0" y="0"/>
                  </a:moveTo>
                  <a:lnTo>
                    <a:pt x="0" y="837"/>
                  </a:lnTo>
                  <a:lnTo>
                    <a:pt x="2170" y="837"/>
                  </a:lnTo>
                  <a:lnTo>
                    <a:pt x="2170" y="549"/>
                  </a:lnTo>
                  <a:lnTo>
                    <a:pt x="2170" y="445"/>
                  </a:lnTo>
                  <a:lnTo>
                    <a:pt x="2222" y="340"/>
                  </a:lnTo>
                  <a:lnTo>
                    <a:pt x="2274" y="235"/>
                  </a:lnTo>
                  <a:lnTo>
                    <a:pt x="2327" y="157"/>
                  </a:lnTo>
                  <a:lnTo>
                    <a:pt x="2405" y="79"/>
                  </a:lnTo>
                  <a:lnTo>
                    <a:pt x="2510" y="2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97;p39">
              <a:extLst>
                <a:ext uri="{FF2B5EF4-FFF2-40B4-BE49-F238E27FC236}">
                  <a16:creationId xmlns:a16="http://schemas.microsoft.com/office/drawing/2014/main" id="{3CF2C7A9-4C39-FDBF-258C-94E52C65F23C}"/>
                </a:ext>
              </a:extLst>
            </p:cNvPr>
            <p:cNvSpPr/>
            <p:nvPr/>
          </p:nvSpPr>
          <p:spPr>
            <a:xfrm>
              <a:off x="289725" y="1572450"/>
              <a:ext cx="53625" cy="35950"/>
            </a:xfrm>
            <a:custGeom>
              <a:avLst/>
              <a:gdLst/>
              <a:ahLst/>
              <a:cxnLst/>
              <a:rect l="l" t="t" r="r" b="b"/>
              <a:pathLst>
                <a:path w="2145" h="1438" extrusionOk="0">
                  <a:moveTo>
                    <a:pt x="1" y="0"/>
                  </a:moveTo>
                  <a:lnTo>
                    <a:pt x="1" y="209"/>
                  </a:lnTo>
                  <a:lnTo>
                    <a:pt x="27" y="445"/>
                  </a:lnTo>
                  <a:lnTo>
                    <a:pt x="79" y="680"/>
                  </a:lnTo>
                  <a:lnTo>
                    <a:pt x="210" y="889"/>
                  </a:lnTo>
                  <a:lnTo>
                    <a:pt x="341" y="1072"/>
                  </a:lnTo>
                  <a:lnTo>
                    <a:pt x="524" y="1229"/>
                  </a:lnTo>
                  <a:lnTo>
                    <a:pt x="733" y="1333"/>
                  </a:lnTo>
                  <a:lnTo>
                    <a:pt x="968" y="1412"/>
                  </a:lnTo>
                  <a:lnTo>
                    <a:pt x="1229" y="1438"/>
                  </a:lnTo>
                  <a:lnTo>
                    <a:pt x="2144" y="1438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98;p39">
              <a:extLst>
                <a:ext uri="{FF2B5EF4-FFF2-40B4-BE49-F238E27FC236}">
                  <a16:creationId xmlns:a16="http://schemas.microsoft.com/office/drawing/2014/main" id="{96E1D4E5-E94E-0013-9471-635F8AE4D8A0}"/>
                </a:ext>
              </a:extLst>
            </p:cNvPr>
            <p:cNvSpPr/>
            <p:nvPr/>
          </p:nvSpPr>
          <p:spPr>
            <a:xfrm>
              <a:off x="360300" y="1516900"/>
              <a:ext cx="32700" cy="69300"/>
            </a:xfrm>
            <a:custGeom>
              <a:avLst/>
              <a:gdLst/>
              <a:ahLst/>
              <a:cxnLst/>
              <a:rect l="l" t="t" r="r" b="b"/>
              <a:pathLst>
                <a:path w="1308" h="2772" extrusionOk="0">
                  <a:moveTo>
                    <a:pt x="1" y="0"/>
                  </a:moveTo>
                  <a:lnTo>
                    <a:pt x="1" y="1882"/>
                  </a:lnTo>
                  <a:lnTo>
                    <a:pt x="1" y="2274"/>
                  </a:lnTo>
                  <a:lnTo>
                    <a:pt x="53" y="2510"/>
                  </a:lnTo>
                  <a:lnTo>
                    <a:pt x="106" y="2614"/>
                  </a:lnTo>
                  <a:lnTo>
                    <a:pt x="184" y="2693"/>
                  </a:lnTo>
                  <a:lnTo>
                    <a:pt x="262" y="2745"/>
                  </a:lnTo>
                  <a:lnTo>
                    <a:pt x="367" y="2771"/>
                  </a:lnTo>
                  <a:lnTo>
                    <a:pt x="916" y="2771"/>
                  </a:lnTo>
                  <a:lnTo>
                    <a:pt x="1020" y="2745"/>
                  </a:lnTo>
                  <a:lnTo>
                    <a:pt x="1125" y="2693"/>
                  </a:lnTo>
                  <a:lnTo>
                    <a:pt x="1203" y="2614"/>
                  </a:lnTo>
                  <a:lnTo>
                    <a:pt x="1256" y="2510"/>
                  </a:lnTo>
                  <a:lnTo>
                    <a:pt x="1308" y="2274"/>
                  </a:lnTo>
                  <a:lnTo>
                    <a:pt x="1308" y="0"/>
                  </a:lnTo>
                  <a:lnTo>
                    <a:pt x="968" y="53"/>
                  </a:lnTo>
                  <a:lnTo>
                    <a:pt x="654" y="79"/>
                  </a:lnTo>
                  <a:lnTo>
                    <a:pt x="315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99;p39">
              <a:extLst>
                <a:ext uri="{FF2B5EF4-FFF2-40B4-BE49-F238E27FC236}">
                  <a16:creationId xmlns:a16="http://schemas.microsoft.com/office/drawing/2014/main" id="{D8F3E61A-E2AC-68A2-9A6E-6B05864BBFF4}"/>
                </a:ext>
              </a:extLst>
            </p:cNvPr>
            <p:cNvSpPr/>
            <p:nvPr/>
          </p:nvSpPr>
          <p:spPr>
            <a:xfrm>
              <a:off x="452450" y="1341775"/>
              <a:ext cx="17025" cy="31375"/>
            </a:xfrm>
            <a:custGeom>
              <a:avLst/>
              <a:gdLst/>
              <a:ahLst/>
              <a:cxnLst/>
              <a:rect l="l" t="t" r="r" b="b"/>
              <a:pathLst>
                <a:path w="681" h="1255" extrusionOk="0">
                  <a:moveTo>
                    <a:pt x="1" y="0"/>
                  </a:moveTo>
                  <a:lnTo>
                    <a:pt x="1" y="1255"/>
                  </a:lnTo>
                  <a:lnTo>
                    <a:pt x="680" y="575"/>
                  </a:lnTo>
                  <a:lnTo>
                    <a:pt x="366" y="2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00;p39">
              <a:extLst>
                <a:ext uri="{FF2B5EF4-FFF2-40B4-BE49-F238E27FC236}">
                  <a16:creationId xmlns:a16="http://schemas.microsoft.com/office/drawing/2014/main" id="{02AC08CE-8E72-E4EC-4B22-39AB98C41C0E}"/>
                </a:ext>
              </a:extLst>
            </p:cNvPr>
            <p:cNvSpPr/>
            <p:nvPr/>
          </p:nvSpPr>
          <p:spPr>
            <a:xfrm>
              <a:off x="409325" y="1572450"/>
              <a:ext cx="54250" cy="35950"/>
            </a:xfrm>
            <a:custGeom>
              <a:avLst/>
              <a:gdLst/>
              <a:ahLst/>
              <a:cxnLst/>
              <a:rect l="l" t="t" r="r" b="b"/>
              <a:pathLst>
                <a:path w="2170" h="1438" extrusionOk="0">
                  <a:moveTo>
                    <a:pt x="0" y="0"/>
                  </a:moveTo>
                  <a:lnTo>
                    <a:pt x="0" y="1438"/>
                  </a:lnTo>
                  <a:lnTo>
                    <a:pt x="941" y="1438"/>
                  </a:lnTo>
                  <a:lnTo>
                    <a:pt x="1177" y="1412"/>
                  </a:lnTo>
                  <a:lnTo>
                    <a:pt x="1412" y="1333"/>
                  </a:lnTo>
                  <a:lnTo>
                    <a:pt x="1621" y="1229"/>
                  </a:lnTo>
                  <a:lnTo>
                    <a:pt x="1804" y="1072"/>
                  </a:lnTo>
                  <a:lnTo>
                    <a:pt x="1961" y="889"/>
                  </a:lnTo>
                  <a:lnTo>
                    <a:pt x="2065" y="680"/>
                  </a:lnTo>
                  <a:lnTo>
                    <a:pt x="2144" y="445"/>
                  </a:lnTo>
                  <a:lnTo>
                    <a:pt x="2170" y="20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01;p39">
              <a:extLst>
                <a:ext uri="{FF2B5EF4-FFF2-40B4-BE49-F238E27FC236}">
                  <a16:creationId xmlns:a16="http://schemas.microsoft.com/office/drawing/2014/main" id="{14A96E73-F383-2ED2-66FE-6A285CAE22AD}"/>
                </a:ext>
              </a:extLst>
            </p:cNvPr>
            <p:cNvSpPr/>
            <p:nvPr/>
          </p:nvSpPr>
          <p:spPr>
            <a:xfrm>
              <a:off x="317175" y="1401875"/>
              <a:ext cx="118300" cy="100025"/>
            </a:xfrm>
            <a:custGeom>
              <a:avLst/>
              <a:gdLst/>
              <a:ahLst/>
              <a:cxnLst/>
              <a:rect l="l" t="t" r="r" b="b"/>
              <a:pathLst>
                <a:path w="4732" h="4001" extrusionOk="0">
                  <a:moveTo>
                    <a:pt x="1465" y="759"/>
                  </a:moveTo>
                  <a:lnTo>
                    <a:pt x="1595" y="785"/>
                  </a:lnTo>
                  <a:lnTo>
                    <a:pt x="1700" y="864"/>
                  </a:lnTo>
                  <a:lnTo>
                    <a:pt x="1778" y="968"/>
                  </a:lnTo>
                  <a:lnTo>
                    <a:pt x="1804" y="1099"/>
                  </a:lnTo>
                  <a:lnTo>
                    <a:pt x="1778" y="1229"/>
                  </a:lnTo>
                  <a:lnTo>
                    <a:pt x="1700" y="1334"/>
                  </a:lnTo>
                  <a:lnTo>
                    <a:pt x="1595" y="1412"/>
                  </a:lnTo>
                  <a:lnTo>
                    <a:pt x="1465" y="1439"/>
                  </a:lnTo>
                  <a:lnTo>
                    <a:pt x="759" y="1439"/>
                  </a:lnTo>
                  <a:lnTo>
                    <a:pt x="628" y="1412"/>
                  </a:lnTo>
                  <a:lnTo>
                    <a:pt x="524" y="1334"/>
                  </a:lnTo>
                  <a:lnTo>
                    <a:pt x="445" y="1229"/>
                  </a:lnTo>
                  <a:lnTo>
                    <a:pt x="419" y="1099"/>
                  </a:lnTo>
                  <a:lnTo>
                    <a:pt x="445" y="968"/>
                  </a:lnTo>
                  <a:lnTo>
                    <a:pt x="524" y="864"/>
                  </a:lnTo>
                  <a:lnTo>
                    <a:pt x="628" y="785"/>
                  </a:lnTo>
                  <a:lnTo>
                    <a:pt x="759" y="759"/>
                  </a:lnTo>
                  <a:close/>
                  <a:moveTo>
                    <a:pt x="4000" y="759"/>
                  </a:moveTo>
                  <a:lnTo>
                    <a:pt x="4131" y="785"/>
                  </a:lnTo>
                  <a:lnTo>
                    <a:pt x="4235" y="864"/>
                  </a:lnTo>
                  <a:lnTo>
                    <a:pt x="4288" y="968"/>
                  </a:lnTo>
                  <a:lnTo>
                    <a:pt x="4314" y="1099"/>
                  </a:lnTo>
                  <a:lnTo>
                    <a:pt x="4288" y="1229"/>
                  </a:lnTo>
                  <a:lnTo>
                    <a:pt x="4235" y="1334"/>
                  </a:lnTo>
                  <a:lnTo>
                    <a:pt x="4131" y="1412"/>
                  </a:lnTo>
                  <a:lnTo>
                    <a:pt x="4000" y="1439"/>
                  </a:lnTo>
                  <a:lnTo>
                    <a:pt x="3268" y="1439"/>
                  </a:lnTo>
                  <a:lnTo>
                    <a:pt x="3137" y="1412"/>
                  </a:lnTo>
                  <a:lnTo>
                    <a:pt x="3033" y="1334"/>
                  </a:lnTo>
                  <a:lnTo>
                    <a:pt x="2954" y="1229"/>
                  </a:lnTo>
                  <a:lnTo>
                    <a:pt x="2928" y="1099"/>
                  </a:lnTo>
                  <a:lnTo>
                    <a:pt x="2954" y="968"/>
                  </a:lnTo>
                  <a:lnTo>
                    <a:pt x="3033" y="864"/>
                  </a:lnTo>
                  <a:lnTo>
                    <a:pt x="3137" y="785"/>
                  </a:lnTo>
                  <a:lnTo>
                    <a:pt x="3268" y="759"/>
                  </a:lnTo>
                  <a:close/>
                  <a:moveTo>
                    <a:pt x="2379" y="1491"/>
                  </a:moveTo>
                  <a:lnTo>
                    <a:pt x="2510" y="1517"/>
                  </a:lnTo>
                  <a:lnTo>
                    <a:pt x="2615" y="1569"/>
                  </a:lnTo>
                  <a:lnTo>
                    <a:pt x="2693" y="1700"/>
                  </a:lnTo>
                  <a:lnTo>
                    <a:pt x="2719" y="1831"/>
                  </a:lnTo>
                  <a:lnTo>
                    <a:pt x="2719" y="2170"/>
                  </a:lnTo>
                  <a:lnTo>
                    <a:pt x="2693" y="2301"/>
                  </a:lnTo>
                  <a:lnTo>
                    <a:pt x="2615" y="2406"/>
                  </a:lnTo>
                  <a:lnTo>
                    <a:pt x="2510" y="2484"/>
                  </a:lnTo>
                  <a:lnTo>
                    <a:pt x="2379" y="2510"/>
                  </a:lnTo>
                  <a:lnTo>
                    <a:pt x="2249" y="2484"/>
                  </a:lnTo>
                  <a:lnTo>
                    <a:pt x="2144" y="2406"/>
                  </a:lnTo>
                  <a:lnTo>
                    <a:pt x="2066" y="2301"/>
                  </a:lnTo>
                  <a:lnTo>
                    <a:pt x="2040" y="2170"/>
                  </a:lnTo>
                  <a:lnTo>
                    <a:pt x="2040" y="1831"/>
                  </a:lnTo>
                  <a:lnTo>
                    <a:pt x="2066" y="1700"/>
                  </a:lnTo>
                  <a:lnTo>
                    <a:pt x="2144" y="1569"/>
                  </a:lnTo>
                  <a:lnTo>
                    <a:pt x="2249" y="1517"/>
                  </a:lnTo>
                  <a:lnTo>
                    <a:pt x="2379" y="1491"/>
                  </a:lnTo>
                  <a:close/>
                  <a:moveTo>
                    <a:pt x="1" y="1"/>
                  </a:moveTo>
                  <a:lnTo>
                    <a:pt x="1" y="733"/>
                  </a:lnTo>
                  <a:lnTo>
                    <a:pt x="1" y="1648"/>
                  </a:lnTo>
                  <a:lnTo>
                    <a:pt x="53" y="2014"/>
                  </a:lnTo>
                  <a:lnTo>
                    <a:pt x="131" y="2353"/>
                  </a:lnTo>
                  <a:lnTo>
                    <a:pt x="262" y="2667"/>
                  </a:lnTo>
                  <a:lnTo>
                    <a:pt x="419" y="2981"/>
                  </a:lnTo>
                  <a:lnTo>
                    <a:pt x="628" y="3242"/>
                  </a:lnTo>
                  <a:lnTo>
                    <a:pt x="890" y="3477"/>
                  </a:lnTo>
                  <a:lnTo>
                    <a:pt x="1177" y="3660"/>
                  </a:lnTo>
                  <a:lnTo>
                    <a:pt x="1491" y="3817"/>
                  </a:lnTo>
                  <a:lnTo>
                    <a:pt x="1517" y="3843"/>
                  </a:lnTo>
                  <a:lnTo>
                    <a:pt x="1726" y="3922"/>
                  </a:lnTo>
                  <a:lnTo>
                    <a:pt x="1935" y="3948"/>
                  </a:lnTo>
                  <a:lnTo>
                    <a:pt x="2144" y="4000"/>
                  </a:lnTo>
                  <a:lnTo>
                    <a:pt x="2615" y="4000"/>
                  </a:lnTo>
                  <a:lnTo>
                    <a:pt x="2850" y="3948"/>
                  </a:lnTo>
                  <a:lnTo>
                    <a:pt x="3085" y="3896"/>
                  </a:lnTo>
                  <a:lnTo>
                    <a:pt x="3294" y="3817"/>
                  </a:lnTo>
                  <a:lnTo>
                    <a:pt x="3503" y="3713"/>
                  </a:lnTo>
                  <a:lnTo>
                    <a:pt x="3686" y="3608"/>
                  </a:lnTo>
                  <a:lnTo>
                    <a:pt x="3869" y="3451"/>
                  </a:lnTo>
                  <a:lnTo>
                    <a:pt x="4052" y="3321"/>
                  </a:lnTo>
                  <a:lnTo>
                    <a:pt x="4183" y="3138"/>
                  </a:lnTo>
                  <a:lnTo>
                    <a:pt x="4340" y="2955"/>
                  </a:lnTo>
                  <a:lnTo>
                    <a:pt x="4444" y="2772"/>
                  </a:lnTo>
                  <a:lnTo>
                    <a:pt x="4549" y="2563"/>
                  </a:lnTo>
                  <a:lnTo>
                    <a:pt x="4627" y="2353"/>
                  </a:lnTo>
                  <a:lnTo>
                    <a:pt x="4680" y="2118"/>
                  </a:lnTo>
                  <a:lnTo>
                    <a:pt x="4732" y="1883"/>
                  </a:lnTo>
                  <a:lnTo>
                    <a:pt x="4732" y="1648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02;p39">
              <a:extLst>
                <a:ext uri="{FF2B5EF4-FFF2-40B4-BE49-F238E27FC236}">
                  <a16:creationId xmlns:a16="http://schemas.microsoft.com/office/drawing/2014/main" id="{719BBD56-A125-8477-C52D-CE123C328D90}"/>
                </a:ext>
              </a:extLst>
            </p:cNvPr>
            <p:cNvSpPr/>
            <p:nvPr/>
          </p:nvSpPr>
          <p:spPr>
            <a:xfrm>
              <a:off x="409325" y="1500550"/>
              <a:ext cx="105225" cy="17675"/>
            </a:xfrm>
            <a:custGeom>
              <a:avLst/>
              <a:gdLst/>
              <a:ahLst/>
              <a:cxnLst/>
              <a:rect l="l" t="t" r="r" b="b"/>
              <a:pathLst>
                <a:path w="4209" h="707" extrusionOk="0">
                  <a:moveTo>
                    <a:pt x="654" y="1"/>
                  </a:moveTo>
                  <a:lnTo>
                    <a:pt x="340" y="236"/>
                  </a:lnTo>
                  <a:lnTo>
                    <a:pt x="0" y="419"/>
                  </a:lnTo>
                  <a:lnTo>
                    <a:pt x="0" y="707"/>
                  </a:lnTo>
                  <a:lnTo>
                    <a:pt x="4156" y="707"/>
                  </a:lnTo>
                  <a:lnTo>
                    <a:pt x="4209" y="550"/>
                  </a:lnTo>
                  <a:lnTo>
                    <a:pt x="4209" y="393"/>
                  </a:lnTo>
                  <a:lnTo>
                    <a:pt x="4209" y="236"/>
                  </a:lnTo>
                  <a:lnTo>
                    <a:pt x="4156" y="79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03;p39">
              <a:extLst>
                <a:ext uri="{FF2B5EF4-FFF2-40B4-BE49-F238E27FC236}">
                  <a16:creationId xmlns:a16="http://schemas.microsoft.com/office/drawing/2014/main" id="{43F13D4D-4B59-2DF2-2E08-09C104FDDC2A}"/>
                </a:ext>
              </a:extLst>
            </p:cNvPr>
            <p:cNvSpPr/>
            <p:nvPr/>
          </p:nvSpPr>
          <p:spPr>
            <a:xfrm>
              <a:off x="317175" y="1327400"/>
              <a:ext cx="17025" cy="57525"/>
            </a:xfrm>
            <a:custGeom>
              <a:avLst/>
              <a:gdLst/>
              <a:ahLst/>
              <a:cxnLst/>
              <a:rect l="l" t="t" r="r" b="b"/>
              <a:pathLst>
                <a:path w="681" h="2301" extrusionOk="0">
                  <a:moveTo>
                    <a:pt x="680" y="0"/>
                  </a:moveTo>
                  <a:lnTo>
                    <a:pt x="341" y="105"/>
                  </a:lnTo>
                  <a:lnTo>
                    <a:pt x="1" y="235"/>
                  </a:lnTo>
                  <a:lnTo>
                    <a:pt x="1" y="2300"/>
                  </a:lnTo>
                  <a:lnTo>
                    <a:pt x="680" y="2300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04;p39">
              <a:extLst>
                <a:ext uri="{FF2B5EF4-FFF2-40B4-BE49-F238E27FC236}">
                  <a16:creationId xmlns:a16="http://schemas.microsoft.com/office/drawing/2014/main" id="{AD1D7C34-8254-7706-7E66-D5AFF844818C}"/>
                </a:ext>
              </a:extLst>
            </p:cNvPr>
            <p:cNvSpPr/>
            <p:nvPr/>
          </p:nvSpPr>
          <p:spPr>
            <a:xfrm>
              <a:off x="351175" y="1322175"/>
              <a:ext cx="17000" cy="62750"/>
            </a:xfrm>
            <a:custGeom>
              <a:avLst/>
              <a:gdLst/>
              <a:ahLst/>
              <a:cxnLst/>
              <a:rect l="l" t="t" r="r" b="b"/>
              <a:pathLst>
                <a:path w="680" h="2510" extrusionOk="0">
                  <a:moveTo>
                    <a:pt x="680" y="0"/>
                  </a:moveTo>
                  <a:lnTo>
                    <a:pt x="340" y="26"/>
                  </a:lnTo>
                  <a:lnTo>
                    <a:pt x="0" y="78"/>
                  </a:lnTo>
                  <a:lnTo>
                    <a:pt x="0" y="2509"/>
                  </a:lnTo>
                  <a:lnTo>
                    <a:pt x="680" y="2509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84;p39">
            <a:extLst>
              <a:ext uri="{FF2B5EF4-FFF2-40B4-BE49-F238E27FC236}">
                <a16:creationId xmlns:a16="http://schemas.microsoft.com/office/drawing/2014/main" id="{3EB6D7A8-555B-F850-FDBF-80331779553E}"/>
              </a:ext>
            </a:extLst>
          </p:cNvPr>
          <p:cNvGrpSpPr/>
          <p:nvPr/>
        </p:nvGrpSpPr>
        <p:grpSpPr>
          <a:xfrm>
            <a:off x="295182" y="2531783"/>
            <a:ext cx="313110" cy="294114"/>
            <a:chOff x="238125" y="1322175"/>
            <a:chExt cx="276425" cy="286225"/>
          </a:xfrm>
        </p:grpSpPr>
        <p:sp>
          <p:nvSpPr>
            <p:cNvPr id="56" name="Google Shape;685;p39">
              <a:extLst>
                <a:ext uri="{FF2B5EF4-FFF2-40B4-BE49-F238E27FC236}">
                  <a16:creationId xmlns:a16="http://schemas.microsoft.com/office/drawing/2014/main" id="{EBB41319-A9F3-F4BC-ABE7-84816B554890}"/>
                </a:ext>
              </a:extLst>
            </p:cNvPr>
            <p:cNvSpPr/>
            <p:nvPr/>
          </p:nvSpPr>
          <p:spPr>
            <a:xfrm>
              <a:off x="385150" y="1322175"/>
              <a:ext cx="16350" cy="62750"/>
            </a:xfrm>
            <a:custGeom>
              <a:avLst/>
              <a:gdLst/>
              <a:ahLst/>
              <a:cxnLst/>
              <a:rect l="l" t="t" r="r" b="b"/>
              <a:pathLst>
                <a:path w="654" h="2510" extrusionOk="0">
                  <a:moveTo>
                    <a:pt x="0" y="0"/>
                  </a:moveTo>
                  <a:lnTo>
                    <a:pt x="0" y="2509"/>
                  </a:lnTo>
                  <a:lnTo>
                    <a:pt x="654" y="2509"/>
                  </a:lnTo>
                  <a:lnTo>
                    <a:pt x="654" y="78"/>
                  </a:lnTo>
                  <a:lnTo>
                    <a:pt x="34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86;p39">
              <a:extLst>
                <a:ext uri="{FF2B5EF4-FFF2-40B4-BE49-F238E27FC236}">
                  <a16:creationId xmlns:a16="http://schemas.microsoft.com/office/drawing/2014/main" id="{14503FB0-D4F3-8164-19DF-3B4314ACE042}"/>
                </a:ext>
              </a:extLst>
            </p:cNvPr>
            <p:cNvSpPr/>
            <p:nvPr/>
          </p:nvSpPr>
          <p:spPr>
            <a:xfrm>
              <a:off x="277975" y="1535200"/>
              <a:ext cx="65375" cy="20925"/>
            </a:xfrm>
            <a:custGeom>
              <a:avLst/>
              <a:gdLst/>
              <a:ahLst/>
              <a:cxnLst/>
              <a:rect l="l" t="t" r="r" b="b"/>
              <a:pathLst>
                <a:path w="2615" h="837" extrusionOk="0">
                  <a:moveTo>
                    <a:pt x="0" y="0"/>
                  </a:moveTo>
                  <a:lnTo>
                    <a:pt x="105" y="26"/>
                  </a:lnTo>
                  <a:lnTo>
                    <a:pt x="210" y="79"/>
                  </a:lnTo>
                  <a:lnTo>
                    <a:pt x="288" y="157"/>
                  </a:lnTo>
                  <a:lnTo>
                    <a:pt x="366" y="235"/>
                  </a:lnTo>
                  <a:lnTo>
                    <a:pt x="419" y="340"/>
                  </a:lnTo>
                  <a:lnTo>
                    <a:pt x="445" y="445"/>
                  </a:lnTo>
                  <a:lnTo>
                    <a:pt x="471" y="549"/>
                  </a:lnTo>
                  <a:lnTo>
                    <a:pt x="471" y="837"/>
                  </a:lnTo>
                  <a:lnTo>
                    <a:pt x="2614" y="837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87;p39">
              <a:extLst>
                <a:ext uri="{FF2B5EF4-FFF2-40B4-BE49-F238E27FC236}">
                  <a16:creationId xmlns:a16="http://schemas.microsoft.com/office/drawing/2014/main" id="{F51C2F4A-47FE-9BCF-20D4-1AD3B9324A91}"/>
                </a:ext>
              </a:extLst>
            </p:cNvPr>
            <p:cNvSpPr/>
            <p:nvPr/>
          </p:nvSpPr>
          <p:spPr>
            <a:xfrm>
              <a:off x="440025" y="1464625"/>
              <a:ext cx="68650" cy="18975"/>
            </a:xfrm>
            <a:custGeom>
              <a:avLst/>
              <a:gdLst/>
              <a:ahLst/>
              <a:cxnLst/>
              <a:rect l="l" t="t" r="r" b="b"/>
              <a:pathLst>
                <a:path w="2746" h="759" extrusionOk="0">
                  <a:moveTo>
                    <a:pt x="367" y="0"/>
                  </a:moveTo>
                  <a:lnTo>
                    <a:pt x="210" y="392"/>
                  </a:lnTo>
                  <a:lnTo>
                    <a:pt x="1" y="758"/>
                  </a:lnTo>
                  <a:lnTo>
                    <a:pt x="2745" y="758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88;p39">
              <a:extLst>
                <a:ext uri="{FF2B5EF4-FFF2-40B4-BE49-F238E27FC236}">
                  <a16:creationId xmlns:a16="http://schemas.microsoft.com/office/drawing/2014/main" id="{FB56DE6A-B16A-3316-8409-0610D9D7802C}"/>
                </a:ext>
              </a:extLst>
            </p:cNvPr>
            <p:cNvSpPr/>
            <p:nvPr/>
          </p:nvSpPr>
          <p:spPr>
            <a:xfrm>
              <a:off x="451800" y="1428675"/>
              <a:ext cx="47075" cy="18975"/>
            </a:xfrm>
            <a:custGeom>
              <a:avLst/>
              <a:gdLst/>
              <a:ahLst/>
              <a:cxnLst/>
              <a:rect l="l" t="t" r="r" b="b"/>
              <a:pathLst>
                <a:path w="1883" h="759" extrusionOk="0">
                  <a:moveTo>
                    <a:pt x="27" y="1"/>
                  </a:moveTo>
                  <a:lnTo>
                    <a:pt x="27" y="576"/>
                  </a:lnTo>
                  <a:lnTo>
                    <a:pt x="0" y="759"/>
                  </a:lnTo>
                  <a:lnTo>
                    <a:pt x="1882" y="759"/>
                  </a:lnTo>
                  <a:lnTo>
                    <a:pt x="1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89;p39">
              <a:extLst>
                <a:ext uri="{FF2B5EF4-FFF2-40B4-BE49-F238E27FC236}">
                  <a16:creationId xmlns:a16="http://schemas.microsoft.com/office/drawing/2014/main" id="{B431FEF0-661D-92E7-EE3B-845CF5ACD2E9}"/>
                </a:ext>
              </a:extLst>
            </p:cNvPr>
            <p:cNvSpPr/>
            <p:nvPr/>
          </p:nvSpPr>
          <p:spPr>
            <a:xfrm>
              <a:off x="418475" y="1327400"/>
              <a:ext cx="17000" cy="57525"/>
            </a:xfrm>
            <a:custGeom>
              <a:avLst/>
              <a:gdLst/>
              <a:ahLst/>
              <a:cxnLst/>
              <a:rect l="l" t="t" r="r" b="b"/>
              <a:pathLst>
                <a:path w="680" h="2301" extrusionOk="0">
                  <a:moveTo>
                    <a:pt x="0" y="0"/>
                  </a:moveTo>
                  <a:lnTo>
                    <a:pt x="0" y="2300"/>
                  </a:lnTo>
                  <a:lnTo>
                    <a:pt x="680" y="2300"/>
                  </a:lnTo>
                  <a:lnTo>
                    <a:pt x="680" y="235"/>
                  </a:lnTo>
                  <a:lnTo>
                    <a:pt x="34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90;p39">
              <a:extLst>
                <a:ext uri="{FF2B5EF4-FFF2-40B4-BE49-F238E27FC236}">
                  <a16:creationId xmlns:a16="http://schemas.microsoft.com/office/drawing/2014/main" id="{887B5B3C-F7BD-77E7-00AC-2B2A8ADFAE1D}"/>
                </a:ext>
              </a:extLst>
            </p:cNvPr>
            <p:cNvSpPr/>
            <p:nvPr/>
          </p:nvSpPr>
          <p:spPr>
            <a:xfrm>
              <a:off x="452450" y="1371175"/>
              <a:ext cx="36625" cy="40550"/>
            </a:xfrm>
            <a:custGeom>
              <a:avLst/>
              <a:gdLst/>
              <a:ahLst/>
              <a:cxnLst/>
              <a:rect l="l" t="t" r="r" b="b"/>
              <a:pathLst>
                <a:path w="1465" h="1622" extrusionOk="0">
                  <a:moveTo>
                    <a:pt x="1020" y="0"/>
                  </a:moveTo>
                  <a:lnTo>
                    <a:pt x="1" y="1020"/>
                  </a:lnTo>
                  <a:lnTo>
                    <a:pt x="1" y="1621"/>
                  </a:lnTo>
                  <a:lnTo>
                    <a:pt x="1464" y="1621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91;p39">
              <a:extLst>
                <a:ext uri="{FF2B5EF4-FFF2-40B4-BE49-F238E27FC236}">
                  <a16:creationId xmlns:a16="http://schemas.microsoft.com/office/drawing/2014/main" id="{BD52EA8C-2795-1786-2840-8409F4083BCE}"/>
                </a:ext>
              </a:extLst>
            </p:cNvPr>
            <p:cNvSpPr/>
            <p:nvPr/>
          </p:nvSpPr>
          <p:spPr>
            <a:xfrm>
              <a:off x="244650" y="1464625"/>
              <a:ext cx="67975" cy="18975"/>
            </a:xfrm>
            <a:custGeom>
              <a:avLst/>
              <a:gdLst/>
              <a:ahLst/>
              <a:cxnLst/>
              <a:rect l="l" t="t" r="r" b="b"/>
              <a:pathLst>
                <a:path w="2719" h="759" extrusionOk="0">
                  <a:moveTo>
                    <a:pt x="209" y="0"/>
                  </a:moveTo>
                  <a:lnTo>
                    <a:pt x="0" y="758"/>
                  </a:lnTo>
                  <a:lnTo>
                    <a:pt x="2719" y="758"/>
                  </a:lnTo>
                  <a:lnTo>
                    <a:pt x="2510" y="392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92;p39">
              <a:extLst>
                <a:ext uri="{FF2B5EF4-FFF2-40B4-BE49-F238E27FC236}">
                  <a16:creationId xmlns:a16="http://schemas.microsoft.com/office/drawing/2014/main" id="{0A47B54E-D2BC-0249-77AD-F89F73373D62}"/>
                </a:ext>
              </a:extLst>
            </p:cNvPr>
            <p:cNvSpPr/>
            <p:nvPr/>
          </p:nvSpPr>
          <p:spPr>
            <a:xfrm>
              <a:off x="238125" y="1500550"/>
              <a:ext cx="105225" cy="17675"/>
            </a:xfrm>
            <a:custGeom>
              <a:avLst/>
              <a:gdLst/>
              <a:ahLst/>
              <a:cxnLst/>
              <a:rect l="l" t="t" r="r" b="b"/>
              <a:pathLst>
                <a:path w="4209" h="707" extrusionOk="0">
                  <a:moveTo>
                    <a:pt x="78" y="1"/>
                  </a:moveTo>
                  <a:lnTo>
                    <a:pt x="52" y="79"/>
                  </a:lnTo>
                  <a:lnTo>
                    <a:pt x="26" y="236"/>
                  </a:lnTo>
                  <a:lnTo>
                    <a:pt x="0" y="393"/>
                  </a:lnTo>
                  <a:lnTo>
                    <a:pt x="26" y="550"/>
                  </a:lnTo>
                  <a:lnTo>
                    <a:pt x="52" y="707"/>
                  </a:lnTo>
                  <a:lnTo>
                    <a:pt x="4208" y="707"/>
                  </a:lnTo>
                  <a:lnTo>
                    <a:pt x="4208" y="419"/>
                  </a:lnTo>
                  <a:lnTo>
                    <a:pt x="3869" y="236"/>
                  </a:lnTo>
                  <a:lnTo>
                    <a:pt x="3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693;p39">
              <a:extLst>
                <a:ext uri="{FF2B5EF4-FFF2-40B4-BE49-F238E27FC236}">
                  <a16:creationId xmlns:a16="http://schemas.microsoft.com/office/drawing/2014/main" id="{C134F32E-D014-DC02-E52C-2C541997BFE5}"/>
                </a:ext>
              </a:extLst>
            </p:cNvPr>
            <p:cNvSpPr/>
            <p:nvPr/>
          </p:nvSpPr>
          <p:spPr>
            <a:xfrm>
              <a:off x="254450" y="1428675"/>
              <a:ext cx="46425" cy="18975"/>
            </a:xfrm>
            <a:custGeom>
              <a:avLst/>
              <a:gdLst/>
              <a:ahLst/>
              <a:cxnLst/>
              <a:rect l="l" t="t" r="r" b="b"/>
              <a:pathLst>
                <a:path w="1857" h="759" extrusionOk="0">
                  <a:moveTo>
                    <a:pt x="210" y="1"/>
                  </a:moveTo>
                  <a:lnTo>
                    <a:pt x="0" y="759"/>
                  </a:lnTo>
                  <a:lnTo>
                    <a:pt x="1856" y="759"/>
                  </a:lnTo>
                  <a:lnTo>
                    <a:pt x="1856" y="57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694;p39">
              <a:extLst>
                <a:ext uri="{FF2B5EF4-FFF2-40B4-BE49-F238E27FC236}">
                  <a16:creationId xmlns:a16="http://schemas.microsoft.com/office/drawing/2014/main" id="{279931E4-B299-067D-9ECC-E16216ADC667}"/>
                </a:ext>
              </a:extLst>
            </p:cNvPr>
            <p:cNvSpPr/>
            <p:nvPr/>
          </p:nvSpPr>
          <p:spPr>
            <a:xfrm>
              <a:off x="263600" y="1371175"/>
              <a:ext cx="37275" cy="40550"/>
            </a:xfrm>
            <a:custGeom>
              <a:avLst/>
              <a:gdLst/>
              <a:ahLst/>
              <a:cxnLst/>
              <a:rect l="l" t="t" r="r" b="b"/>
              <a:pathLst>
                <a:path w="1491" h="1622" extrusionOk="0">
                  <a:moveTo>
                    <a:pt x="445" y="0"/>
                  </a:moveTo>
                  <a:lnTo>
                    <a:pt x="0" y="1621"/>
                  </a:lnTo>
                  <a:lnTo>
                    <a:pt x="1490" y="1621"/>
                  </a:lnTo>
                  <a:lnTo>
                    <a:pt x="1490" y="1020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695;p39">
              <a:extLst>
                <a:ext uri="{FF2B5EF4-FFF2-40B4-BE49-F238E27FC236}">
                  <a16:creationId xmlns:a16="http://schemas.microsoft.com/office/drawing/2014/main" id="{29D2ACFF-A652-DE1C-5E43-CEDEA7189B8C}"/>
                </a:ext>
              </a:extLst>
            </p:cNvPr>
            <p:cNvSpPr/>
            <p:nvPr/>
          </p:nvSpPr>
          <p:spPr>
            <a:xfrm>
              <a:off x="283850" y="1341775"/>
              <a:ext cx="17025" cy="31375"/>
            </a:xfrm>
            <a:custGeom>
              <a:avLst/>
              <a:gdLst/>
              <a:ahLst/>
              <a:cxnLst/>
              <a:rect l="l" t="t" r="r" b="b"/>
              <a:pathLst>
                <a:path w="681" h="1255" extrusionOk="0">
                  <a:moveTo>
                    <a:pt x="680" y="0"/>
                  </a:moveTo>
                  <a:lnTo>
                    <a:pt x="314" y="262"/>
                  </a:lnTo>
                  <a:lnTo>
                    <a:pt x="1" y="575"/>
                  </a:lnTo>
                  <a:lnTo>
                    <a:pt x="680" y="1255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696;p39">
              <a:extLst>
                <a:ext uri="{FF2B5EF4-FFF2-40B4-BE49-F238E27FC236}">
                  <a16:creationId xmlns:a16="http://schemas.microsoft.com/office/drawing/2014/main" id="{1813BC56-838E-07B0-E9B7-A94185B5CFBE}"/>
                </a:ext>
              </a:extLst>
            </p:cNvPr>
            <p:cNvSpPr/>
            <p:nvPr/>
          </p:nvSpPr>
          <p:spPr>
            <a:xfrm>
              <a:off x="409325" y="1535200"/>
              <a:ext cx="65375" cy="20925"/>
            </a:xfrm>
            <a:custGeom>
              <a:avLst/>
              <a:gdLst/>
              <a:ahLst/>
              <a:cxnLst/>
              <a:rect l="l" t="t" r="r" b="b"/>
              <a:pathLst>
                <a:path w="2615" h="837" extrusionOk="0">
                  <a:moveTo>
                    <a:pt x="0" y="0"/>
                  </a:moveTo>
                  <a:lnTo>
                    <a:pt x="0" y="837"/>
                  </a:lnTo>
                  <a:lnTo>
                    <a:pt x="2170" y="837"/>
                  </a:lnTo>
                  <a:lnTo>
                    <a:pt x="2170" y="549"/>
                  </a:lnTo>
                  <a:lnTo>
                    <a:pt x="2170" y="445"/>
                  </a:lnTo>
                  <a:lnTo>
                    <a:pt x="2222" y="340"/>
                  </a:lnTo>
                  <a:lnTo>
                    <a:pt x="2274" y="235"/>
                  </a:lnTo>
                  <a:lnTo>
                    <a:pt x="2327" y="157"/>
                  </a:lnTo>
                  <a:lnTo>
                    <a:pt x="2405" y="79"/>
                  </a:lnTo>
                  <a:lnTo>
                    <a:pt x="2510" y="2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697;p39">
              <a:extLst>
                <a:ext uri="{FF2B5EF4-FFF2-40B4-BE49-F238E27FC236}">
                  <a16:creationId xmlns:a16="http://schemas.microsoft.com/office/drawing/2014/main" id="{0317940C-6E55-6F73-648F-371C1E827A62}"/>
                </a:ext>
              </a:extLst>
            </p:cNvPr>
            <p:cNvSpPr/>
            <p:nvPr/>
          </p:nvSpPr>
          <p:spPr>
            <a:xfrm>
              <a:off x="289725" y="1572450"/>
              <a:ext cx="53625" cy="35950"/>
            </a:xfrm>
            <a:custGeom>
              <a:avLst/>
              <a:gdLst/>
              <a:ahLst/>
              <a:cxnLst/>
              <a:rect l="l" t="t" r="r" b="b"/>
              <a:pathLst>
                <a:path w="2145" h="1438" extrusionOk="0">
                  <a:moveTo>
                    <a:pt x="1" y="0"/>
                  </a:moveTo>
                  <a:lnTo>
                    <a:pt x="1" y="209"/>
                  </a:lnTo>
                  <a:lnTo>
                    <a:pt x="27" y="445"/>
                  </a:lnTo>
                  <a:lnTo>
                    <a:pt x="79" y="680"/>
                  </a:lnTo>
                  <a:lnTo>
                    <a:pt x="210" y="889"/>
                  </a:lnTo>
                  <a:lnTo>
                    <a:pt x="341" y="1072"/>
                  </a:lnTo>
                  <a:lnTo>
                    <a:pt x="524" y="1229"/>
                  </a:lnTo>
                  <a:lnTo>
                    <a:pt x="733" y="1333"/>
                  </a:lnTo>
                  <a:lnTo>
                    <a:pt x="968" y="1412"/>
                  </a:lnTo>
                  <a:lnTo>
                    <a:pt x="1229" y="1438"/>
                  </a:lnTo>
                  <a:lnTo>
                    <a:pt x="2144" y="1438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698;p39">
              <a:extLst>
                <a:ext uri="{FF2B5EF4-FFF2-40B4-BE49-F238E27FC236}">
                  <a16:creationId xmlns:a16="http://schemas.microsoft.com/office/drawing/2014/main" id="{EE4DC884-D0DB-D40A-581A-EB4177876EC7}"/>
                </a:ext>
              </a:extLst>
            </p:cNvPr>
            <p:cNvSpPr/>
            <p:nvPr/>
          </p:nvSpPr>
          <p:spPr>
            <a:xfrm>
              <a:off x="360300" y="1516900"/>
              <a:ext cx="32700" cy="69300"/>
            </a:xfrm>
            <a:custGeom>
              <a:avLst/>
              <a:gdLst/>
              <a:ahLst/>
              <a:cxnLst/>
              <a:rect l="l" t="t" r="r" b="b"/>
              <a:pathLst>
                <a:path w="1308" h="2772" extrusionOk="0">
                  <a:moveTo>
                    <a:pt x="1" y="0"/>
                  </a:moveTo>
                  <a:lnTo>
                    <a:pt x="1" y="1882"/>
                  </a:lnTo>
                  <a:lnTo>
                    <a:pt x="1" y="2274"/>
                  </a:lnTo>
                  <a:lnTo>
                    <a:pt x="53" y="2510"/>
                  </a:lnTo>
                  <a:lnTo>
                    <a:pt x="106" y="2614"/>
                  </a:lnTo>
                  <a:lnTo>
                    <a:pt x="184" y="2693"/>
                  </a:lnTo>
                  <a:lnTo>
                    <a:pt x="262" y="2745"/>
                  </a:lnTo>
                  <a:lnTo>
                    <a:pt x="367" y="2771"/>
                  </a:lnTo>
                  <a:lnTo>
                    <a:pt x="916" y="2771"/>
                  </a:lnTo>
                  <a:lnTo>
                    <a:pt x="1020" y="2745"/>
                  </a:lnTo>
                  <a:lnTo>
                    <a:pt x="1125" y="2693"/>
                  </a:lnTo>
                  <a:lnTo>
                    <a:pt x="1203" y="2614"/>
                  </a:lnTo>
                  <a:lnTo>
                    <a:pt x="1256" y="2510"/>
                  </a:lnTo>
                  <a:lnTo>
                    <a:pt x="1308" y="2274"/>
                  </a:lnTo>
                  <a:lnTo>
                    <a:pt x="1308" y="0"/>
                  </a:lnTo>
                  <a:lnTo>
                    <a:pt x="968" y="53"/>
                  </a:lnTo>
                  <a:lnTo>
                    <a:pt x="654" y="79"/>
                  </a:lnTo>
                  <a:lnTo>
                    <a:pt x="315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699;p39">
              <a:extLst>
                <a:ext uri="{FF2B5EF4-FFF2-40B4-BE49-F238E27FC236}">
                  <a16:creationId xmlns:a16="http://schemas.microsoft.com/office/drawing/2014/main" id="{3FF12781-A4C6-EA17-ECF4-719349516B86}"/>
                </a:ext>
              </a:extLst>
            </p:cNvPr>
            <p:cNvSpPr/>
            <p:nvPr/>
          </p:nvSpPr>
          <p:spPr>
            <a:xfrm>
              <a:off x="452450" y="1341775"/>
              <a:ext cx="17025" cy="31375"/>
            </a:xfrm>
            <a:custGeom>
              <a:avLst/>
              <a:gdLst/>
              <a:ahLst/>
              <a:cxnLst/>
              <a:rect l="l" t="t" r="r" b="b"/>
              <a:pathLst>
                <a:path w="681" h="1255" extrusionOk="0">
                  <a:moveTo>
                    <a:pt x="1" y="0"/>
                  </a:moveTo>
                  <a:lnTo>
                    <a:pt x="1" y="1255"/>
                  </a:lnTo>
                  <a:lnTo>
                    <a:pt x="680" y="575"/>
                  </a:lnTo>
                  <a:lnTo>
                    <a:pt x="366" y="2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700;p39">
              <a:extLst>
                <a:ext uri="{FF2B5EF4-FFF2-40B4-BE49-F238E27FC236}">
                  <a16:creationId xmlns:a16="http://schemas.microsoft.com/office/drawing/2014/main" id="{F5DFEE7C-163A-E6E3-6488-1C15881C9A60}"/>
                </a:ext>
              </a:extLst>
            </p:cNvPr>
            <p:cNvSpPr/>
            <p:nvPr/>
          </p:nvSpPr>
          <p:spPr>
            <a:xfrm>
              <a:off x="409325" y="1572450"/>
              <a:ext cx="54250" cy="35950"/>
            </a:xfrm>
            <a:custGeom>
              <a:avLst/>
              <a:gdLst/>
              <a:ahLst/>
              <a:cxnLst/>
              <a:rect l="l" t="t" r="r" b="b"/>
              <a:pathLst>
                <a:path w="2170" h="1438" extrusionOk="0">
                  <a:moveTo>
                    <a:pt x="0" y="0"/>
                  </a:moveTo>
                  <a:lnTo>
                    <a:pt x="0" y="1438"/>
                  </a:lnTo>
                  <a:lnTo>
                    <a:pt x="941" y="1438"/>
                  </a:lnTo>
                  <a:lnTo>
                    <a:pt x="1177" y="1412"/>
                  </a:lnTo>
                  <a:lnTo>
                    <a:pt x="1412" y="1333"/>
                  </a:lnTo>
                  <a:lnTo>
                    <a:pt x="1621" y="1229"/>
                  </a:lnTo>
                  <a:lnTo>
                    <a:pt x="1804" y="1072"/>
                  </a:lnTo>
                  <a:lnTo>
                    <a:pt x="1961" y="889"/>
                  </a:lnTo>
                  <a:lnTo>
                    <a:pt x="2065" y="680"/>
                  </a:lnTo>
                  <a:lnTo>
                    <a:pt x="2144" y="445"/>
                  </a:lnTo>
                  <a:lnTo>
                    <a:pt x="2170" y="20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701;p39">
              <a:extLst>
                <a:ext uri="{FF2B5EF4-FFF2-40B4-BE49-F238E27FC236}">
                  <a16:creationId xmlns:a16="http://schemas.microsoft.com/office/drawing/2014/main" id="{69E6CA78-934A-A5CB-471F-4AECDD9F1D02}"/>
                </a:ext>
              </a:extLst>
            </p:cNvPr>
            <p:cNvSpPr/>
            <p:nvPr/>
          </p:nvSpPr>
          <p:spPr>
            <a:xfrm>
              <a:off x="317175" y="1401875"/>
              <a:ext cx="118300" cy="100025"/>
            </a:xfrm>
            <a:custGeom>
              <a:avLst/>
              <a:gdLst/>
              <a:ahLst/>
              <a:cxnLst/>
              <a:rect l="l" t="t" r="r" b="b"/>
              <a:pathLst>
                <a:path w="4732" h="4001" extrusionOk="0">
                  <a:moveTo>
                    <a:pt x="1465" y="759"/>
                  </a:moveTo>
                  <a:lnTo>
                    <a:pt x="1595" y="785"/>
                  </a:lnTo>
                  <a:lnTo>
                    <a:pt x="1700" y="864"/>
                  </a:lnTo>
                  <a:lnTo>
                    <a:pt x="1778" y="968"/>
                  </a:lnTo>
                  <a:lnTo>
                    <a:pt x="1804" y="1099"/>
                  </a:lnTo>
                  <a:lnTo>
                    <a:pt x="1778" y="1229"/>
                  </a:lnTo>
                  <a:lnTo>
                    <a:pt x="1700" y="1334"/>
                  </a:lnTo>
                  <a:lnTo>
                    <a:pt x="1595" y="1412"/>
                  </a:lnTo>
                  <a:lnTo>
                    <a:pt x="1465" y="1439"/>
                  </a:lnTo>
                  <a:lnTo>
                    <a:pt x="759" y="1439"/>
                  </a:lnTo>
                  <a:lnTo>
                    <a:pt x="628" y="1412"/>
                  </a:lnTo>
                  <a:lnTo>
                    <a:pt x="524" y="1334"/>
                  </a:lnTo>
                  <a:lnTo>
                    <a:pt x="445" y="1229"/>
                  </a:lnTo>
                  <a:lnTo>
                    <a:pt x="419" y="1099"/>
                  </a:lnTo>
                  <a:lnTo>
                    <a:pt x="445" y="968"/>
                  </a:lnTo>
                  <a:lnTo>
                    <a:pt x="524" y="864"/>
                  </a:lnTo>
                  <a:lnTo>
                    <a:pt x="628" y="785"/>
                  </a:lnTo>
                  <a:lnTo>
                    <a:pt x="759" y="759"/>
                  </a:lnTo>
                  <a:close/>
                  <a:moveTo>
                    <a:pt x="4000" y="759"/>
                  </a:moveTo>
                  <a:lnTo>
                    <a:pt x="4131" y="785"/>
                  </a:lnTo>
                  <a:lnTo>
                    <a:pt x="4235" y="864"/>
                  </a:lnTo>
                  <a:lnTo>
                    <a:pt x="4288" y="968"/>
                  </a:lnTo>
                  <a:lnTo>
                    <a:pt x="4314" y="1099"/>
                  </a:lnTo>
                  <a:lnTo>
                    <a:pt x="4288" y="1229"/>
                  </a:lnTo>
                  <a:lnTo>
                    <a:pt x="4235" y="1334"/>
                  </a:lnTo>
                  <a:lnTo>
                    <a:pt x="4131" y="1412"/>
                  </a:lnTo>
                  <a:lnTo>
                    <a:pt x="4000" y="1439"/>
                  </a:lnTo>
                  <a:lnTo>
                    <a:pt x="3268" y="1439"/>
                  </a:lnTo>
                  <a:lnTo>
                    <a:pt x="3137" y="1412"/>
                  </a:lnTo>
                  <a:lnTo>
                    <a:pt x="3033" y="1334"/>
                  </a:lnTo>
                  <a:lnTo>
                    <a:pt x="2954" y="1229"/>
                  </a:lnTo>
                  <a:lnTo>
                    <a:pt x="2928" y="1099"/>
                  </a:lnTo>
                  <a:lnTo>
                    <a:pt x="2954" y="968"/>
                  </a:lnTo>
                  <a:lnTo>
                    <a:pt x="3033" y="864"/>
                  </a:lnTo>
                  <a:lnTo>
                    <a:pt x="3137" y="785"/>
                  </a:lnTo>
                  <a:lnTo>
                    <a:pt x="3268" y="759"/>
                  </a:lnTo>
                  <a:close/>
                  <a:moveTo>
                    <a:pt x="2379" y="1491"/>
                  </a:moveTo>
                  <a:lnTo>
                    <a:pt x="2510" y="1517"/>
                  </a:lnTo>
                  <a:lnTo>
                    <a:pt x="2615" y="1569"/>
                  </a:lnTo>
                  <a:lnTo>
                    <a:pt x="2693" y="1700"/>
                  </a:lnTo>
                  <a:lnTo>
                    <a:pt x="2719" y="1831"/>
                  </a:lnTo>
                  <a:lnTo>
                    <a:pt x="2719" y="2170"/>
                  </a:lnTo>
                  <a:lnTo>
                    <a:pt x="2693" y="2301"/>
                  </a:lnTo>
                  <a:lnTo>
                    <a:pt x="2615" y="2406"/>
                  </a:lnTo>
                  <a:lnTo>
                    <a:pt x="2510" y="2484"/>
                  </a:lnTo>
                  <a:lnTo>
                    <a:pt x="2379" y="2510"/>
                  </a:lnTo>
                  <a:lnTo>
                    <a:pt x="2249" y="2484"/>
                  </a:lnTo>
                  <a:lnTo>
                    <a:pt x="2144" y="2406"/>
                  </a:lnTo>
                  <a:lnTo>
                    <a:pt x="2066" y="2301"/>
                  </a:lnTo>
                  <a:lnTo>
                    <a:pt x="2040" y="2170"/>
                  </a:lnTo>
                  <a:lnTo>
                    <a:pt x="2040" y="1831"/>
                  </a:lnTo>
                  <a:lnTo>
                    <a:pt x="2066" y="1700"/>
                  </a:lnTo>
                  <a:lnTo>
                    <a:pt x="2144" y="1569"/>
                  </a:lnTo>
                  <a:lnTo>
                    <a:pt x="2249" y="1517"/>
                  </a:lnTo>
                  <a:lnTo>
                    <a:pt x="2379" y="1491"/>
                  </a:lnTo>
                  <a:close/>
                  <a:moveTo>
                    <a:pt x="1" y="1"/>
                  </a:moveTo>
                  <a:lnTo>
                    <a:pt x="1" y="733"/>
                  </a:lnTo>
                  <a:lnTo>
                    <a:pt x="1" y="1648"/>
                  </a:lnTo>
                  <a:lnTo>
                    <a:pt x="53" y="2014"/>
                  </a:lnTo>
                  <a:lnTo>
                    <a:pt x="131" y="2353"/>
                  </a:lnTo>
                  <a:lnTo>
                    <a:pt x="262" y="2667"/>
                  </a:lnTo>
                  <a:lnTo>
                    <a:pt x="419" y="2981"/>
                  </a:lnTo>
                  <a:lnTo>
                    <a:pt x="628" y="3242"/>
                  </a:lnTo>
                  <a:lnTo>
                    <a:pt x="890" y="3477"/>
                  </a:lnTo>
                  <a:lnTo>
                    <a:pt x="1177" y="3660"/>
                  </a:lnTo>
                  <a:lnTo>
                    <a:pt x="1491" y="3817"/>
                  </a:lnTo>
                  <a:lnTo>
                    <a:pt x="1517" y="3843"/>
                  </a:lnTo>
                  <a:lnTo>
                    <a:pt x="1726" y="3922"/>
                  </a:lnTo>
                  <a:lnTo>
                    <a:pt x="1935" y="3948"/>
                  </a:lnTo>
                  <a:lnTo>
                    <a:pt x="2144" y="4000"/>
                  </a:lnTo>
                  <a:lnTo>
                    <a:pt x="2615" y="4000"/>
                  </a:lnTo>
                  <a:lnTo>
                    <a:pt x="2850" y="3948"/>
                  </a:lnTo>
                  <a:lnTo>
                    <a:pt x="3085" y="3896"/>
                  </a:lnTo>
                  <a:lnTo>
                    <a:pt x="3294" y="3817"/>
                  </a:lnTo>
                  <a:lnTo>
                    <a:pt x="3503" y="3713"/>
                  </a:lnTo>
                  <a:lnTo>
                    <a:pt x="3686" y="3608"/>
                  </a:lnTo>
                  <a:lnTo>
                    <a:pt x="3869" y="3451"/>
                  </a:lnTo>
                  <a:lnTo>
                    <a:pt x="4052" y="3321"/>
                  </a:lnTo>
                  <a:lnTo>
                    <a:pt x="4183" y="3138"/>
                  </a:lnTo>
                  <a:lnTo>
                    <a:pt x="4340" y="2955"/>
                  </a:lnTo>
                  <a:lnTo>
                    <a:pt x="4444" y="2772"/>
                  </a:lnTo>
                  <a:lnTo>
                    <a:pt x="4549" y="2563"/>
                  </a:lnTo>
                  <a:lnTo>
                    <a:pt x="4627" y="2353"/>
                  </a:lnTo>
                  <a:lnTo>
                    <a:pt x="4680" y="2118"/>
                  </a:lnTo>
                  <a:lnTo>
                    <a:pt x="4732" y="1883"/>
                  </a:lnTo>
                  <a:lnTo>
                    <a:pt x="4732" y="1648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702;p39">
              <a:extLst>
                <a:ext uri="{FF2B5EF4-FFF2-40B4-BE49-F238E27FC236}">
                  <a16:creationId xmlns:a16="http://schemas.microsoft.com/office/drawing/2014/main" id="{9E5BB145-D9C3-31AD-668D-83F88C805A7E}"/>
                </a:ext>
              </a:extLst>
            </p:cNvPr>
            <p:cNvSpPr/>
            <p:nvPr/>
          </p:nvSpPr>
          <p:spPr>
            <a:xfrm>
              <a:off x="409325" y="1500550"/>
              <a:ext cx="105225" cy="17675"/>
            </a:xfrm>
            <a:custGeom>
              <a:avLst/>
              <a:gdLst/>
              <a:ahLst/>
              <a:cxnLst/>
              <a:rect l="l" t="t" r="r" b="b"/>
              <a:pathLst>
                <a:path w="4209" h="707" extrusionOk="0">
                  <a:moveTo>
                    <a:pt x="654" y="1"/>
                  </a:moveTo>
                  <a:lnTo>
                    <a:pt x="340" y="236"/>
                  </a:lnTo>
                  <a:lnTo>
                    <a:pt x="0" y="419"/>
                  </a:lnTo>
                  <a:lnTo>
                    <a:pt x="0" y="707"/>
                  </a:lnTo>
                  <a:lnTo>
                    <a:pt x="4156" y="707"/>
                  </a:lnTo>
                  <a:lnTo>
                    <a:pt x="4209" y="550"/>
                  </a:lnTo>
                  <a:lnTo>
                    <a:pt x="4209" y="393"/>
                  </a:lnTo>
                  <a:lnTo>
                    <a:pt x="4209" y="236"/>
                  </a:lnTo>
                  <a:lnTo>
                    <a:pt x="4156" y="79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703;p39">
              <a:extLst>
                <a:ext uri="{FF2B5EF4-FFF2-40B4-BE49-F238E27FC236}">
                  <a16:creationId xmlns:a16="http://schemas.microsoft.com/office/drawing/2014/main" id="{7A839E11-12CC-9558-908F-90E3A4A1C5ED}"/>
                </a:ext>
              </a:extLst>
            </p:cNvPr>
            <p:cNvSpPr/>
            <p:nvPr/>
          </p:nvSpPr>
          <p:spPr>
            <a:xfrm>
              <a:off x="317175" y="1327400"/>
              <a:ext cx="17025" cy="57525"/>
            </a:xfrm>
            <a:custGeom>
              <a:avLst/>
              <a:gdLst/>
              <a:ahLst/>
              <a:cxnLst/>
              <a:rect l="l" t="t" r="r" b="b"/>
              <a:pathLst>
                <a:path w="681" h="2301" extrusionOk="0">
                  <a:moveTo>
                    <a:pt x="680" y="0"/>
                  </a:moveTo>
                  <a:lnTo>
                    <a:pt x="341" y="105"/>
                  </a:lnTo>
                  <a:lnTo>
                    <a:pt x="1" y="235"/>
                  </a:lnTo>
                  <a:lnTo>
                    <a:pt x="1" y="2300"/>
                  </a:lnTo>
                  <a:lnTo>
                    <a:pt x="680" y="2300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704;p39">
              <a:extLst>
                <a:ext uri="{FF2B5EF4-FFF2-40B4-BE49-F238E27FC236}">
                  <a16:creationId xmlns:a16="http://schemas.microsoft.com/office/drawing/2014/main" id="{939BB1F5-1161-17F0-D783-95C5C4FE3319}"/>
                </a:ext>
              </a:extLst>
            </p:cNvPr>
            <p:cNvSpPr/>
            <p:nvPr/>
          </p:nvSpPr>
          <p:spPr>
            <a:xfrm>
              <a:off x="351175" y="1322175"/>
              <a:ext cx="17000" cy="62750"/>
            </a:xfrm>
            <a:custGeom>
              <a:avLst/>
              <a:gdLst/>
              <a:ahLst/>
              <a:cxnLst/>
              <a:rect l="l" t="t" r="r" b="b"/>
              <a:pathLst>
                <a:path w="680" h="2510" extrusionOk="0">
                  <a:moveTo>
                    <a:pt x="680" y="0"/>
                  </a:moveTo>
                  <a:lnTo>
                    <a:pt x="340" y="26"/>
                  </a:lnTo>
                  <a:lnTo>
                    <a:pt x="0" y="78"/>
                  </a:lnTo>
                  <a:lnTo>
                    <a:pt x="0" y="2509"/>
                  </a:lnTo>
                  <a:lnTo>
                    <a:pt x="680" y="2509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668;p38">
            <a:extLst>
              <a:ext uri="{FF2B5EF4-FFF2-40B4-BE49-F238E27FC236}">
                <a16:creationId xmlns:a16="http://schemas.microsoft.com/office/drawing/2014/main" id="{24A8C02D-F9BC-F110-FC3A-5578F66E173B}"/>
              </a:ext>
            </a:extLst>
          </p:cNvPr>
          <p:cNvSpPr txBox="1">
            <a:spLocks/>
          </p:cNvSpPr>
          <p:nvPr/>
        </p:nvSpPr>
        <p:spPr>
          <a:xfrm>
            <a:off x="609487" y="2097815"/>
            <a:ext cx="4365079" cy="25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6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ru-RU" dirty="0"/>
              <a:t>Већина становништва живи у долини Нила.</a:t>
            </a:r>
            <a:endParaRPr lang="en-US" dirty="0"/>
          </a:p>
        </p:txBody>
      </p:sp>
      <p:sp>
        <p:nvSpPr>
          <p:cNvPr id="1134" name="Google Shape;668;p38">
            <a:extLst>
              <a:ext uri="{FF2B5EF4-FFF2-40B4-BE49-F238E27FC236}">
                <a16:creationId xmlns:a16="http://schemas.microsoft.com/office/drawing/2014/main" id="{1FD3C3AC-AF29-F8A4-78AD-1D3F88A2149D}"/>
              </a:ext>
            </a:extLst>
          </p:cNvPr>
          <p:cNvSpPr txBox="1">
            <a:spLocks/>
          </p:cNvSpPr>
          <p:nvPr/>
        </p:nvSpPr>
        <p:spPr>
          <a:xfrm>
            <a:off x="608292" y="2661359"/>
            <a:ext cx="4441057" cy="25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6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sr-Cyrl-RS" dirty="0"/>
              <a:t>Пољопривреда, транспорт и риболов зависе од Нила.</a:t>
            </a:r>
            <a:endParaRPr lang="en-US" dirty="0"/>
          </a:p>
        </p:txBody>
      </p:sp>
      <p:graphicFrame>
        <p:nvGraphicFramePr>
          <p:cNvPr id="1138" name="Chart 1137">
            <a:extLst>
              <a:ext uri="{FF2B5EF4-FFF2-40B4-BE49-F238E27FC236}">
                <a16:creationId xmlns:a16="http://schemas.microsoft.com/office/drawing/2014/main" id="{B201CD53-93A3-624E-E967-2635D2B32E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124506"/>
              </p:ext>
            </p:extLst>
          </p:nvPr>
        </p:nvGraphicFramePr>
        <p:xfrm>
          <a:off x="5441486" y="993279"/>
          <a:ext cx="3742605" cy="2429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032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0" dur="2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17" grpId="0"/>
      <p:bldP spid="12" grpId="0"/>
      <p:bldP spid="1133" grpId="0" build="allAtOnce"/>
      <p:bldGraphic spid="1138" grpId="0">
        <p:bldAsOne/>
      </p:bldGraphic>
      <p:bldGraphic spid="1138" grpId="1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>
          <a:extLst>
            <a:ext uri="{FF2B5EF4-FFF2-40B4-BE49-F238E27FC236}">
              <a16:creationId xmlns:a16="http://schemas.microsoft.com/office/drawing/2014/main" id="{C86169B3-F7CA-F070-9D22-1BF4549F6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9">
            <a:extLst>
              <a:ext uri="{FF2B5EF4-FFF2-40B4-BE49-F238E27FC236}">
                <a16:creationId xmlns:a16="http://schemas.microsoft.com/office/drawing/2014/main" id="{9F7FA98B-5B1D-0200-FB87-3F7EE18C298F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1130051" y="2691340"/>
            <a:ext cx="1974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Период пре династије</a:t>
            </a:r>
            <a:endParaRPr dirty="0"/>
          </a:p>
        </p:txBody>
      </p:sp>
      <p:sp>
        <p:nvSpPr>
          <p:cNvPr id="675" name="Google Shape;675;p39">
            <a:extLst>
              <a:ext uri="{FF2B5EF4-FFF2-40B4-BE49-F238E27FC236}">
                <a16:creationId xmlns:a16="http://schemas.microsoft.com/office/drawing/2014/main" id="{EC063F65-ADCA-869A-C3CD-E626A27982C6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3583719" y="2694583"/>
            <a:ext cx="1974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Старо краљевство</a:t>
            </a:r>
            <a:endParaRPr dirty="0"/>
          </a:p>
        </p:txBody>
      </p:sp>
      <p:sp>
        <p:nvSpPr>
          <p:cNvPr id="676" name="Google Shape;676;p39">
            <a:extLst>
              <a:ext uri="{FF2B5EF4-FFF2-40B4-BE49-F238E27FC236}">
                <a16:creationId xmlns:a16="http://schemas.microsoft.com/office/drawing/2014/main" id="{F2E3AB32-F981-A8C4-8248-36C640374E30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5996082" y="2715950"/>
            <a:ext cx="1974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Средње и ново краљевство</a:t>
            </a:r>
            <a:endParaRPr dirty="0"/>
          </a:p>
        </p:txBody>
      </p:sp>
      <p:sp>
        <p:nvSpPr>
          <p:cNvPr id="677" name="Google Shape;677;p39">
            <a:extLst>
              <a:ext uri="{FF2B5EF4-FFF2-40B4-BE49-F238E27FC236}">
                <a16:creationId xmlns:a16="http://schemas.microsoft.com/office/drawing/2014/main" id="{021D90EE-C89B-F8B8-5719-27CC934A22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4. Историјски преглед – Стари Египат</a:t>
            </a:r>
            <a:endParaRPr dirty="0"/>
          </a:p>
        </p:txBody>
      </p:sp>
      <p:sp>
        <p:nvSpPr>
          <p:cNvPr id="678" name="Google Shape;678;p39">
            <a:extLst>
              <a:ext uri="{FF2B5EF4-FFF2-40B4-BE49-F238E27FC236}">
                <a16:creationId xmlns:a16="http://schemas.microsoft.com/office/drawing/2014/main" id="{EE133B29-D981-C77B-B7BC-DAB0509960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8401" y="2973818"/>
            <a:ext cx="1971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Развој цивилизације и пољопривреде уз Нил</a:t>
            </a:r>
            <a:endParaRPr dirty="0"/>
          </a:p>
        </p:txBody>
      </p:sp>
      <p:sp>
        <p:nvSpPr>
          <p:cNvPr id="679" name="Google Shape;679;p39">
            <a:extLst>
              <a:ext uri="{FF2B5EF4-FFF2-40B4-BE49-F238E27FC236}">
                <a16:creationId xmlns:a16="http://schemas.microsoft.com/office/drawing/2014/main" id="{5B929E95-247D-B429-7BB9-0082E8DEC44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54434" y="2973818"/>
            <a:ext cx="2412363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Градња пирамида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(</a:t>
            </a:r>
            <a:r>
              <a:rPr lang="sr-Cyrl-RS" dirty="0" err="1"/>
              <a:t>Кеопс</a:t>
            </a:r>
            <a:r>
              <a:rPr lang="sr-Cyrl-RS" dirty="0"/>
              <a:t>, </a:t>
            </a:r>
            <a:r>
              <a:rPr lang="sr-Cyrl-RS" dirty="0" err="1"/>
              <a:t>Кефрен</a:t>
            </a:r>
            <a:r>
              <a:rPr lang="sr-Cyrl-RS" dirty="0"/>
              <a:t>, </a:t>
            </a:r>
            <a:r>
              <a:rPr lang="sr-Cyrl-RS" dirty="0" err="1"/>
              <a:t>Микерин</a:t>
            </a:r>
            <a:r>
              <a:rPr lang="sr-Cyrl-RS" dirty="0"/>
              <a:t>)</a:t>
            </a:r>
            <a:endParaRPr dirty="0"/>
          </a:p>
        </p:txBody>
      </p:sp>
      <p:sp>
        <p:nvSpPr>
          <p:cNvPr id="680" name="Google Shape;680;p39">
            <a:extLst>
              <a:ext uri="{FF2B5EF4-FFF2-40B4-BE49-F238E27FC236}">
                <a16:creationId xmlns:a16="http://schemas.microsoft.com/office/drawing/2014/main" id="{641F32EA-AF05-1C79-2F68-BC16EEFBD92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996082" y="2973818"/>
            <a:ext cx="1971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Храмови, освајања, врхунац културе</a:t>
            </a:r>
            <a:endParaRPr dirty="0"/>
          </a:p>
        </p:txBody>
      </p:sp>
      <p:sp>
        <p:nvSpPr>
          <p:cNvPr id="681" name="Google Shape;681;p39">
            <a:extLst>
              <a:ext uri="{FF2B5EF4-FFF2-40B4-BE49-F238E27FC236}">
                <a16:creationId xmlns:a16="http://schemas.microsoft.com/office/drawing/2014/main" id="{71EC9680-098F-8A52-B90F-0986906045BD}"/>
              </a:ext>
            </a:extLst>
          </p:cNvPr>
          <p:cNvSpPr/>
          <p:nvPr/>
        </p:nvSpPr>
        <p:spPr>
          <a:xfrm>
            <a:off x="1759578" y="1606250"/>
            <a:ext cx="759000" cy="759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9">
            <a:extLst>
              <a:ext uri="{FF2B5EF4-FFF2-40B4-BE49-F238E27FC236}">
                <a16:creationId xmlns:a16="http://schemas.microsoft.com/office/drawing/2014/main" id="{9CF8E143-14B8-09E1-9ED7-7433937039DB}"/>
              </a:ext>
            </a:extLst>
          </p:cNvPr>
          <p:cNvSpPr/>
          <p:nvPr/>
        </p:nvSpPr>
        <p:spPr>
          <a:xfrm>
            <a:off x="4191686" y="1606250"/>
            <a:ext cx="759000" cy="759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9">
            <a:extLst>
              <a:ext uri="{FF2B5EF4-FFF2-40B4-BE49-F238E27FC236}">
                <a16:creationId xmlns:a16="http://schemas.microsoft.com/office/drawing/2014/main" id="{5EDE9E08-B741-2B7E-9656-382249BD8505}"/>
              </a:ext>
            </a:extLst>
          </p:cNvPr>
          <p:cNvSpPr/>
          <p:nvPr/>
        </p:nvSpPr>
        <p:spPr>
          <a:xfrm>
            <a:off x="6625422" y="1606250"/>
            <a:ext cx="759000" cy="759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26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39">
            <a:extLst>
              <a:ext uri="{FF2B5EF4-FFF2-40B4-BE49-F238E27FC236}">
                <a16:creationId xmlns:a16="http://schemas.microsoft.com/office/drawing/2014/main" id="{BE43C92B-9D88-103C-F6F3-0A06CC558F5B}"/>
              </a:ext>
            </a:extLst>
          </p:cNvPr>
          <p:cNvGrpSpPr/>
          <p:nvPr/>
        </p:nvGrpSpPr>
        <p:grpSpPr>
          <a:xfrm>
            <a:off x="4392214" y="1840038"/>
            <a:ext cx="357943" cy="365767"/>
            <a:chOff x="238125" y="1322175"/>
            <a:chExt cx="276425" cy="286225"/>
          </a:xfrm>
        </p:grpSpPr>
        <p:sp>
          <p:nvSpPr>
            <p:cNvPr id="685" name="Google Shape;685;p39">
              <a:extLst>
                <a:ext uri="{FF2B5EF4-FFF2-40B4-BE49-F238E27FC236}">
                  <a16:creationId xmlns:a16="http://schemas.microsoft.com/office/drawing/2014/main" id="{9430F631-43AE-7086-7726-A7B6883A5D46}"/>
                </a:ext>
              </a:extLst>
            </p:cNvPr>
            <p:cNvSpPr/>
            <p:nvPr/>
          </p:nvSpPr>
          <p:spPr>
            <a:xfrm>
              <a:off x="385150" y="1322175"/>
              <a:ext cx="16350" cy="62750"/>
            </a:xfrm>
            <a:custGeom>
              <a:avLst/>
              <a:gdLst/>
              <a:ahLst/>
              <a:cxnLst/>
              <a:rect l="l" t="t" r="r" b="b"/>
              <a:pathLst>
                <a:path w="654" h="2510" extrusionOk="0">
                  <a:moveTo>
                    <a:pt x="0" y="0"/>
                  </a:moveTo>
                  <a:lnTo>
                    <a:pt x="0" y="2509"/>
                  </a:lnTo>
                  <a:lnTo>
                    <a:pt x="654" y="2509"/>
                  </a:lnTo>
                  <a:lnTo>
                    <a:pt x="654" y="78"/>
                  </a:lnTo>
                  <a:lnTo>
                    <a:pt x="34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>
              <a:extLst>
                <a:ext uri="{FF2B5EF4-FFF2-40B4-BE49-F238E27FC236}">
                  <a16:creationId xmlns:a16="http://schemas.microsoft.com/office/drawing/2014/main" id="{C00B7E22-C102-36FB-027A-6BC270A15BB1}"/>
                </a:ext>
              </a:extLst>
            </p:cNvPr>
            <p:cNvSpPr/>
            <p:nvPr/>
          </p:nvSpPr>
          <p:spPr>
            <a:xfrm>
              <a:off x="277975" y="1535200"/>
              <a:ext cx="65375" cy="20925"/>
            </a:xfrm>
            <a:custGeom>
              <a:avLst/>
              <a:gdLst/>
              <a:ahLst/>
              <a:cxnLst/>
              <a:rect l="l" t="t" r="r" b="b"/>
              <a:pathLst>
                <a:path w="2615" h="837" extrusionOk="0">
                  <a:moveTo>
                    <a:pt x="0" y="0"/>
                  </a:moveTo>
                  <a:lnTo>
                    <a:pt x="105" y="26"/>
                  </a:lnTo>
                  <a:lnTo>
                    <a:pt x="210" y="79"/>
                  </a:lnTo>
                  <a:lnTo>
                    <a:pt x="288" y="157"/>
                  </a:lnTo>
                  <a:lnTo>
                    <a:pt x="366" y="235"/>
                  </a:lnTo>
                  <a:lnTo>
                    <a:pt x="419" y="340"/>
                  </a:lnTo>
                  <a:lnTo>
                    <a:pt x="445" y="445"/>
                  </a:lnTo>
                  <a:lnTo>
                    <a:pt x="471" y="549"/>
                  </a:lnTo>
                  <a:lnTo>
                    <a:pt x="471" y="837"/>
                  </a:lnTo>
                  <a:lnTo>
                    <a:pt x="2614" y="837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>
              <a:extLst>
                <a:ext uri="{FF2B5EF4-FFF2-40B4-BE49-F238E27FC236}">
                  <a16:creationId xmlns:a16="http://schemas.microsoft.com/office/drawing/2014/main" id="{6BBEBB8A-92B5-C149-AEF0-9EF9F97B378C}"/>
                </a:ext>
              </a:extLst>
            </p:cNvPr>
            <p:cNvSpPr/>
            <p:nvPr/>
          </p:nvSpPr>
          <p:spPr>
            <a:xfrm>
              <a:off x="440025" y="1464625"/>
              <a:ext cx="68650" cy="18975"/>
            </a:xfrm>
            <a:custGeom>
              <a:avLst/>
              <a:gdLst/>
              <a:ahLst/>
              <a:cxnLst/>
              <a:rect l="l" t="t" r="r" b="b"/>
              <a:pathLst>
                <a:path w="2746" h="759" extrusionOk="0">
                  <a:moveTo>
                    <a:pt x="367" y="0"/>
                  </a:moveTo>
                  <a:lnTo>
                    <a:pt x="210" y="392"/>
                  </a:lnTo>
                  <a:lnTo>
                    <a:pt x="1" y="758"/>
                  </a:lnTo>
                  <a:lnTo>
                    <a:pt x="2745" y="758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>
              <a:extLst>
                <a:ext uri="{FF2B5EF4-FFF2-40B4-BE49-F238E27FC236}">
                  <a16:creationId xmlns:a16="http://schemas.microsoft.com/office/drawing/2014/main" id="{B2FC270C-9394-FB9F-4F03-4A3333221869}"/>
                </a:ext>
              </a:extLst>
            </p:cNvPr>
            <p:cNvSpPr/>
            <p:nvPr/>
          </p:nvSpPr>
          <p:spPr>
            <a:xfrm>
              <a:off x="451800" y="1428675"/>
              <a:ext cx="47075" cy="18975"/>
            </a:xfrm>
            <a:custGeom>
              <a:avLst/>
              <a:gdLst/>
              <a:ahLst/>
              <a:cxnLst/>
              <a:rect l="l" t="t" r="r" b="b"/>
              <a:pathLst>
                <a:path w="1883" h="759" extrusionOk="0">
                  <a:moveTo>
                    <a:pt x="27" y="1"/>
                  </a:moveTo>
                  <a:lnTo>
                    <a:pt x="27" y="576"/>
                  </a:lnTo>
                  <a:lnTo>
                    <a:pt x="0" y="759"/>
                  </a:lnTo>
                  <a:lnTo>
                    <a:pt x="1882" y="759"/>
                  </a:lnTo>
                  <a:lnTo>
                    <a:pt x="1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>
              <a:extLst>
                <a:ext uri="{FF2B5EF4-FFF2-40B4-BE49-F238E27FC236}">
                  <a16:creationId xmlns:a16="http://schemas.microsoft.com/office/drawing/2014/main" id="{D8C541D1-9BE2-D370-D17E-B9C0357A407B}"/>
                </a:ext>
              </a:extLst>
            </p:cNvPr>
            <p:cNvSpPr/>
            <p:nvPr/>
          </p:nvSpPr>
          <p:spPr>
            <a:xfrm>
              <a:off x="418475" y="1327400"/>
              <a:ext cx="17000" cy="57525"/>
            </a:xfrm>
            <a:custGeom>
              <a:avLst/>
              <a:gdLst/>
              <a:ahLst/>
              <a:cxnLst/>
              <a:rect l="l" t="t" r="r" b="b"/>
              <a:pathLst>
                <a:path w="680" h="2301" extrusionOk="0">
                  <a:moveTo>
                    <a:pt x="0" y="0"/>
                  </a:moveTo>
                  <a:lnTo>
                    <a:pt x="0" y="2300"/>
                  </a:lnTo>
                  <a:lnTo>
                    <a:pt x="680" y="2300"/>
                  </a:lnTo>
                  <a:lnTo>
                    <a:pt x="680" y="235"/>
                  </a:lnTo>
                  <a:lnTo>
                    <a:pt x="34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>
              <a:extLst>
                <a:ext uri="{FF2B5EF4-FFF2-40B4-BE49-F238E27FC236}">
                  <a16:creationId xmlns:a16="http://schemas.microsoft.com/office/drawing/2014/main" id="{DF0E9CAB-A599-3861-011F-D3DFC6DC0D46}"/>
                </a:ext>
              </a:extLst>
            </p:cNvPr>
            <p:cNvSpPr/>
            <p:nvPr/>
          </p:nvSpPr>
          <p:spPr>
            <a:xfrm>
              <a:off x="452450" y="1371175"/>
              <a:ext cx="36625" cy="40550"/>
            </a:xfrm>
            <a:custGeom>
              <a:avLst/>
              <a:gdLst/>
              <a:ahLst/>
              <a:cxnLst/>
              <a:rect l="l" t="t" r="r" b="b"/>
              <a:pathLst>
                <a:path w="1465" h="1622" extrusionOk="0">
                  <a:moveTo>
                    <a:pt x="1020" y="0"/>
                  </a:moveTo>
                  <a:lnTo>
                    <a:pt x="1" y="1020"/>
                  </a:lnTo>
                  <a:lnTo>
                    <a:pt x="1" y="1621"/>
                  </a:lnTo>
                  <a:lnTo>
                    <a:pt x="1464" y="1621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>
              <a:extLst>
                <a:ext uri="{FF2B5EF4-FFF2-40B4-BE49-F238E27FC236}">
                  <a16:creationId xmlns:a16="http://schemas.microsoft.com/office/drawing/2014/main" id="{10AF46E0-49C0-BDF8-DA10-2356F262CD53}"/>
                </a:ext>
              </a:extLst>
            </p:cNvPr>
            <p:cNvSpPr/>
            <p:nvPr/>
          </p:nvSpPr>
          <p:spPr>
            <a:xfrm>
              <a:off x="244650" y="1464625"/>
              <a:ext cx="67975" cy="18975"/>
            </a:xfrm>
            <a:custGeom>
              <a:avLst/>
              <a:gdLst/>
              <a:ahLst/>
              <a:cxnLst/>
              <a:rect l="l" t="t" r="r" b="b"/>
              <a:pathLst>
                <a:path w="2719" h="759" extrusionOk="0">
                  <a:moveTo>
                    <a:pt x="209" y="0"/>
                  </a:moveTo>
                  <a:lnTo>
                    <a:pt x="0" y="758"/>
                  </a:lnTo>
                  <a:lnTo>
                    <a:pt x="2719" y="758"/>
                  </a:lnTo>
                  <a:lnTo>
                    <a:pt x="2510" y="392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>
              <a:extLst>
                <a:ext uri="{FF2B5EF4-FFF2-40B4-BE49-F238E27FC236}">
                  <a16:creationId xmlns:a16="http://schemas.microsoft.com/office/drawing/2014/main" id="{6F31B383-C48E-50C6-8FE9-68BFC4F3D202}"/>
                </a:ext>
              </a:extLst>
            </p:cNvPr>
            <p:cNvSpPr/>
            <p:nvPr/>
          </p:nvSpPr>
          <p:spPr>
            <a:xfrm>
              <a:off x="238125" y="1500550"/>
              <a:ext cx="105225" cy="17675"/>
            </a:xfrm>
            <a:custGeom>
              <a:avLst/>
              <a:gdLst/>
              <a:ahLst/>
              <a:cxnLst/>
              <a:rect l="l" t="t" r="r" b="b"/>
              <a:pathLst>
                <a:path w="4209" h="707" extrusionOk="0">
                  <a:moveTo>
                    <a:pt x="78" y="1"/>
                  </a:moveTo>
                  <a:lnTo>
                    <a:pt x="52" y="79"/>
                  </a:lnTo>
                  <a:lnTo>
                    <a:pt x="26" y="236"/>
                  </a:lnTo>
                  <a:lnTo>
                    <a:pt x="0" y="393"/>
                  </a:lnTo>
                  <a:lnTo>
                    <a:pt x="26" y="550"/>
                  </a:lnTo>
                  <a:lnTo>
                    <a:pt x="52" y="707"/>
                  </a:lnTo>
                  <a:lnTo>
                    <a:pt x="4208" y="707"/>
                  </a:lnTo>
                  <a:lnTo>
                    <a:pt x="4208" y="419"/>
                  </a:lnTo>
                  <a:lnTo>
                    <a:pt x="3869" y="236"/>
                  </a:lnTo>
                  <a:lnTo>
                    <a:pt x="3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>
              <a:extLst>
                <a:ext uri="{FF2B5EF4-FFF2-40B4-BE49-F238E27FC236}">
                  <a16:creationId xmlns:a16="http://schemas.microsoft.com/office/drawing/2014/main" id="{17099E7B-E011-7BC4-097C-A7399D5E0E96}"/>
                </a:ext>
              </a:extLst>
            </p:cNvPr>
            <p:cNvSpPr/>
            <p:nvPr/>
          </p:nvSpPr>
          <p:spPr>
            <a:xfrm>
              <a:off x="254450" y="1428675"/>
              <a:ext cx="46425" cy="18975"/>
            </a:xfrm>
            <a:custGeom>
              <a:avLst/>
              <a:gdLst/>
              <a:ahLst/>
              <a:cxnLst/>
              <a:rect l="l" t="t" r="r" b="b"/>
              <a:pathLst>
                <a:path w="1857" h="759" extrusionOk="0">
                  <a:moveTo>
                    <a:pt x="210" y="1"/>
                  </a:moveTo>
                  <a:lnTo>
                    <a:pt x="0" y="759"/>
                  </a:lnTo>
                  <a:lnTo>
                    <a:pt x="1856" y="759"/>
                  </a:lnTo>
                  <a:lnTo>
                    <a:pt x="1856" y="57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>
              <a:extLst>
                <a:ext uri="{FF2B5EF4-FFF2-40B4-BE49-F238E27FC236}">
                  <a16:creationId xmlns:a16="http://schemas.microsoft.com/office/drawing/2014/main" id="{53263035-473D-43D7-8B72-05207FE0AFB6}"/>
                </a:ext>
              </a:extLst>
            </p:cNvPr>
            <p:cNvSpPr/>
            <p:nvPr/>
          </p:nvSpPr>
          <p:spPr>
            <a:xfrm>
              <a:off x="263600" y="1371175"/>
              <a:ext cx="37275" cy="40550"/>
            </a:xfrm>
            <a:custGeom>
              <a:avLst/>
              <a:gdLst/>
              <a:ahLst/>
              <a:cxnLst/>
              <a:rect l="l" t="t" r="r" b="b"/>
              <a:pathLst>
                <a:path w="1491" h="1622" extrusionOk="0">
                  <a:moveTo>
                    <a:pt x="445" y="0"/>
                  </a:moveTo>
                  <a:lnTo>
                    <a:pt x="0" y="1621"/>
                  </a:lnTo>
                  <a:lnTo>
                    <a:pt x="1490" y="1621"/>
                  </a:lnTo>
                  <a:lnTo>
                    <a:pt x="1490" y="1020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>
              <a:extLst>
                <a:ext uri="{FF2B5EF4-FFF2-40B4-BE49-F238E27FC236}">
                  <a16:creationId xmlns:a16="http://schemas.microsoft.com/office/drawing/2014/main" id="{9A0A1362-1033-6704-5AC4-C6E10B7E08AF}"/>
                </a:ext>
              </a:extLst>
            </p:cNvPr>
            <p:cNvSpPr/>
            <p:nvPr/>
          </p:nvSpPr>
          <p:spPr>
            <a:xfrm>
              <a:off x="283850" y="1341775"/>
              <a:ext cx="17025" cy="31375"/>
            </a:xfrm>
            <a:custGeom>
              <a:avLst/>
              <a:gdLst/>
              <a:ahLst/>
              <a:cxnLst/>
              <a:rect l="l" t="t" r="r" b="b"/>
              <a:pathLst>
                <a:path w="681" h="1255" extrusionOk="0">
                  <a:moveTo>
                    <a:pt x="680" y="0"/>
                  </a:moveTo>
                  <a:lnTo>
                    <a:pt x="314" y="262"/>
                  </a:lnTo>
                  <a:lnTo>
                    <a:pt x="1" y="575"/>
                  </a:lnTo>
                  <a:lnTo>
                    <a:pt x="680" y="1255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>
              <a:extLst>
                <a:ext uri="{FF2B5EF4-FFF2-40B4-BE49-F238E27FC236}">
                  <a16:creationId xmlns:a16="http://schemas.microsoft.com/office/drawing/2014/main" id="{68CC353D-C431-5D87-B553-241C267F99A8}"/>
                </a:ext>
              </a:extLst>
            </p:cNvPr>
            <p:cNvSpPr/>
            <p:nvPr/>
          </p:nvSpPr>
          <p:spPr>
            <a:xfrm>
              <a:off x="409325" y="1535200"/>
              <a:ext cx="65375" cy="20925"/>
            </a:xfrm>
            <a:custGeom>
              <a:avLst/>
              <a:gdLst/>
              <a:ahLst/>
              <a:cxnLst/>
              <a:rect l="l" t="t" r="r" b="b"/>
              <a:pathLst>
                <a:path w="2615" h="837" extrusionOk="0">
                  <a:moveTo>
                    <a:pt x="0" y="0"/>
                  </a:moveTo>
                  <a:lnTo>
                    <a:pt x="0" y="837"/>
                  </a:lnTo>
                  <a:lnTo>
                    <a:pt x="2170" y="837"/>
                  </a:lnTo>
                  <a:lnTo>
                    <a:pt x="2170" y="549"/>
                  </a:lnTo>
                  <a:lnTo>
                    <a:pt x="2170" y="445"/>
                  </a:lnTo>
                  <a:lnTo>
                    <a:pt x="2222" y="340"/>
                  </a:lnTo>
                  <a:lnTo>
                    <a:pt x="2274" y="235"/>
                  </a:lnTo>
                  <a:lnTo>
                    <a:pt x="2327" y="157"/>
                  </a:lnTo>
                  <a:lnTo>
                    <a:pt x="2405" y="79"/>
                  </a:lnTo>
                  <a:lnTo>
                    <a:pt x="2510" y="2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>
              <a:extLst>
                <a:ext uri="{FF2B5EF4-FFF2-40B4-BE49-F238E27FC236}">
                  <a16:creationId xmlns:a16="http://schemas.microsoft.com/office/drawing/2014/main" id="{E04FD9FB-FF4C-67D6-822C-4521E484210E}"/>
                </a:ext>
              </a:extLst>
            </p:cNvPr>
            <p:cNvSpPr/>
            <p:nvPr/>
          </p:nvSpPr>
          <p:spPr>
            <a:xfrm>
              <a:off x="289725" y="1572450"/>
              <a:ext cx="53625" cy="35950"/>
            </a:xfrm>
            <a:custGeom>
              <a:avLst/>
              <a:gdLst/>
              <a:ahLst/>
              <a:cxnLst/>
              <a:rect l="l" t="t" r="r" b="b"/>
              <a:pathLst>
                <a:path w="2145" h="1438" extrusionOk="0">
                  <a:moveTo>
                    <a:pt x="1" y="0"/>
                  </a:moveTo>
                  <a:lnTo>
                    <a:pt x="1" y="209"/>
                  </a:lnTo>
                  <a:lnTo>
                    <a:pt x="27" y="445"/>
                  </a:lnTo>
                  <a:lnTo>
                    <a:pt x="79" y="680"/>
                  </a:lnTo>
                  <a:lnTo>
                    <a:pt x="210" y="889"/>
                  </a:lnTo>
                  <a:lnTo>
                    <a:pt x="341" y="1072"/>
                  </a:lnTo>
                  <a:lnTo>
                    <a:pt x="524" y="1229"/>
                  </a:lnTo>
                  <a:lnTo>
                    <a:pt x="733" y="1333"/>
                  </a:lnTo>
                  <a:lnTo>
                    <a:pt x="968" y="1412"/>
                  </a:lnTo>
                  <a:lnTo>
                    <a:pt x="1229" y="1438"/>
                  </a:lnTo>
                  <a:lnTo>
                    <a:pt x="2144" y="1438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>
              <a:extLst>
                <a:ext uri="{FF2B5EF4-FFF2-40B4-BE49-F238E27FC236}">
                  <a16:creationId xmlns:a16="http://schemas.microsoft.com/office/drawing/2014/main" id="{28118C80-A5D0-C7EB-6353-356D165D9483}"/>
                </a:ext>
              </a:extLst>
            </p:cNvPr>
            <p:cNvSpPr/>
            <p:nvPr/>
          </p:nvSpPr>
          <p:spPr>
            <a:xfrm>
              <a:off x="360300" y="1516900"/>
              <a:ext cx="32700" cy="69300"/>
            </a:xfrm>
            <a:custGeom>
              <a:avLst/>
              <a:gdLst/>
              <a:ahLst/>
              <a:cxnLst/>
              <a:rect l="l" t="t" r="r" b="b"/>
              <a:pathLst>
                <a:path w="1308" h="2772" extrusionOk="0">
                  <a:moveTo>
                    <a:pt x="1" y="0"/>
                  </a:moveTo>
                  <a:lnTo>
                    <a:pt x="1" y="1882"/>
                  </a:lnTo>
                  <a:lnTo>
                    <a:pt x="1" y="2274"/>
                  </a:lnTo>
                  <a:lnTo>
                    <a:pt x="53" y="2510"/>
                  </a:lnTo>
                  <a:lnTo>
                    <a:pt x="106" y="2614"/>
                  </a:lnTo>
                  <a:lnTo>
                    <a:pt x="184" y="2693"/>
                  </a:lnTo>
                  <a:lnTo>
                    <a:pt x="262" y="2745"/>
                  </a:lnTo>
                  <a:lnTo>
                    <a:pt x="367" y="2771"/>
                  </a:lnTo>
                  <a:lnTo>
                    <a:pt x="916" y="2771"/>
                  </a:lnTo>
                  <a:lnTo>
                    <a:pt x="1020" y="2745"/>
                  </a:lnTo>
                  <a:lnTo>
                    <a:pt x="1125" y="2693"/>
                  </a:lnTo>
                  <a:lnTo>
                    <a:pt x="1203" y="2614"/>
                  </a:lnTo>
                  <a:lnTo>
                    <a:pt x="1256" y="2510"/>
                  </a:lnTo>
                  <a:lnTo>
                    <a:pt x="1308" y="2274"/>
                  </a:lnTo>
                  <a:lnTo>
                    <a:pt x="1308" y="0"/>
                  </a:lnTo>
                  <a:lnTo>
                    <a:pt x="968" y="53"/>
                  </a:lnTo>
                  <a:lnTo>
                    <a:pt x="654" y="79"/>
                  </a:lnTo>
                  <a:lnTo>
                    <a:pt x="315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>
              <a:extLst>
                <a:ext uri="{FF2B5EF4-FFF2-40B4-BE49-F238E27FC236}">
                  <a16:creationId xmlns:a16="http://schemas.microsoft.com/office/drawing/2014/main" id="{F9D3BE88-5D92-F093-A8DC-7A0A7C922E7F}"/>
                </a:ext>
              </a:extLst>
            </p:cNvPr>
            <p:cNvSpPr/>
            <p:nvPr/>
          </p:nvSpPr>
          <p:spPr>
            <a:xfrm>
              <a:off x="452450" y="1341775"/>
              <a:ext cx="17025" cy="31375"/>
            </a:xfrm>
            <a:custGeom>
              <a:avLst/>
              <a:gdLst/>
              <a:ahLst/>
              <a:cxnLst/>
              <a:rect l="l" t="t" r="r" b="b"/>
              <a:pathLst>
                <a:path w="681" h="1255" extrusionOk="0">
                  <a:moveTo>
                    <a:pt x="1" y="0"/>
                  </a:moveTo>
                  <a:lnTo>
                    <a:pt x="1" y="1255"/>
                  </a:lnTo>
                  <a:lnTo>
                    <a:pt x="680" y="575"/>
                  </a:lnTo>
                  <a:lnTo>
                    <a:pt x="366" y="2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>
              <a:extLst>
                <a:ext uri="{FF2B5EF4-FFF2-40B4-BE49-F238E27FC236}">
                  <a16:creationId xmlns:a16="http://schemas.microsoft.com/office/drawing/2014/main" id="{955DF268-DED7-1CAB-0BAC-C5593BC8A882}"/>
                </a:ext>
              </a:extLst>
            </p:cNvPr>
            <p:cNvSpPr/>
            <p:nvPr/>
          </p:nvSpPr>
          <p:spPr>
            <a:xfrm>
              <a:off x="409325" y="1572450"/>
              <a:ext cx="54250" cy="35950"/>
            </a:xfrm>
            <a:custGeom>
              <a:avLst/>
              <a:gdLst/>
              <a:ahLst/>
              <a:cxnLst/>
              <a:rect l="l" t="t" r="r" b="b"/>
              <a:pathLst>
                <a:path w="2170" h="1438" extrusionOk="0">
                  <a:moveTo>
                    <a:pt x="0" y="0"/>
                  </a:moveTo>
                  <a:lnTo>
                    <a:pt x="0" y="1438"/>
                  </a:lnTo>
                  <a:lnTo>
                    <a:pt x="941" y="1438"/>
                  </a:lnTo>
                  <a:lnTo>
                    <a:pt x="1177" y="1412"/>
                  </a:lnTo>
                  <a:lnTo>
                    <a:pt x="1412" y="1333"/>
                  </a:lnTo>
                  <a:lnTo>
                    <a:pt x="1621" y="1229"/>
                  </a:lnTo>
                  <a:lnTo>
                    <a:pt x="1804" y="1072"/>
                  </a:lnTo>
                  <a:lnTo>
                    <a:pt x="1961" y="889"/>
                  </a:lnTo>
                  <a:lnTo>
                    <a:pt x="2065" y="680"/>
                  </a:lnTo>
                  <a:lnTo>
                    <a:pt x="2144" y="445"/>
                  </a:lnTo>
                  <a:lnTo>
                    <a:pt x="2170" y="20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>
              <a:extLst>
                <a:ext uri="{FF2B5EF4-FFF2-40B4-BE49-F238E27FC236}">
                  <a16:creationId xmlns:a16="http://schemas.microsoft.com/office/drawing/2014/main" id="{A3943F18-5F82-C528-2A80-316A0F201724}"/>
                </a:ext>
              </a:extLst>
            </p:cNvPr>
            <p:cNvSpPr/>
            <p:nvPr/>
          </p:nvSpPr>
          <p:spPr>
            <a:xfrm>
              <a:off x="317175" y="1401875"/>
              <a:ext cx="118300" cy="100025"/>
            </a:xfrm>
            <a:custGeom>
              <a:avLst/>
              <a:gdLst/>
              <a:ahLst/>
              <a:cxnLst/>
              <a:rect l="l" t="t" r="r" b="b"/>
              <a:pathLst>
                <a:path w="4732" h="4001" extrusionOk="0">
                  <a:moveTo>
                    <a:pt x="1465" y="759"/>
                  </a:moveTo>
                  <a:lnTo>
                    <a:pt x="1595" y="785"/>
                  </a:lnTo>
                  <a:lnTo>
                    <a:pt x="1700" y="864"/>
                  </a:lnTo>
                  <a:lnTo>
                    <a:pt x="1778" y="968"/>
                  </a:lnTo>
                  <a:lnTo>
                    <a:pt x="1804" y="1099"/>
                  </a:lnTo>
                  <a:lnTo>
                    <a:pt x="1778" y="1229"/>
                  </a:lnTo>
                  <a:lnTo>
                    <a:pt x="1700" y="1334"/>
                  </a:lnTo>
                  <a:lnTo>
                    <a:pt x="1595" y="1412"/>
                  </a:lnTo>
                  <a:lnTo>
                    <a:pt x="1465" y="1439"/>
                  </a:lnTo>
                  <a:lnTo>
                    <a:pt x="759" y="1439"/>
                  </a:lnTo>
                  <a:lnTo>
                    <a:pt x="628" y="1412"/>
                  </a:lnTo>
                  <a:lnTo>
                    <a:pt x="524" y="1334"/>
                  </a:lnTo>
                  <a:lnTo>
                    <a:pt x="445" y="1229"/>
                  </a:lnTo>
                  <a:lnTo>
                    <a:pt x="419" y="1099"/>
                  </a:lnTo>
                  <a:lnTo>
                    <a:pt x="445" y="968"/>
                  </a:lnTo>
                  <a:lnTo>
                    <a:pt x="524" y="864"/>
                  </a:lnTo>
                  <a:lnTo>
                    <a:pt x="628" y="785"/>
                  </a:lnTo>
                  <a:lnTo>
                    <a:pt x="759" y="759"/>
                  </a:lnTo>
                  <a:close/>
                  <a:moveTo>
                    <a:pt x="4000" y="759"/>
                  </a:moveTo>
                  <a:lnTo>
                    <a:pt x="4131" y="785"/>
                  </a:lnTo>
                  <a:lnTo>
                    <a:pt x="4235" y="864"/>
                  </a:lnTo>
                  <a:lnTo>
                    <a:pt x="4288" y="968"/>
                  </a:lnTo>
                  <a:lnTo>
                    <a:pt x="4314" y="1099"/>
                  </a:lnTo>
                  <a:lnTo>
                    <a:pt x="4288" y="1229"/>
                  </a:lnTo>
                  <a:lnTo>
                    <a:pt x="4235" y="1334"/>
                  </a:lnTo>
                  <a:lnTo>
                    <a:pt x="4131" y="1412"/>
                  </a:lnTo>
                  <a:lnTo>
                    <a:pt x="4000" y="1439"/>
                  </a:lnTo>
                  <a:lnTo>
                    <a:pt x="3268" y="1439"/>
                  </a:lnTo>
                  <a:lnTo>
                    <a:pt x="3137" y="1412"/>
                  </a:lnTo>
                  <a:lnTo>
                    <a:pt x="3033" y="1334"/>
                  </a:lnTo>
                  <a:lnTo>
                    <a:pt x="2954" y="1229"/>
                  </a:lnTo>
                  <a:lnTo>
                    <a:pt x="2928" y="1099"/>
                  </a:lnTo>
                  <a:lnTo>
                    <a:pt x="2954" y="968"/>
                  </a:lnTo>
                  <a:lnTo>
                    <a:pt x="3033" y="864"/>
                  </a:lnTo>
                  <a:lnTo>
                    <a:pt x="3137" y="785"/>
                  </a:lnTo>
                  <a:lnTo>
                    <a:pt x="3268" y="759"/>
                  </a:lnTo>
                  <a:close/>
                  <a:moveTo>
                    <a:pt x="2379" y="1491"/>
                  </a:moveTo>
                  <a:lnTo>
                    <a:pt x="2510" y="1517"/>
                  </a:lnTo>
                  <a:lnTo>
                    <a:pt x="2615" y="1569"/>
                  </a:lnTo>
                  <a:lnTo>
                    <a:pt x="2693" y="1700"/>
                  </a:lnTo>
                  <a:lnTo>
                    <a:pt x="2719" y="1831"/>
                  </a:lnTo>
                  <a:lnTo>
                    <a:pt x="2719" y="2170"/>
                  </a:lnTo>
                  <a:lnTo>
                    <a:pt x="2693" y="2301"/>
                  </a:lnTo>
                  <a:lnTo>
                    <a:pt x="2615" y="2406"/>
                  </a:lnTo>
                  <a:lnTo>
                    <a:pt x="2510" y="2484"/>
                  </a:lnTo>
                  <a:lnTo>
                    <a:pt x="2379" y="2510"/>
                  </a:lnTo>
                  <a:lnTo>
                    <a:pt x="2249" y="2484"/>
                  </a:lnTo>
                  <a:lnTo>
                    <a:pt x="2144" y="2406"/>
                  </a:lnTo>
                  <a:lnTo>
                    <a:pt x="2066" y="2301"/>
                  </a:lnTo>
                  <a:lnTo>
                    <a:pt x="2040" y="2170"/>
                  </a:lnTo>
                  <a:lnTo>
                    <a:pt x="2040" y="1831"/>
                  </a:lnTo>
                  <a:lnTo>
                    <a:pt x="2066" y="1700"/>
                  </a:lnTo>
                  <a:lnTo>
                    <a:pt x="2144" y="1569"/>
                  </a:lnTo>
                  <a:lnTo>
                    <a:pt x="2249" y="1517"/>
                  </a:lnTo>
                  <a:lnTo>
                    <a:pt x="2379" y="1491"/>
                  </a:lnTo>
                  <a:close/>
                  <a:moveTo>
                    <a:pt x="1" y="1"/>
                  </a:moveTo>
                  <a:lnTo>
                    <a:pt x="1" y="733"/>
                  </a:lnTo>
                  <a:lnTo>
                    <a:pt x="1" y="1648"/>
                  </a:lnTo>
                  <a:lnTo>
                    <a:pt x="53" y="2014"/>
                  </a:lnTo>
                  <a:lnTo>
                    <a:pt x="131" y="2353"/>
                  </a:lnTo>
                  <a:lnTo>
                    <a:pt x="262" y="2667"/>
                  </a:lnTo>
                  <a:lnTo>
                    <a:pt x="419" y="2981"/>
                  </a:lnTo>
                  <a:lnTo>
                    <a:pt x="628" y="3242"/>
                  </a:lnTo>
                  <a:lnTo>
                    <a:pt x="890" y="3477"/>
                  </a:lnTo>
                  <a:lnTo>
                    <a:pt x="1177" y="3660"/>
                  </a:lnTo>
                  <a:lnTo>
                    <a:pt x="1491" y="3817"/>
                  </a:lnTo>
                  <a:lnTo>
                    <a:pt x="1517" y="3843"/>
                  </a:lnTo>
                  <a:lnTo>
                    <a:pt x="1726" y="3922"/>
                  </a:lnTo>
                  <a:lnTo>
                    <a:pt x="1935" y="3948"/>
                  </a:lnTo>
                  <a:lnTo>
                    <a:pt x="2144" y="4000"/>
                  </a:lnTo>
                  <a:lnTo>
                    <a:pt x="2615" y="4000"/>
                  </a:lnTo>
                  <a:lnTo>
                    <a:pt x="2850" y="3948"/>
                  </a:lnTo>
                  <a:lnTo>
                    <a:pt x="3085" y="3896"/>
                  </a:lnTo>
                  <a:lnTo>
                    <a:pt x="3294" y="3817"/>
                  </a:lnTo>
                  <a:lnTo>
                    <a:pt x="3503" y="3713"/>
                  </a:lnTo>
                  <a:lnTo>
                    <a:pt x="3686" y="3608"/>
                  </a:lnTo>
                  <a:lnTo>
                    <a:pt x="3869" y="3451"/>
                  </a:lnTo>
                  <a:lnTo>
                    <a:pt x="4052" y="3321"/>
                  </a:lnTo>
                  <a:lnTo>
                    <a:pt x="4183" y="3138"/>
                  </a:lnTo>
                  <a:lnTo>
                    <a:pt x="4340" y="2955"/>
                  </a:lnTo>
                  <a:lnTo>
                    <a:pt x="4444" y="2772"/>
                  </a:lnTo>
                  <a:lnTo>
                    <a:pt x="4549" y="2563"/>
                  </a:lnTo>
                  <a:lnTo>
                    <a:pt x="4627" y="2353"/>
                  </a:lnTo>
                  <a:lnTo>
                    <a:pt x="4680" y="2118"/>
                  </a:lnTo>
                  <a:lnTo>
                    <a:pt x="4732" y="1883"/>
                  </a:lnTo>
                  <a:lnTo>
                    <a:pt x="4732" y="1648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>
              <a:extLst>
                <a:ext uri="{FF2B5EF4-FFF2-40B4-BE49-F238E27FC236}">
                  <a16:creationId xmlns:a16="http://schemas.microsoft.com/office/drawing/2014/main" id="{3DD6582F-D8C7-B09D-2AE2-6230CD32A799}"/>
                </a:ext>
              </a:extLst>
            </p:cNvPr>
            <p:cNvSpPr/>
            <p:nvPr/>
          </p:nvSpPr>
          <p:spPr>
            <a:xfrm>
              <a:off x="409325" y="1500550"/>
              <a:ext cx="105225" cy="17675"/>
            </a:xfrm>
            <a:custGeom>
              <a:avLst/>
              <a:gdLst/>
              <a:ahLst/>
              <a:cxnLst/>
              <a:rect l="l" t="t" r="r" b="b"/>
              <a:pathLst>
                <a:path w="4209" h="707" extrusionOk="0">
                  <a:moveTo>
                    <a:pt x="654" y="1"/>
                  </a:moveTo>
                  <a:lnTo>
                    <a:pt x="340" y="236"/>
                  </a:lnTo>
                  <a:lnTo>
                    <a:pt x="0" y="419"/>
                  </a:lnTo>
                  <a:lnTo>
                    <a:pt x="0" y="707"/>
                  </a:lnTo>
                  <a:lnTo>
                    <a:pt x="4156" y="707"/>
                  </a:lnTo>
                  <a:lnTo>
                    <a:pt x="4209" y="550"/>
                  </a:lnTo>
                  <a:lnTo>
                    <a:pt x="4209" y="393"/>
                  </a:lnTo>
                  <a:lnTo>
                    <a:pt x="4209" y="236"/>
                  </a:lnTo>
                  <a:lnTo>
                    <a:pt x="4156" y="79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>
              <a:extLst>
                <a:ext uri="{FF2B5EF4-FFF2-40B4-BE49-F238E27FC236}">
                  <a16:creationId xmlns:a16="http://schemas.microsoft.com/office/drawing/2014/main" id="{1F573583-5B07-82C8-7A8A-DC256A26F3B0}"/>
                </a:ext>
              </a:extLst>
            </p:cNvPr>
            <p:cNvSpPr/>
            <p:nvPr/>
          </p:nvSpPr>
          <p:spPr>
            <a:xfrm>
              <a:off x="317175" y="1327400"/>
              <a:ext cx="17025" cy="57525"/>
            </a:xfrm>
            <a:custGeom>
              <a:avLst/>
              <a:gdLst/>
              <a:ahLst/>
              <a:cxnLst/>
              <a:rect l="l" t="t" r="r" b="b"/>
              <a:pathLst>
                <a:path w="681" h="2301" extrusionOk="0">
                  <a:moveTo>
                    <a:pt x="680" y="0"/>
                  </a:moveTo>
                  <a:lnTo>
                    <a:pt x="341" y="105"/>
                  </a:lnTo>
                  <a:lnTo>
                    <a:pt x="1" y="235"/>
                  </a:lnTo>
                  <a:lnTo>
                    <a:pt x="1" y="2300"/>
                  </a:lnTo>
                  <a:lnTo>
                    <a:pt x="680" y="2300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>
              <a:extLst>
                <a:ext uri="{FF2B5EF4-FFF2-40B4-BE49-F238E27FC236}">
                  <a16:creationId xmlns:a16="http://schemas.microsoft.com/office/drawing/2014/main" id="{9ECE5EC0-FB55-4586-B59B-A801004521DC}"/>
                </a:ext>
              </a:extLst>
            </p:cNvPr>
            <p:cNvSpPr/>
            <p:nvPr/>
          </p:nvSpPr>
          <p:spPr>
            <a:xfrm>
              <a:off x="351175" y="1322175"/>
              <a:ext cx="17000" cy="62750"/>
            </a:xfrm>
            <a:custGeom>
              <a:avLst/>
              <a:gdLst/>
              <a:ahLst/>
              <a:cxnLst/>
              <a:rect l="l" t="t" r="r" b="b"/>
              <a:pathLst>
                <a:path w="680" h="2510" extrusionOk="0">
                  <a:moveTo>
                    <a:pt x="680" y="0"/>
                  </a:moveTo>
                  <a:lnTo>
                    <a:pt x="340" y="26"/>
                  </a:lnTo>
                  <a:lnTo>
                    <a:pt x="0" y="78"/>
                  </a:lnTo>
                  <a:lnTo>
                    <a:pt x="0" y="2509"/>
                  </a:lnTo>
                  <a:lnTo>
                    <a:pt x="680" y="2509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680;p64">
            <a:extLst>
              <a:ext uri="{FF2B5EF4-FFF2-40B4-BE49-F238E27FC236}">
                <a16:creationId xmlns:a16="http://schemas.microsoft.com/office/drawing/2014/main" id="{4BEFD433-62C7-926D-6FDE-B85EF84E4072}"/>
              </a:ext>
            </a:extLst>
          </p:cNvPr>
          <p:cNvGrpSpPr/>
          <p:nvPr/>
        </p:nvGrpSpPr>
        <p:grpSpPr>
          <a:xfrm>
            <a:off x="1981333" y="1880132"/>
            <a:ext cx="286250" cy="286250"/>
            <a:chOff x="4818300" y="2715350"/>
            <a:chExt cx="286250" cy="286250"/>
          </a:xfrm>
        </p:grpSpPr>
        <p:sp>
          <p:nvSpPr>
            <p:cNvPr id="3" name="Google Shape;1681;p64">
              <a:extLst>
                <a:ext uri="{FF2B5EF4-FFF2-40B4-BE49-F238E27FC236}">
                  <a16:creationId xmlns:a16="http://schemas.microsoft.com/office/drawing/2014/main" id="{3EA78131-528E-EFC3-2370-C12207544229}"/>
                </a:ext>
              </a:extLst>
            </p:cNvPr>
            <p:cNvSpPr/>
            <p:nvPr/>
          </p:nvSpPr>
          <p:spPr>
            <a:xfrm>
              <a:off x="4818300" y="2796400"/>
              <a:ext cx="158150" cy="142475"/>
            </a:xfrm>
            <a:custGeom>
              <a:avLst/>
              <a:gdLst/>
              <a:ahLst/>
              <a:cxnLst/>
              <a:rect l="l" t="t" r="r" b="b"/>
              <a:pathLst>
                <a:path w="6326" h="5699" extrusionOk="0">
                  <a:moveTo>
                    <a:pt x="6221" y="0"/>
                  </a:moveTo>
                  <a:lnTo>
                    <a:pt x="5725" y="52"/>
                  </a:lnTo>
                  <a:lnTo>
                    <a:pt x="5228" y="131"/>
                  </a:lnTo>
                  <a:lnTo>
                    <a:pt x="4758" y="261"/>
                  </a:lnTo>
                  <a:lnTo>
                    <a:pt x="4287" y="444"/>
                  </a:lnTo>
                  <a:lnTo>
                    <a:pt x="3843" y="680"/>
                  </a:lnTo>
                  <a:lnTo>
                    <a:pt x="3424" y="941"/>
                  </a:lnTo>
                  <a:lnTo>
                    <a:pt x="3032" y="1229"/>
                  </a:lnTo>
                  <a:lnTo>
                    <a:pt x="2666" y="1568"/>
                  </a:lnTo>
                  <a:lnTo>
                    <a:pt x="2327" y="1934"/>
                  </a:lnTo>
                  <a:lnTo>
                    <a:pt x="2039" y="2326"/>
                  </a:lnTo>
                  <a:lnTo>
                    <a:pt x="1778" y="2745"/>
                  </a:lnTo>
                  <a:lnTo>
                    <a:pt x="1542" y="3163"/>
                  </a:lnTo>
                  <a:lnTo>
                    <a:pt x="1386" y="3607"/>
                  </a:lnTo>
                  <a:lnTo>
                    <a:pt x="1229" y="4078"/>
                  </a:lnTo>
                  <a:lnTo>
                    <a:pt x="1150" y="4548"/>
                  </a:lnTo>
                  <a:lnTo>
                    <a:pt x="1098" y="5019"/>
                  </a:lnTo>
                  <a:lnTo>
                    <a:pt x="340" y="5019"/>
                  </a:lnTo>
                  <a:lnTo>
                    <a:pt x="209" y="5045"/>
                  </a:lnTo>
                  <a:lnTo>
                    <a:pt x="105" y="5123"/>
                  </a:lnTo>
                  <a:lnTo>
                    <a:pt x="26" y="5228"/>
                  </a:lnTo>
                  <a:lnTo>
                    <a:pt x="0" y="5358"/>
                  </a:lnTo>
                  <a:lnTo>
                    <a:pt x="26" y="5489"/>
                  </a:lnTo>
                  <a:lnTo>
                    <a:pt x="105" y="5594"/>
                  </a:lnTo>
                  <a:lnTo>
                    <a:pt x="471" y="5698"/>
                  </a:lnTo>
                  <a:lnTo>
                    <a:pt x="2588" y="5698"/>
                  </a:lnTo>
                  <a:lnTo>
                    <a:pt x="2980" y="5594"/>
                  </a:lnTo>
                  <a:lnTo>
                    <a:pt x="3372" y="5463"/>
                  </a:lnTo>
                  <a:lnTo>
                    <a:pt x="3738" y="5280"/>
                  </a:lnTo>
                  <a:lnTo>
                    <a:pt x="4078" y="5097"/>
                  </a:lnTo>
                  <a:lnTo>
                    <a:pt x="4418" y="4862"/>
                  </a:lnTo>
                  <a:lnTo>
                    <a:pt x="4705" y="4600"/>
                  </a:lnTo>
                  <a:lnTo>
                    <a:pt x="4993" y="4339"/>
                  </a:lnTo>
                  <a:lnTo>
                    <a:pt x="5254" y="4025"/>
                  </a:lnTo>
                  <a:lnTo>
                    <a:pt x="5516" y="3712"/>
                  </a:lnTo>
                  <a:lnTo>
                    <a:pt x="5725" y="3372"/>
                  </a:lnTo>
                  <a:lnTo>
                    <a:pt x="5908" y="3006"/>
                  </a:lnTo>
                  <a:lnTo>
                    <a:pt x="6064" y="2640"/>
                  </a:lnTo>
                  <a:lnTo>
                    <a:pt x="6169" y="2248"/>
                  </a:lnTo>
                  <a:lnTo>
                    <a:pt x="6274" y="1856"/>
                  </a:lnTo>
                  <a:lnTo>
                    <a:pt x="6326" y="1438"/>
                  </a:lnTo>
                  <a:lnTo>
                    <a:pt x="6326" y="1019"/>
                  </a:lnTo>
                  <a:lnTo>
                    <a:pt x="6300" y="497"/>
                  </a:lnTo>
                  <a:lnTo>
                    <a:pt x="62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682;p64">
              <a:extLst>
                <a:ext uri="{FF2B5EF4-FFF2-40B4-BE49-F238E27FC236}">
                  <a16:creationId xmlns:a16="http://schemas.microsoft.com/office/drawing/2014/main" id="{8B0F6C19-ACE8-DAA8-9085-B29D3764B413}"/>
                </a:ext>
              </a:extLst>
            </p:cNvPr>
            <p:cNvSpPr/>
            <p:nvPr/>
          </p:nvSpPr>
          <p:spPr>
            <a:xfrm>
              <a:off x="4877100" y="2715350"/>
              <a:ext cx="227450" cy="286250"/>
            </a:xfrm>
            <a:custGeom>
              <a:avLst/>
              <a:gdLst/>
              <a:ahLst/>
              <a:cxnLst/>
              <a:rect l="l" t="t" r="r" b="b"/>
              <a:pathLst>
                <a:path w="9098" h="11450" extrusionOk="0">
                  <a:moveTo>
                    <a:pt x="6431" y="1099"/>
                  </a:moveTo>
                  <a:lnTo>
                    <a:pt x="6562" y="1125"/>
                  </a:lnTo>
                  <a:lnTo>
                    <a:pt x="6666" y="1177"/>
                  </a:lnTo>
                  <a:lnTo>
                    <a:pt x="6745" y="1308"/>
                  </a:lnTo>
                  <a:lnTo>
                    <a:pt x="6771" y="1412"/>
                  </a:lnTo>
                  <a:lnTo>
                    <a:pt x="6745" y="1543"/>
                  </a:lnTo>
                  <a:lnTo>
                    <a:pt x="6666" y="1648"/>
                  </a:lnTo>
                  <a:lnTo>
                    <a:pt x="6562" y="1726"/>
                  </a:lnTo>
                  <a:lnTo>
                    <a:pt x="6431" y="1752"/>
                  </a:lnTo>
                  <a:lnTo>
                    <a:pt x="6300" y="1726"/>
                  </a:lnTo>
                  <a:lnTo>
                    <a:pt x="6196" y="1648"/>
                  </a:lnTo>
                  <a:lnTo>
                    <a:pt x="6117" y="1543"/>
                  </a:lnTo>
                  <a:lnTo>
                    <a:pt x="6091" y="1412"/>
                  </a:lnTo>
                  <a:lnTo>
                    <a:pt x="6117" y="1308"/>
                  </a:lnTo>
                  <a:lnTo>
                    <a:pt x="6196" y="1177"/>
                  </a:lnTo>
                  <a:lnTo>
                    <a:pt x="6300" y="1125"/>
                  </a:lnTo>
                  <a:lnTo>
                    <a:pt x="6431" y="1099"/>
                  </a:lnTo>
                  <a:close/>
                  <a:moveTo>
                    <a:pt x="6248" y="1"/>
                  </a:moveTo>
                  <a:lnTo>
                    <a:pt x="5960" y="27"/>
                  </a:lnTo>
                  <a:lnTo>
                    <a:pt x="5699" y="132"/>
                  </a:lnTo>
                  <a:lnTo>
                    <a:pt x="5464" y="262"/>
                  </a:lnTo>
                  <a:lnTo>
                    <a:pt x="5255" y="419"/>
                  </a:lnTo>
                  <a:lnTo>
                    <a:pt x="5072" y="628"/>
                  </a:lnTo>
                  <a:lnTo>
                    <a:pt x="4941" y="863"/>
                  </a:lnTo>
                  <a:lnTo>
                    <a:pt x="4863" y="1151"/>
                  </a:lnTo>
                  <a:lnTo>
                    <a:pt x="4836" y="1412"/>
                  </a:lnTo>
                  <a:lnTo>
                    <a:pt x="4836" y="2510"/>
                  </a:lnTo>
                  <a:lnTo>
                    <a:pt x="4810" y="2667"/>
                  </a:lnTo>
                  <a:lnTo>
                    <a:pt x="4758" y="2850"/>
                  </a:lnTo>
                  <a:lnTo>
                    <a:pt x="4653" y="2981"/>
                  </a:lnTo>
                  <a:lnTo>
                    <a:pt x="4523" y="3111"/>
                  </a:lnTo>
                  <a:lnTo>
                    <a:pt x="4627" y="3660"/>
                  </a:lnTo>
                  <a:lnTo>
                    <a:pt x="4653" y="4261"/>
                  </a:lnTo>
                  <a:lnTo>
                    <a:pt x="4627" y="4810"/>
                  </a:lnTo>
                  <a:lnTo>
                    <a:pt x="4549" y="5333"/>
                  </a:lnTo>
                  <a:lnTo>
                    <a:pt x="4418" y="5856"/>
                  </a:lnTo>
                  <a:lnTo>
                    <a:pt x="4235" y="6353"/>
                  </a:lnTo>
                  <a:lnTo>
                    <a:pt x="4000" y="6823"/>
                  </a:lnTo>
                  <a:lnTo>
                    <a:pt x="3739" y="7294"/>
                  </a:lnTo>
                  <a:lnTo>
                    <a:pt x="3425" y="7712"/>
                  </a:lnTo>
                  <a:lnTo>
                    <a:pt x="3059" y="8130"/>
                  </a:lnTo>
                  <a:lnTo>
                    <a:pt x="2798" y="8365"/>
                  </a:lnTo>
                  <a:lnTo>
                    <a:pt x="2562" y="8574"/>
                  </a:lnTo>
                  <a:lnTo>
                    <a:pt x="2275" y="8757"/>
                  </a:lnTo>
                  <a:lnTo>
                    <a:pt x="2013" y="8940"/>
                  </a:lnTo>
                  <a:lnTo>
                    <a:pt x="2693" y="8940"/>
                  </a:lnTo>
                  <a:lnTo>
                    <a:pt x="2693" y="10796"/>
                  </a:lnTo>
                  <a:lnTo>
                    <a:pt x="1569" y="10796"/>
                  </a:lnTo>
                  <a:lnTo>
                    <a:pt x="1569" y="9202"/>
                  </a:lnTo>
                  <a:lnTo>
                    <a:pt x="1229" y="9332"/>
                  </a:lnTo>
                  <a:lnTo>
                    <a:pt x="889" y="9463"/>
                  </a:lnTo>
                  <a:lnTo>
                    <a:pt x="889" y="10796"/>
                  </a:lnTo>
                  <a:lnTo>
                    <a:pt x="314" y="10796"/>
                  </a:lnTo>
                  <a:lnTo>
                    <a:pt x="184" y="10822"/>
                  </a:lnTo>
                  <a:lnTo>
                    <a:pt x="79" y="10875"/>
                  </a:lnTo>
                  <a:lnTo>
                    <a:pt x="27" y="10979"/>
                  </a:lnTo>
                  <a:lnTo>
                    <a:pt x="1" y="11110"/>
                  </a:lnTo>
                  <a:lnTo>
                    <a:pt x="27" y="11240"/>
                  </a:lnTo>
                  <a:lnTo>
                    <a:pt x="79" y="11371"/>
                  </a:lnTo>
                  <a:lnTo>
                    <a:pt x="184" y="11423"/>
                  </a:lnTo>
                  <a:lnTo>
                    <a:pt x="314" y="11450"/>
                  </a:lnTo>
                  <a:lnTo>
                    <a:pt x="4810" y="11450"/>
                  </a:lnTo>
                  <a:lnTo>
                    <a:pt x="4941" y="11423"/>
                  </a:lnTo>
                  <a:lnTo>
                    <a:pt x="5046" y="11371"/>
                  </a:lnTo>
                  <a:lnTo>
                    <a:pt x="5124" y="11240"/>
                  </a:lnTo>
                  <a:lnTo>
                    <a:pt x="5150" y="11110"/>
                  </a:lnTo>
                  <a:lnTo>
                    <a:pt x="5124" y="10979"/>
                  </a:lnTo>
                  <a:lnTo>
                    <a:pt x="5046" y="10875"/>
                  </a:lnTo>
                  <a:lnTo>
                    <a:pt x="4941" y="10822"/>
                  </a:lnTo>
                  <a:lnTo>
                    <a:pt x="4810" y="10796"/>
                  </a:lnTo>
                  <a:lnTo>
                    <a:pt x="3347" y="10796"/>
                  </a:lnTo>
                  <a:lnTo>
                    <a:pt x="3347" y="8940"/>
                  </a:lnTo>
                  <a:lnTo>
                    <a:pt x="3739" y="8940"/>
                  </a:lnTo>
                  <a:lnTo>
                    <a:pt x="4183" y="8914"/>
                  </a:lnTo>
                  <a:lnTo>
                    <a:pt x="4601" y="8862"/>
                  </a:lnTo>
                  <a:lnTo>
                    <a:pt x="5019" y="8757"/>
                  </a:lnTo>
                  <a:lnTo>
                    <a:pt x="5412" y="8600"/>
                  </a:lnTo>
                  <a:lnTo>
                    <a:pt x="5777" y="8418"/>
                  </a:lnTo>
                  <a:lnTo>
                    <a:pt x="6143" y="8208"/>
                  </a:lnTo>
                  <a:lnTo>
                    <a:pt x="6457" y="7973"/>
                  </a:lnTo>
                  <a:lnTo>
                    <a:pt x="6771" y="7686"/>
                  </a:lnTo>
                  <a:lnTo>
                    <a:pt x="7032" y="7372"/>
                  </a:lnTo>
                  <a:lnTo>
                    <a:pt x="7294" y="7058"/>
                  </a:lnTo>
                  <a:lnTo>
                    <a:pt x="7503" y="6692"/>
                  </a:lnTo>
                  <a:lnTo>
                    <a:pt x="7686" y="6326"/>
                  </a:lnTo>
                  <a:lnTo>
                    <a:pt x="7842" y="5934"/>
                  </a:lnTo>
                  <a:lnTo>
                    <a:pt x="7947" y="5516"/>
                  </a:lnTo>
                  <a:lnTo>
                    <a:pt x="7999" y="5098"/>
                  </a:lnTo>
                  <a:lnTo>
                    <a:pt x="8025" y="4654"/>
                  </a:lnTo>
                  <a:lnTo>
                    <a:pt x="8025" y="1412"/>
                  </a:lnTo>
                  <a:lnTo>
                    <a:pt x="8025" y="1282"/>
                  </a:lnTo>
                  <a:lnTo>
                    <a:pt x="8078" y="1125"/>
                  </a:lnTo>
                  <a:lnTo>
                    <a:pt x="8156" y="1020"/>
                  </a:lnTo>
                  <a:lnTo>
                    <a:pt x="8235" y="890"/>
                  </a:lnTo>
                  <a:lnTo>
                    <a:pt x="8339" y="811"/>
                  </a:lnTo>
                  <a:lnTo>
                    <a:pt x="8470" y="733"/>
                  </a:lnTo>
                  <a:lnTo>
                    <a:pt x="8627" y="707"/>
                  </a:lnTo>
                  <a:lnTo>
                    <a:pt x="8757" y="680"/>
                  </a:lnTo>
                  <a:lnTo>
                    <a:pt x="8888" y="654"/>
                  </a:lnTo>
                  <a:lnTo>
                    <a:pt x="8993" y="576"/>
                  </a:lnTo>
                  <a:lnTo>
                    <a:pt x="9071" y="471"/>
                  </a:lnTo>
                  <a:lnTo>
                    <a:pt x="9097" y="341"/>
                  </a:lnTo>
                  <a:lnTo>
                    <a:pt x="9071" y="210"/>
                  </a:lnTo>
                  <a:lnTo>
                    <a:pt x="8993" y="105"/>
                  </a:lnTo>
                  <a:lnTo>
                    <a:pt x="8888" y="27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520;p64">
            <a:extLst>
              <a:ext uri="{FF2B5EF4-FFF2-40B4-BE49-F238E27FC236}">
                <a16:creationId xmlns:a16="http://schemas.microsoft.com/office/drawing/2014/main" id="{2F2A32C1-0BEC-949F-448C-390A42512511}"/>
              </a:ext>
            </a:extLst>
          </p:cNvPr>
          <p:cNvGrpSpPr/>
          <p:nvPr/>
        </p:nvGrpSpPr>
        <p:grpSpPr>
          <a:xfrm>
            <a:off x="6877092" y="1881907"/>
            <a:ext cx="285575" cy="285575"/>
            <a:chOff x="2516775" y="1322825"/>
            <a:chExt cx="285575" cy="285575"/>
          </a:xfrm>
        </p:grpSpPr>
        <p:sp>
          <p:nvSpPr>
            <p:cNvPr id="6" name="Google Shape;1521;p64">
              <a:extLst>
                <a:ext uri="{FF2B5EF4-FFF2-40B4-BE49-F238E27FC236}">
                  <a16:creationId xmlns:a16="http://schemas.microsoft.com/office/drawing/2014/main" id="{E00F8FD4-4E3E-E099-F6E9-71982251AE0D}"/>
                </a:ext>
              </a:extLst>
            </p:cNvPr>
            <p:cNvSpPr/>
            <p:nvPr/>
          </p:nvSpPr>
          <p:spPr>
            <a:xfrm>
              <a:off x="2516775" y="1550225"/>
              <a:ext cx="57525" cy="58175"/>
            </a:xfrm>
            <a:custGeom>
              <a:avLst/>
              <a:gdLst/>
              <a:ahLst/>
              <a:cxnLst/>
              <a:rect l="l" t="t" r="r" b="b"/>
              <a:pathLst>
                <a:path w="2301" h="2327" extrusionOk="0">
                  <a:moveTo>
                    <a:pt x="811" y="0"/>
                  </a:moveTo>
                  <a:lnTo>
                    <a:pt x="288" y="523"/>
                  </a:lnTo>
                  <a:lnTo>
                    <a:pt x="157" y="680"/>
                  </a:lnTo>
                  <a:lnTo>
                    <a:pt x="79" y="863"/>
                  </a:lnTo>
                  <a:lnTo>
                    <a:pt x="0" y="1072"/>
                  </a:lnTo>
                  <a:lnTo>
                    <a:pt x="0" y="1281"/>
                  </a:lnTo>
                  <a:lnTo>
                    <a:pt x="0" y="1464"/>
                  </a:lnTo>
                  <a:lnTo>
                    <a:pt x="79" y="1673"/>
                  </a:lnTo>
                  <a:lnTo>
                    <a:pt x="157" y="1856"/>
                  </a:lnTo>
                  <a:lnTo>
                    <a:pt x="288" y="2013"/>
                  </a:lnTo>
                  <a:lnTo>
                    <a:pt x="471" y="2144"/>
                  </a:lnTo>
                  <a:lnTo>
                    <a:pt x="654" y="2248"/>
                  </a:lnTo>
                  <a:lnTo>
                    <a:pt x="837" y="2301"/>
                  </a:lnTo>
                  <a:lnTo>
                    <a:pt x="1046" y="2327"/>
                  </a:lnTo>
                  <a:lnTo>
                    <a:pt x="1229" y="2301"/>
                  </a:lnTo>
                  <a:lnTo>
                    <a:pt x="1438" y="2248"/>
                  </a:lnTo>
                  <a:lnTo>
                    <a:pt x="1621" y="2144"/>
                  </a:lnTo>
                  <a:lnTo>
                    <a:pt x="1778" y="2013"/>
                  </a:lnTo>
                  <a:lnTo>
                    <a:pt x="2300" y="1490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22;p64">
              <a:extLst>
                <a:ext uri="{FF2B5EF4-FFF2-40B4-BE49-F238E27FC236}">
                  <a16:creationId xmlns:a16="http://schemas.microsoft.com/office/drawing/2014/main" id="{6B8C7290-D659-7D0B-D2E0-CB6DF9890DD3}"/>
                </a:ext>
              </a:extLst>
            </p:cNvPr>
            <p:cNvSpPr/>
            <p:nvPr/>
          </p:nvSpPr>
          <p:spPr>
            <a:xfrm>
              <a:off x="2668375" y="1403200"/>
              <a:ext cx="52950" cy="53600"/>
            </a:xfrm>
            <a:custGeom>
              <a:avLst/>
              <a:gdLst/>
              <a:ahLst/>
              <a:cxnLst/>
              <a:rect l="l" t="t" r="r" b="b"/>
              <a:pathLst>
                <a:path w="2118" h="2144" extrusionOk="0">
                  <a:moveTo>
                    <a:pt x="1046" y="0"/>
                  </a:moveTo>
                  <a:lnTo>
                    <a:pt x="837" y="26"/>
                  </a:lnTo>
                  <a:lnTo>
                    <a:pt x="654" y="79"/>
                  </a:lnTo>
                  <a:lnTo>
                    <a:pt x="471" y="183"/>
                  </a:lnTo>
                  <a:lnTo>
                    <a:pt x="314" y="314"/>
                  </a:lnTo>
                  <a:lnTo>
                    <a:pt x="157" y="497"/>
                  </a:lnTo>
                  <a:lnTo>
                    <a:pt x="79" y="680"/>
                  </a:lnTo>
                  <a:lnTo>
                    <a:pt x="0" y="863"/>
                  </a:lnTo>
                  <a:lnTo>
                    <a:pt x="0" y="1072"/>
                  </a:lnTo>
                  <a:lnTo>
                    <a:pt x="0" y="1281"/>
                  </a:lnTo>
                  <a:lnTo>
                    <a:pt x="79" y="1464"/>
                  </a:lnTo>
                  <a:lnTo>
                    <a:pt x="157" y="1647"/>
                  </a:lnTo>
                  <a:lnTo>
                    <a:pt x="314" y="1830"/>
                  </a:lnTo>
                  <a:lnTo>
                    <a:pt x="471" y="1961"/>
                  </a:lnTo>
                  <a:lnTo>
                    <a:pt x="654" y="2065"/>
                  </a:lnTo>
                  <a:lnTo>
                    <a:pt x="837" y="2117"/>
                  </a:lnTo>
                  <a:lnTo>
                    <a:pt x="1046" y="2144"/>
                  </a:lnTo>
                  <a:lnTo>
                    <a:pt x="1255" y="2117"/>
                  </a:lnTo>
                  <a:lnTo>
                    <a:pt x="1464" y="2065"/>
                  </a:lnTo>
                  <a:lnTo>
                    <a:pt x="1647" y="1961"/>
                  </a:lnTo>
                  <a:lnTo>
                    <a:pt x="1804" y="1830"/>
                  </a:lnTo>
                  <a:lnTo>
                    <a:pt x="1935" y="1673"/>
                  </a:lnTo>
                  <a:lnTo>
                    <a:pt x="2039" y="1490"/>
                  </a:lnTo>
                  <a:lnTo>
                    <a:pt x="2092" y="1281"/>
                  </a:lnTo>
                  <a:lnTo>
                    <a:pt x="2118" y="1072"/>
                  </a:lnTo>
                  <a:lnTo>
                    <a:pt x="2092" y="863"/>
                  </a:lnTo>
                  <a:lnTo>
                    <a:pt x="2039" y="654"/>
                  </a:lnTo>
                  <a:lnTo>
                    <a:pt x="1935" y="471"/>
                  </a:lnTo>
                  <a:lnTo>
                    <a:pt x="1804" y="314"/>
                  </a:lnTo>
                  <a:lnTo>
                    <a:pt x="1647" y="183"/>
                  </a:lnTo>
                  <a:lnTo>
                    <a:pt x="1464" y="79"/>
                  </a:lnTo>
                  <a:lnTo>
                    <a:pt x="1255" y="26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23;p64">
              <a:extLst>
                <a:ext uri="{FF2B5EF4-FFF2-40B4-BE49-F238E27FC236}">
                  <a16:creationId xmlns:a16="http://schemas.microsoft.com/office/drawing/2014/main" id="{C2F2E0B2-2D0E-CC70-C186-5A63A13F75FF}"/>
                </a:ext>
              </a:extLst>
            </p:cNvPr>
            <p:cNvSpPr/>
            <p:nvPr/>
          </p:nvSpPr>
          <p:spPr>
            <a:xfrm>
              <a:off x="2549450" y="1322825"/>
              <a:ext cx="252900" cy="252900"/>
            </a:xfrm>
            <a:custGeom>
              <a:avLst/>
              <a:gdLst/>
              <a:ahLst/>
              <a:cxnLst/>
              <a:rect l="l" t="t" r="r" b="b"/>
              <a:pathLst>
                <a:path w="10116" h="10116" extrusionOk="0">
                  <a:moveTo>
                    <a:pt x="3843" y="0"/>
                  </a:moveTo>
                  <a:lnTo>
                    <a:pt x="3712" y="26"/>
                  </a:lnTo>
                  <a:lnTo>
                    <a:pt x="3607" y="79"/>
                  </a:lnTo>
                  <a:lnTo>
                    <a:pt x="3346" y="366"/>
                  </a:lnTo>
                  <a:lnTo>
                    <a:pt x="3111" y="654"/>
                  </a:lnTo>
                  <a:lnTo>
                    <a:pt x="4548" y="2091"/>
                  </a:lnTo>
                  <a:lnTo>
                    <a:pt x="4627" y="2196"/>
                  </a:lnTo>
                  <a:lnTo>
                    <a:pt x="4653" y="2326"/>
                  </a:lnTo>
                  <a:lnTo>
                    <a:pt x="4627" y="2457"/>
                  </a:lnTo>
                  <a:lnTo>
                    <a:pt x="4548" y="2562"/>
                  </a:lnTo>
                  <a:lnTo>
                    <a:pt x="4444" y="2640"/>
                  </a:lnTo>
                  <a:lnTo>
                    <a:pt x="4313" y="2666"/>
                  </a:lnTo>
                  <a:lnTo>
                    <a:pt x="4182" y="2640"/>
                  </a:lnTo>
                  <a:lnTo>
                    <a:pt x="4078" y="2562"/>
                  </a:lnTo>
                  <a:lnTo>
                    <a:pt x="2745" y="1255"/>
                  </a:lnTo>
                  <a:lnTo>
                    <a:pt x="2588" y="1647"/>
                  </a:lnTo>
                  <a:lnTo>
                    <a:pt x="3921" y="2980"/>
                  </a:lnTo>
                  <a:lnTo>
                    <a:pt x="3999" y="3085"/>
                  </a:lnTo>
                  <a:lnTo>
                    <a:pt x="4026" y="3215"/>
                  </a:lnTo>
                  <a:lnTo>
                    <a:pt x="3999" y="3346"/>
                  </a:lnTo>
                  <a:lnTo>
                    <a:pt x="3921" y="3450"/>
                  </a:lnTo>
                  <a:lnTo>
                    <a:pt x="3816" y="3529"/>
                  </a:lnTo>
                  <a:lnTo>
                    <a:pt x="3686" y="3555"/>
                  </a:lnTo>
                  <a:lnTo>
                    <a:pt x="3555" y="3529"/>
                  </a:lnTo>
                  <a:lnTo>
                    <a:pt x="3450" y="3450"/>
                  </a:lnTo>
                  <a:lnTo>
                    <a:pt x="2353" y="2379"/>
                  </a:lnTo>
                  <a:lnTo>
                    <a:pt x="2300" y="2875"/>
                  </a:lnTo>
                  <a:lnTo>
                    <a:pt x="3738" y="4339"/>
                  </a:lnTo>
                  <a:lnTo>
                    <a:pt x="3816" y="4444"/>
                  </a:lnTo>
                  <a:lnTo>
                    <a:pt x="3843" y="4574"/>
                  </a:lnTo>
                  <a:lnTo>
                    <a:pt x="3816" y="4679"/>
                  </a:lnTo>
                  <a:lnTo>
                    <a:pt x="3738" y="4810"/>
                  </a:lnTo>
                  <a:lnTo>
                    <a:pt x="3633" y="4862"/>
                  </a:lnTo>
                  <a:lnTo>
                    <a:pt x="3503" y="4888"/>
                  </a:lnTo>
                  <a:lnTo>
                    <a:pt x="3372" y="4862"/>
                  </a:lnTo>
                  <a:lnTo>
                    <a:pt x="3268" y="4810"/>
                  </a:lnTo>
                  <a:lnTo>
                    <a:pt x="2300" y="3843"/>
                  </a:lnTo>
                  <a:lnTo>
                    <a:pt x="2379" y="4313"/>
                  </a:lnTo>
                  <a:lnTo>
                    <a:pt x="2509" y="4784"/>
                  </a:lnTo>
                  <a:lnTo>
                    <a:pt x="2692" y="5228"/>
                  </a:lnTo>
                  <a:lnTo>
                    <a:pt x="2928" y="5672"/>
                  </a:lnTo>
                  <a:lnTo>
                    <a:pt x="0" y="8626"/>
                  </a:lnTo>
                  <a:lnTo>
                    <a:pt x="1464" y="10116"/>
                  </a:lnTo>
                  <a:lnTo>
                    <a:pt x="4418" y="7162"/>
                  </a:lnTo>
                  <a:lnTo>
                    <a:pt x="4862" y="7397"/>
                  </a:lnTo>
                  <a:lnTo>
                    <a:pt x="5306" y="7580"/>
                  </a:lnTo>
                  <a:lnTo>
                    <a:pt x="5777" y="7711"/>
                  </a:lnTo>
                  <a:lnTo>
                    <a:pt x="6273" y="7789"/>
                  </a:lnTo>
                  <a:lnTo>
                    <a:pt x="5306" y="6822"/>
                  </a:lnTo>
                  <a:lnTo>
                    <a:pt x="5228" y="6718"/>
                  </a:lnTo>
                  <a:lnTo>
                    <a:pt x="5202" y="6587"/>
                  </a:lnTo>
                  <a:lnTo>
                    <a:pt x="5228" y="6456"/>
                  </a:lnTo>
                  <a:lnTo>
                    <a:pt x="5306" y="6352"/>
                  </a:lnTo>
                  <a:lnTo>
                    <a:pt x="5411" y="6273"/>
                  </a:lnTo>
                  <a:lnTo>
                    <a:pt x="5542" y="6247"/>
                  </a:lnTo>
                  <a:lnTo>
                    <a:pt x="5672" y="6273"/>
                  </a:lnTo>
                  <a:lnTo>
                    <a:pt x="5777" y="6352"/>
                  </a:lnTo>
                  <a:lnTo>
                    <a:pt x="7214" y="7816"/>
                  </a:lnTo>
                  <a:lnTo>
                    <a:pt x="7737" y="7737"/>
                  </a:lnTo>
                  <a:lnTo>
                    <a:pt x="6639" y="6639"/>
                  </a:lnTo>
                  <a:lnTo>
                    <a:pt x="6561" y="6535"/>
                  </a:lnTo>
                  <a:lnTo>
                    <a:pt x="6535" y="6404"/>
                  </a:lnTo>
                  <a:lnTo>
                    <a:pt x="6561" y="6300"/>
                  </a:lnTo>
                  <a:lnTo>
                    <a:pt x="6639" y="6169"/>
                  </a:lnTo>
                  <a:lnTo>
                    <a:pt x="6744" y="6117"/>
                  </a:lnTo>
                  <a:lnTo>
                    <a:pt x="6875" y="6090"/>
                  </a:lnTo>
                  <a:lnTo>
                    <a:pt x="7005" y="6117"/>
                  </a:lnTo>
                  <a:lnTo>
                    <a:pt x="7110" y="6169"/>
                  </a:lnTo>
                  <a:lnTo>
                    <a:pt x="8443" y="7528"/>
                  </a:lnTo>
                  <a:lnTo>
                    <a:pt x="8861" y="7345"/>
                  </a:lnTo>
                  <a:lnTo>
                    <a:pt x="7528" y="6012"/>
                  </a:lnTo>
                  <a:lnTo>
                    <a:pt x="7450" y="5907"/>
                  </a:lnTo>
                  <a:lnTo>
                    <a:pt x="7424" y="5777"/>
                  </a:lnTo>
                  <a:lnTo>
                    <a:pt x="7450" y="5646"/>
                  </a:lnTo>
                  <a:lnTo>
                    <a:pt x="7528" y="5542"/>
                  </a:lnTo>
                  <a:lnTo>
                    <a:pt x="7633" y="5463"/>
                  </a:lnTo>
                  <a:lnTo>
                    <a:pt x="7763" y="5437"/>
                  </a:lnTo>
                  <a:lnTo>
                    <a:pt x="7894" y="5463"/>
                  </a:lnTo>
                  <a:lnTo>
                    <a:pt x="7999" y="5542"/>
                  </a:lnTo>
                  <a:lnTo>
                    <a:pt x="9436" y="6979"/>
                  </a:lnTo>
                  <a:lnTo>
                    <a:pt x="9724" y="6770"/>
                  </a:lnTo>
                  <a:lnTo>
                    <a:pt x="10011" y="6509"/>
                  </a:lnTo>
                  <a:lnTo>
                    <a:pt x="10090" y="6404"/>
                  </a:lnTo>
                  <a:lnTo>
                    <a:pt x="10116" y="6273"/>
                  </a:lnTo>
                  <a:lnTo>
                    <a:pt x="10090" y="6143"/>
                  </a:lnTo>
                  <a:lnTo>
                    <a:pt x="10011" y="6038"/>
                  </a:lnTo>
                  <a:lnTo>
                    <a:pt x="8626" y="4653"/>
                  </a:lnTo>
                  <a:lnTo>
                    <a:pt x="8521" y="4574"/>
                  </a:lnTo>
                  <a:lnTo>
                    <a:pt x="8391" y="4548"/>
                  </a:lnTo>
                  <a:lnTo>
                    <a:pt x="8260" y="4574"/>
                  </a:lnTo>
                  <a:lnTo>
                    <a:pt x="8155" y="4653"/>
                  </a:lnTo>
                  <a:lnTo>
                    <a:pt x="8077" y="4705"/>
                  </a:lnTo>
                  <a:lnTo>
                    <a:pt x="8025" y="4731"/>
                  </a:lnTo>
                  <a:lnTo>
                    <a:pt x="7868" y="4757"/>
                  </a:lnTo>
                  <a:lnTo>
                    <a:pt x="7711" y="4731"/>
                  </a:lnTo>
                  <a:lnTo>
                    <a:pt x="7633" y="4705"/>
                  </a:lnTo>
                  <a:lnTo>
                    <a:pt x="7554" y="4653"/>
                  </a:lnTo>
                  <a:lnTo>
                    <a:pt x="7528" y="4601"/>
                  </a:lnTo>
                  <a:lnTo>
                    <a:pt x="7450" y="4862"/>
                  </a:lnTo>
                  <a:lnTo>
                    <a:pt x="7345" y="5097"/>
                  </a:lnTo>
                  <a:lnTo>
                    <a:pt x="7214" y="5306"/>
                  </a:lnTo>
                  <a:lnTo>
                    <a:pt x="7031" y="5515"/>
                  </a:lnTo>
                  <a:lnTo>
                    <a:pt x="6901" y="5620"/>
                  </a:lnTo>
                  <a:lnTo>
                    <a:pt x="6770" y="5725"/>
                  </a:lnTo>
                  <a:lnTo>
                    <a:pt x="6639" y="5829"/>
                  </a:lnTo>
                  <a:lnTo>
                    <a:pt x="6483" y="5881"/>
                  </a:lnTo>
                  <a:lnTo>
                    <a:pt x="6326" y="5960"/>
                  </a:lnTo>
                  <a:lnTo>
                    <a:pt x="6143" y="5986"/>
                  </a:lnTo>
                  <a:lnTo>
                    <a:pt x="5986" y="6012"/>
                  </a:lnTo>
                  <a:lnTo>
                    <a:pt x="5646" y="6012"/>
                  </a:lnTo>
                  <a:lnTo>
                    <a:pt x="5463" y="5986"/>
                  </a:lnTo>
                  <a:lnTo>
                    <a:pt x="5306" y="5960"/>
                  </a:lnTo>
                  <a:lnTo>
                    <a:pt x="5150" y="5881"/>
                  </a:lnTo>
                  <a:lnTo>
                    <a:pt x="4993" y="5829"/>
                  </a:lnTo>
                  <a:lnTo>
                    <a:pt x="4862" y="5725"/>
                  </a:lnTo>
                  <a:lnTo>
                    <a:pt x="4705" y="5620"/>
                  </a:lnTo>
                  <a:lnTo>
                    <a:pt x="4574" y="5515"/>
                  </a:lnTo>
                  <a:lnTo>
                    <a:pt x="4470" y="5385"/>
                  </a:lnTo>
                  <a:lnTo>
                    <a:pt x="4365" y="5254"/>
                  </a:lnTo>
                  <a:lnTo>
                    <a:pt x="4287" y="5097"/>
                  </a:lnTo>
                  <a:lnTo>
                    <a:pt x="4209" y="4940"/>
                  </a:lnTo>
                  <a:lnTo>
                    <a:pt x="4156" y="4784"/>
                  </a:lnTo>
                  <a:lnTo>
                    <a:pt x="4104" y="4627"/>
                  </a:lnTo>
                  <a:lnTo>
                    <a:pt x="4078" y="4444"/>
                  </a:lnTo>
                  <a:lnTo>
                    <a:pt x="4078" y="4287"/>
                  </a:lnTo>
                  <a:lnTo>
                    <a:pt x="4078" y="4130"/>
                  </a:lnTo>
                  <a:lnTo>
                    <a:pt x="4104" y="3947"/>
                  </a:lnTo>
                  <a:lnTo>
                    <a:pt x="4156" y="3790"/>
                  </a:lnTo>
                  <a:lnTo>
                    <a:pt x="4209" y="3633"/>
                  </a:lnTo>
                  <a:lnTo>
                    <a:pt x="4287" y="3477"/>
                  </a:lnTo>
                  <a:lnTo>
                    <a:pt x="4365" y="3320"/>
                  </a:lnTo>
                  <a:lnTo>
                    <a:pt x="4470" y="3189"/>
                  </a:lnTo>
                  <a:lnTo>
                    <a:pt x="4574" y="3058"/>
                  </a:lnTo>
                  <a:lnTo>
                    <a:pt x="4784" y="2875"/>
                  </a:lnTo>
                  <a:lnTo>
                    <a:pt x="5019" y="2745"/>
                  </a:lnTo>
                  <a:lnTo>
                    <a:pt x="5254" y="2640"/>
                  </a:lnTo>
                  <a:lnTo>
                    <a:pt x="5515" y="2588"/>
                  </a:lnTo>
                  <a:lnTo>
                    <a:pt x="5463" y="2536"/>
                  </a:lnTo>
                  <a:lnTo>
                    <a:pt x="5411" y="2457"/>
                  </a:lnTo>
                  <a:lnTo>
                    <a:pt x="5359" y="2405"/>
                  </a:lnTo>
                  <a:lnTo>
                    <a:pt x="5332" y="2248"/>
                  </a:lnTo>
                  <a:lnTo>
                    <a:pt x="5359" y="2091"/>
                  </a:lnTo>
                  <a:lnTo>
                    <a:pt x="5411" y="2013"/>
                  </a:lnTo>
                  <a:lnTo>
                    <a:pt x="5463" y="1961"/>
                  </a:lnTo>
                  <a:lnTo>
                    <a:pt x="5515" y="1830"/>
                  </a:lnTo>
                  <a:lnTo>
                    <a:pt x="5542" y="1725"/>
                  </a:lnTo>
                  <a:lnTo>
                    <a:pt x="5515" y="1595"/>
                  </a:lnTo>
                  <a:lnTo>
                    <a:pt x="5463" y="1464"/>
                  </a:lnTo>
                  <a:lnTo>
                    <a:pt x="4078" y="79"/>
                  </a:lnTo>
                  <a:lnTo>
                    <a:pt x="3947" y="26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8803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/>
      <p:bldP spid="675" grpId="0"/>
      <p:bldP spid="676" grpId="0"/>
      <p:bldP spid="678" grpId="0" build="allAtOnce"/>
      <p:bldP spid="679" grpId="0" build="allAtOnce"/>
      <p:bldP spid="680" grpId="0" build="allAtOnce"/>
      <p:bldP spid="681" grpId="0" animBg="1"/>
      <p:bldP spid="682" grpId="0" animBg="1"/>
      <p:bldP spid="68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>
          <a:extLst>
            <a:ext uri="{FF2B5EF4-FFF2-40B4-BE49-F238E27FC236}">
              <a16:creationId xmlns:a16="http://schemas.microsoft.com/office/drawing/2014/main" id="{48D13656-276D-8969-13D4-4E1FA0E2F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1" name="Google Shape;1261;p60">
            <a:extLst>
              <a:ext uri="{FF2B5EF4-FFF2-40B4-BE49-F238E27FC236}">
                <a16:creationId xmlns:a16="http://schemas.microsoft.com/office/drawing/2014/main" id="{977B3F14-1519-BAA4-B755-D40BD5B40FC5}"/>
              </a:ext>
            </a:extLst>
          </p:cNvPr>
          <p:cNvGrpSpPr/>
          <p:nvPr/>
        </p:nvGrpSpPr>
        <p:grpSpPr>
          <a:xfrm>
            <a:off x="-28497" y="3521477"/>
            <a:ext cx="9488518" cy="1637775"/>
            <a:chOff x="2183625" y="7258225"/>
            <a:chExt cx="6534342" cy="1637775"/>
          </a:xfrm>
        </p:grpSpPr>
        <p:sp>
          <p:nvSpPr>
            <p:cNvPr id="1262" name="Google Shape;1262;p60">
              <a:extLst>
                <a:ext uri="{FF2B5EF4-FFF2-40B4-BE49-F238E27FC236}">
                  <a16:creationId xmlns:a16="http://schemas.microsoft.com/office/drawing/2014/main" id="{E39C66BE-1BEF-0834-4225-D0B1327860D5}"/>
                </a:ext>
              </a:extLst>
            </p:cNvPr>
            <p:cNvSpPr/>
            <p:nvPr/>
          </p:nvSpPr>
          <p:spPr>
            <a:xfrm>
              <a:off x="2230550" y="7258225"/>
              <a:ext cx="2452775" cy="1385475"/>
            </a:xfrm>
            <a:custGeom>
              <a:avLst/>
              <a:gdLst/>
              <a:ahLst/>
              <a:cxnLst/>
              <a:rect l="l" t="t" r="r" b="b"/>
              <a:pathLst>
                <a:path w="98111" h="55419" extrusionOk="0">
                  <a:moveTo>
                    <a:pt x="74692" y="0"/>
                  </a:moveTo>
                  <a:lnTo>
                    <a:pt x="73466" y="26"/>
                  </a:lnTo>
                  <a:lnTo>
                    <a:pt x="72214" y="52"/>
                  </a:lnTo>
                  <a:lnTo>
                    <a:pt x="69763" y="157"/>
                  </a:lnTo>
                  <a:lnTo>
                    <a:pt x="67337" y="339"/>
                  </a:lnTo>
                  <a:lnTo>
                    <a:pt x="64912" y="574"/>
                  </a:lnTo>
                  <a:lnTo>
                    <a:pt x="62513" y="835"/>
                  </a:lnTo>
                  <a:lnTo>
                    <a:pt x="60166" y="1174"/>
                  </a:lnTo>
                  <a:lnTo>
                    <a:pt x="57818" y="1539"/>
                  </a:lnTo>
                  <a:lnTo>
                    <a:pt x="55523" y="1956"/>
                  </a:lnTo>
                  <a:lnTo>
                    <a:pt x="53255" y="2425"/>
                  </a:lnTo>
                  <a:lnTo>
                    <a:pt x="51012" y="2921"/>
                  </a:lnTo>
                  <a:lnTo>
                    <a:pt x="48821" y="3442"/>
                  </a:lnTo>
                  <a:lnTo>
                    <a:pt x="46657" y="4016"/>
                  </a:lnTo>
                  <a:lnTo>
                    <a:pt x="44518" y="4616"/>
                  </a:lnTo>
                  <a:lnTo>
                    <a:pt x="42432" y="5242"/>
                  </a:lnTo>
                  <a:lnTo>
                    <a:pt x="40371" y="5894"/>
                  </a:lnTo>
                  <a:lnTo>
                    <a:pt x="38363" y="6572"/>
                  </a:lnTo>
                  <a:lnTo>
                    <a:pt x="36381" y="7250"/>
                  </a:lnTo>
                  <a:lnTo>
                    <a:pt x="34451" y="7980"/>
                  </a:lnTo>
                  <a:lnTo>
                    <a:pt x="32574" y="8684"/>
                  </a:lnTo>
                  <a:lnTo>
                    <a:pt x="30748" y="9415"/>
                  </a:lnTo>
                  <a:lnTo>
                    <a:pt x="28975" y="10171"/>
                  </a:lnTo>
                  <a:lnTo>
                    <a:pt x="27227" y="10927"/>
                  </a:lnTo>
                  <a:lnTo>
                    <a:pt x="25558" y="11657"/>
                  </a:lnTo>
                  <a:lnTo>
                    <a:pt x="23942" y="12414"/>
                  </a:lnTo>
                  <a:lnTo>
                    <a:pt x="22351" y="13170"/>
                  </a:lnTo>
                  <a:lnTo>
                    <a:pt x="20838" y="13900"/>
                  </a:lnTo>
                  <a:lnTo>
                    <a:pt x="19378" y="14657"/>
                  </a:lnTo>
                  <a:lnTo>
                    <a:pt x="17969" y="15361"/>
                  </a:lnTo>
                  <a:lnTo>
                    <a:pt x="16639" y="16091"/>
                  </a:lnTo>
                  <a:lnTo>
                    <a:pt x="15361" y="16769"/>
                  </a:lnTo>
                  <a:lnTo>
                    <a:pt x="12988" y="18099"/>
                  </a:lnTo>
                  <a:lnTo>
                    <a:pt x="11789" y="19194"/>
                  </a:lnTo>
                  <a:lnTo>
                    <a:pt x="10589" y="20290"/>
                  </a:lnTo>
                  <a:lnTo>
                    <a:pt x="9441" y="21411"/>
                  </a:lnTo>
                  <a:lnTo>
                    <a:pt x="8294" y="22506"/>
                  </a:lnTo>
                  <a:lnTo>
                    <a:pt x="7173" y="23628"/>
                  </a:lnTo>
                  <a:lnTo>
                    <a:pt x="6103" y="24749"/>
                  </a:lnTo>
                  <a:lnTo>
                    <a:pt x="5034" y="25897"/>
                  </a:lnTo>
                  <a:lnTo>
                    <a:pt x="3991" y="27018"/>
                  </a:lnTo>
                  <a:lnTo>
                    <a:pt x="1" y="55418"/>
                  </a:lnTo>
                  <a:lnTo>
                    <a:pt x="2400" y="55366"/>
                  </a:lnTo>
                  <a:lnTo>
                    <a:pt x="4930" y="55288"/>
                  </a:lnTo>
                  <a:lnTo>
                    <a:pt x="7564" y="55184"/>
                  </a:lnTo>
                  <a:lnTo>
                    <a:pt x="10276" y="55053"/>
                  </a:lnTo>
                  <a:lnTo>
                    <a:pt x="13093" y="54923"/>
                  </a:lnTo>
                  <a:lnTo>
                    <a:pt x="16013" y="54740"/>
                  </a:lnTo>
                  <a:lnTo>
                    <a:pt x="18986" y="54506"/>
                  </a:lnTo>
                  <a:lnTo>
                    <a:pt x="22038" y="54271"/>
                  </a:lnTo>
                  <a:lnTo>
                    <a:pt x="25141" y="53984"/>
                  </a:lnTo>
                  <a:lnTo>
                    <a:pt x="28297" y="53645"/>
                  </a:lnTo>
                  <a:lnTo>
                    <a:pt x="31478" y="53280"/>
                  </a:lnTo>
                  <a:lnTo>
                    <a:pt x="34686" y="52863"/>
                  </a:lnTo>
                  <a:lnTo>
                    <a:pt x="37920" y="52393"/>
                  </a:lnTo>
                  <a:lnTo>
                    <a:pt x="41180" y="51898"/>
                  </a:lnTo>
                  <a:lnTo>
                    <a:pt x="44414" y="51324"/>
                  </a:lnTo>
                  <a:lnTo>
                    <a:pt x="47674" y="50724"/>
                  </a:lnTo>
                  <a:lnTo>
                    <a:pt x="50881" y="50046"/>
                  </a:lnTo>
                  <a:lnTo>
                    <a:pt x="52498" y="49681"/>
                  </a:lnTo>
                  <a:lnTo>
                    <a:pt x="54089" y="49316"/>
                  </a:lnTo>
                  <a:lnTo>
                    <a:pt x="55680" y="48925"/>
                  </a:lnTo>
                  <a:lnTo>
                    <a:pt x="57245" y="48533"/>
                  </a:lnTo>
                  <a:lnTo>
                    <a:pt x="58809" y="48116"/>
                  </a:lnTo>
                  <a:lnTo>
                    <a:pt x="60374" y="47673"/>
                  </a:lnTo>
                  <a:lnTo>
                    <a:pt x="61913" y="47229"/>
                  </a:lnTo>
                  <a:lnTo>
                    <a:pt x="63425" y="46760"/>
                  </a:lnTo>
                  <a:lnTo>
                    <a:pt x="64938" y="46265"/>
                  </a:lnTo>
                  <a:lnTo>
                    <a:pt x="66425" y="45769"/>
                  </a:lnTo>
                  <a:lnTo>
                    <a:pt x="67885" y="45247"/>
                  </a:lnTo>
                  <a:lnTo>
                    <a:pt x="69345" y="44726"/>
                  </a:lnTo>
                  <a:lnTo>
                    <a:pt x="70780" y="44152"/>
                  </a:lnTo>
                  <a:lnTo>
                    <a:pt x="72188" y="43578"/>
                  </a:lnTo>
                  <a:lnTo>
                    <a:pt x="73596" y="43005"/>
                  </a:lnTo>
                  <a:lnTo>
                    <a:pt x="74952" y="42379"/>
                  </a:lnTo>
                  <a:lnTo>
                    <a:pt x="76282" y="41753"/>
                  </a:lnTo>
                  <a:lnTo>
                    <a:pt x="77613" y="41101"/>
                  </a:lnTo>
                  <a:lnTo>
                    <a:pt x="78890" y="40449"/>
                  </a:lnTo>
                  <a:lnTo>
                    <a:pt x="80142" y="39745"/>
                  </a:lnTo>
                  <a:lnTo>
                    <a:pt x="81368" y="39041"/>
                  </a:lnTo>
                  <a:lnTo>
                    <a:pt x="82568" y="38310"/>
                  </a:lnTo>
                  <a:lnTo>
                    <a:pt x="83741" y="37554"/>
                  </a:lnTo>
                  <a:lnTo>
                    <a:pt x="84889" y="36772"/>
                  </a:lnTo>
                  <a:lnTo>
                    <a:pt x="85984" y="35989"/>
                  </a:lnTo>
                  <a:lnTo>
                    <a:pt x="87027" y="35155"/>
                  </a:lnTo>
                  <a:lnTo>
                    <a:pt x="88070" y="34320"/>
                  </a:lnTo>
                  <a:lnTo>
                    <a:pt x="89061" y="33460"/>
                  </a:lnTo>
                  <a:lnTo>
                    <a:pt x="90000" y="32573"/>
                  </a:lnTo>
                  <a:lnTo>
                    <a:pt x="90913" y="31660"/>
                  </a:lnTo>
                  <a:lnTo>
                    <a:pt x="91747" y="30800"/>
                  </a:lnTo>
                  <a:lnTo>
                    <a:pt x="92504" y="29939"/>
                  </a:lnTo>
                  <a:lnTo>
                    <a:pt x="93208" y="29104"/>
                  </a:lnTo>
                  <a:lnTo>
                    <a:pt x="93860" y="28296"/>
                  </a:lnTo>
                  <a:lnTo>
                    <a:pt x="94486" y="27461"/>
                  </a:lnTo>
                  <a:lnTo>
                    <a:pt x="95033" y="26679"/>
                  </a:lnTo>
                  <a:lnTo>
                    <a:pt x="95529" y="25897"/>
                  </a:lnTo>
                  <a:lnTo>
                    <a:pt x="95998" y="25114"/>
                  </a:lnTo>
                  <a:lnTo>
                    <a:pt x="96416" y="24358"/>
                  </a:lnTo>
                  <a:lnTo>
                    <a:pt x="96781" y="23602"/>
                  </a:lnTo>
                  <a:lnTo>
                    <a:pt x="97094" y="22872"/>
                  </a:lnTo>
                  <a:lnTo>
                    <a:pt x="97355" y="22167"/>
                  </a:lnTo>
                  <a:lnTo>
                    <a:pt x="97589" y="21463"/>
                  </a:lnTo>
                  <a:lnTo>
                    <a:pt x="97772" y="20759"/>
                  </a:lnTo>
                  <a:lnTo>
                    <a:pt x="97928" y="20081"/>
                  </a:lnTo>
                  <a:lnTo>
                    <a:pt x="98033" y="19403"/>
                  </a:lnTo>
                  <a:lnTo>
                    <a:pt x="98085" y="18751"/>
                  </a:lnTo>
                  <a:lnTo>
                    <a:pt x="98111" y="18099"/>
                  </a:lnTo>
                  <a:lnTo>
                    <a:pt x="98111" y="17473"/>
                  </a:lnTo>
                  <a:lnTo>
                    <a:pt x="98059" y="16847"/>
                  </a:lnTo>
                  <a:lnTo>
                    <a:pt x="97980" y="16247"/>
                  </a:lnTo>
                  <a:lnTo>
                    <a:pt x="97850" y="15648"/>
                  </a:lnTo>
                  <a:lnTo>
                    <a:pt x="97694" y="15048"/>
                  </a:lnTo>
                  <a:lnTo>
                    <a:pt x="97511" y="14500"/>
                  </a:lnTo>
                  <a:lnTo>
                    <a:pt x="97302" y="13926"/>
                  </a:lnTo>
                  <a:lnTo>
                    <a:pt x="97042" y="13379"/>
                  </a:lnTo>
                  <a:lnTo>
                    <a:pt x="96781" y="12831"/>
                  </a:lnTo>
                  <a:lnTo>
                    <a:pt x="96468" y="12309"/>
                  </a:lnTo>
                  <a:lnTo>
                    <a:pt x="96129" y="11788"/>
                  </a:lnTo>
                  <a:lnTo>
                    <a:pt x="95764" y="11292"/>
                  </a:lnTo>
                  <a:lnTo>
                    <a:pt x="95399" y="10797"/>
                  </a:lnTo>
                  <a:lnTo>
                    <a:pt x="94981" y="10301"/>
                  </a:lnTo>
                  <a:lnTo>
                    <a:pt x="94538" y="9832"/>
                  </a:lnTo>
                  <a:lnTo>
                    <a:pt x="94095" y="9362"/>
                  </a:lnTo>
                  <a:lnTo>
                    <a:pt x="93599" y="8919"/>
                  </a:lnTo>
                  <a:lnTo>
                    <a:pt x="93104" y="8476"/>
                  </a:lnTo>
                  <a:lnTo>
                    <a:pt x="92582" y="8059"/>
                  </a:lnTo>
                  <a:lnTo>
                    <a:pt x="92060" y="7641"/>
                  </a:lnTo>
                  <a:lnTo>
                    <a:pt x="91487" y="7224"/>
                  </a:lnTo>
                  <a:lnTo>
                    <a:pt x="90913" y="6833"/>
                  </a:lnTo>
                  <a:lnTo>
                    <a:pt x="90339" y="6442"/>
                  </a:lnTo>
                  <a:lnTo>
                    <a:pt x="89739" y="6050"/>
                  </a:lnTo>
                  <a:lnTo>
                    <a:pt x="88488" y="5320"/>
                  </a:lnTo>
                  <a:lnTo>
                    <a:pt x="87184" y="4616"/>
                  </a:lnTo>
                  <a:lnTo>
                    <a:pt x="85854" y="3964"/>
                  </a:lnTo>
                  <a:lnTo>
                    <a:pt x="84471" y="3364"/>
                  </a:lnTo>
                  <a:lnTo>
                    <a:pt x="83089" y="2764"/>
                  </a:lnTo>
                  <a:lnTo>
                    <a:pt x="81681" y="2217"/>
                  </a:lnTo>
                  <a:lnTo>
                    <a:pt x="80273" y="1721"/>
                  </a:lnTo>
                  <a:lnTo>
                    <a:pt x="78864" y="1226"/>
                  </a:lnTo>
                  <a:lnTo>
                    <a:pt x="77456" y="782"/>
                  </a:lnTo>
                  <a:lnTo>
                    <a:pt x="76074" y="365"/>
                  </a:lnTo>
                  <a:lnTo>
                    <a:pt x="746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0">
              <a:extLst>
                <a:ext uri="{FF2B5EF4-FFF2-40B4-BE49-F238E27FC236}">
                  <a16:creationId xmlns:a16="http://schemas.microsoft.com/office/drawing/2014/main" id="{27F9E37F-E78C-9756-902E-73F78DE8DDDB}"/>
                </a:ext>
              </a:extLst>
            </p:cNvPr>
            <p:cNvSpPr/>
            <p:nvPr/>
          </p:nvSpPr>
          <p:spPr>
            <a:xfrm>
              <a:off x="2183625" y="7507925"/>
              <a:ext cx="5472750" cy="1176850"/>
            </a:xfrm>
            <a:custGeom>
              <a:avLst/>
              <a:gdLst/>
              <a:ahLst/>
              <a:cxnLst/>
              <a:rect l="l" t="t" r="r" b="b"/>
              <a:pathLst>
                <a:path w="218910" h="47074" extrusionOk="0">
                  <a:moveTo>
                    <a:pt x="107368" y="0"/>
                  </a:moveTo>
                  <a:lnTo>
                    <a:pt x="105856" y="26"/>
                  </a:lnTo>
                  <a:lnTo>
                    <a:pt x="104369" y="105"/>
                  </a:lnTo>
                  <a:lnTo>
                    <a:pt x="102857" y="183"/>
                  </a:lnTo>
                  <a:lnTo>
                    <a:pt x="101370" y="261"/>
                  </a:lnTo>
                  <a:lnTo>
                    <a:pt x="99857" y="392"/>
                  </a:lnTo>
                  <a:lnTo>
                    <a:pt x="98371" y="548"/>
                  </a:lnTo>
                  <a:lnTo>
                    <a:pt x="96858" y="705"/>
                  </a:lnTo>
                  <a:lnTo>
                    <a:pt x="95372" y="887"/>
                  </a:lnTo>
                  <a:lnTo>
                    <a:pt x="93885" y="1096"/>
                  </a:lnTo>
                  <a:lnTo>
                    <a:pt x="92373" y="1330"/>
                  </a:lnTo>
                  <a:lnTo>
                    <a:pt x="90886" y="1565"/>
                  </a:lnTo>
                  <a:lnTo>
                    <a:pt x="87861" y="2113"/>
                  </a:lnTo>
                  <a:lnTo>
                    <a:pt x="84836" y="2713"/>
                  </a:lnTo>
                  <a:lnTo>
                    <a:pt x="81811" y="3365"/>
                  </a:lnTo>
                  <a:lnTo>
                    <a:pt x="78733" y="4069"/>
                  </a:lnTo>
                  <a:lnTo>
                    <a:pt x="75656" y="4799"/>
                  </a:lnTo>
                  <a:lnTo>
                    <a:pt x="72526" y="5581"/>
                  </a:lnTo>
                  <a:lnTo>
                    <a:pt x="69371" y="6364"/>
                  </a:lnTo>
                  <a:lnTo>
                    <a:pt x="62929" y="8033"/>
                  </a:lnTo>
                  <a:lnTo>
                    <a:pt x="56305" y="9728"/>
                  </a:lnTo>
                  <a:lnTo>
                    <a:pt x="52915" y="10589"/>
                  </a:lnTo>
                  <a:lnTo>
                    <a:pt x="49472" y="11397"/>
                  </a:lnTo>
                  <a:lnTo>
                    <a:pt x="45952" y="12232"/>
                  </a:lnTo>
                  <a:lnTo>
                    <a:pt x="42379" y="13014"/>
                  </a:lnTo>
                  <a:lnTo>
                    <a:pt x="38728" y="13770"/>
                  </a:lnTo>
                  <a:lnTo>
                    <a:pt x="34972" y="14474"/>
                  </a:lnTo>
                  <a:lnTo>
                    <a:pt x="33095" y="14839"/>
                  </a:lnTo>
                  <a:lnTo>
                    <a:pt x="31165" y="15152"/>
                  </a:lnTo>
                  <a:lnTo>
                    <a:pt x="29235" y="15465"/>
                  </a:lnTo>
                  <a:lnTo>
                    <a:pt x="27279" y="15778"/>
                  </a:lnTo>
                  <a:lnTo>
                    <a:pt x="25297" y="16065"/>
                  </a:lnTo>
                  <a:lnTo>
                    <a:pt x="23289" y="16352"/>
                  </a:lnTo>
                  <a:lnTo>
                    <a:pt x="21255" y="16613"/>
                  </a:lnTo>
                  <a:lnTo>
                    <a:pt x="19194" y="16848"/>
                  </a:lnTo>
                  <a:lnTo>
                    <a:pt x="17134" y="17056"/>
                  </a:lnTo>
                  <a:lnTo>
                    <a:pt x="15022" y="17265"/>
                  </a:lnTo>
                  <a:lnTo>
                    <a:pt x="12883" y="17447"/>
                  </a:lnTo>
                  <a:lnTo>
                    <a:pt x="10745" y="17630"/>
                  </a:lnTo>
                  <a:lnTo>
                    <a:pt x="8554" y="17760"/>
                  </a:lnTo>
                  <a:lnTo>
                    <a:pt x="6363" y="17891"/>
                  </a:lnTo>
                  <a:lnTo>
                    <a:pt x="4121" y="17995"/>
                  </a:lnTo>
                  <a:lnTo>
                    <a:pt x="1852" y="18073"/>
                  </a:lnTo>
                  <a:lnTo>
                    <a:pt x="1747" y="18099"/>
                  </a:lnTo>
                  <a:lnTo>
                    <a:pt x="1643" y="18152"/>
                  </a:lnTo>
                  <a:lnTo>
                    <a:pt x="1513" y="18256"/>
                  </a:lnTo>
                  <a:lnTo>
                    <a:pt x="1408" y="18412"/>
                  </a:lnTo>
                  <a:lnTo>
                    <a:pt x="1330" y="18595"/>
                  </a:lnTo>
                  <a:lnTo>
                    <a:pt x="1226" y="18803"/>
                  </a:lnTo>
                  <a:lnTo>
                    <a:pt x="1043" y="19325"/>
                  </a:lnTo>
                  <a:lnTo>
                    <a:pt x="887" y="20003"/>
                  </a:lnTo>
                  <a:lnTo>
                    <a:pt x="756" y="20759"/>
                  </a:lnTo>
                  <a:lnTo>
                    <a:pt x="626" y="21646"/>
                  </a:lnTo>
                  <a:lnTo>
                    <a:pt x="522" y="22637"/>
                  </a:lnTo>
                  <a:lnTo>
                    <a:pt x="417" y="23680"/>
                  </a:lnTo>
                  <a:lnTo>
                    <a:pt x="339" y="24828"/>
                  </a:lnTo>
                  <a:lnTo>
                    <a:pt x="183" y="27279"/>
                  </a:lnTo>
                  <a:lnTo>
                    <a:pt x="104" y="29887"/>
                  </a:lnTo>
                  <a:lnTo>
                    <a:pt x="26" y="32599"/>
                  </a:lnTo>
                  <a:lnTo>
                    <a:pt x="0" y="35312"/>
                  </a:lnTo>
                  <a:lnTo>
                    <a:pt x="0" y="37920"/>
                  </a:lnTo>
                  <a:lnTo>
                    <a:pt x="52" y="42562"/>
                  </a:lnTo>
                  <a:lnTo>
                    <a:pt x="104" y="45822"/>
                  </a:lnTo>
                  <a:lnTo>
                    <a:pt x="130" y="47073"/>
                  </a:lnTo>
                  <a:lnTo>
                    <a:pt x="218909" y="47073"/>
                  </a:lnTo>
                  <a:lnTo>
                    <a:pt x="218674" y="2608"/>
                  </a:lnTo>
                  <a:lnTo>
                    <a:pt x="215336" y="3182"/>
                  </a:lnTo>
                  <a:lnTo>
                    <a:pt x="212076" y="3730"/>
                  </a:lnTo>
                  <a:lnTo>
                    <a:pt x="208947" y="4251"/>
                  </a:lnTo>
                  <a:lnTo>
                    <a:pt x="205896" y="4721"/>
                  </a:lnTo>
                  <a:lnTo>
                    <a:pt x="202949" y="5138"/>
                  </a:lnTo>
                  <a:lnTo>
                    <a:pt x="200106" y="5555"/>
                  </a:lnTo>
                  <a:lnTo>
                    <a:pt x="197342" y="5920"/>
                  </a:lnTo>
                  <a:lnTo>
                    <a:pt x="194655" y="6233"/>
                  </a:lnTo>
                  <a:lnTo>
                    <a:pt x="192074" y="6546"/>
                  </a:lnTo>
                  <a:lnTo>
                    <a:pt x="189570" y="6807"/>
                  </a:lnTo>
                  <a:lnTo>
                    <a:pt x="187171" y="7068"/>
                  </a:lnTo>
                  <a:lnTo>
                    <a:pt x="184824" y="7276"/>
                  </a:lnTo>
                  <a:lnTo>
                    <a:pt x="182555" y="7459"/>
                  </a:lnTo>
                  <a:lnTo>
                    <a:pt x="180390" y="7616"/>
                  </a:lnTo>
                  <a:lnTo>
                    <a:pt x="178278" y="7720"/>
                  </a:lnTo>
                  <a:lnTo>
                    <a:pt x="176217" y="7824"/>
                  </a:lnTo>
                  <a:lnTo>
                    <a:pt x="174235" y="7902"/>
                  </a:lnTo>
                  <a:lnTo>
                    <a:pt x="172332" y="7955"/>
                  </a:lnTo>
                  <a:lnTo>
                    <a:pt x="170480" y="8007"/>
                  </a:lnTo>
                  <a:lnTo>
                    <a:pt x="166959" y="8007"/>
                  </a:lnTo>
                  <a:lnTo>
                    <a:pt x="165290" y="7955"/>
                  </a:lnTo>
                  <a:lnTo>
                    <a:pt x="163673" y="7902"/>
                  </a:lnTo>
                  <a:lnTo>
                    <a:pt x="162082" y="7850"/>
                  </a:lnTo>
                  <a:lnTo>
                    <a:pt x="160570" y="7746"/>
                  </a:lnTo>
                  <a:lnTo>
                    <a:pt x="159083" y="7642"/>
                  </a:lnTo>
                  <a:lnTo>
                    <a:pt x="157649" y="7537"/>
                  </a:lnTo>
                  <a:lnTo>
                    <a:pt x="156241" y="7381"/>
                  </a:lnTo>
                  <a:lnTo>
                    <a:pt x="154885" y="7250"/>
                  </a:lnTo>
                  <a:lnTo>
                    <a:pt x="153555" y="7068"/>
                  </a:lnTo>
                  <a:lnTo>
                    <a:pt x="152277" y="6911"/>
                  </a:lnTo>
                  <a:lnTo>
                    <a:pt x="150999" y="6729"/>
                  </a:lnTo>
                  <a:lnTo>
                    <a:pt x="148573" y="6312"/>
                  </a:lnTo>
                  <a:lnTo>
                    <a:pt x="146226" y="5868"/>
                  </a:lnTo>
                  <a:lnTo>
                    <a:pt x="143931" y="5399"/>
                  </a:lnTo>
                  <a:lnTo>
                    <a:pt x="141715" y="4929"/>
                  </a:lnTo>
                  <a:lnTo>
                    <a:pt x="137333" y="3912"/>
                  </a:lnTo>
                  <a:lnTo>
                    <a:pt x="135143" y="3417"/>
                  </a:lnTo>
                  <a:lnTo>
                    <a:pt x="132952" y="2921"/>
                  </a:lnTo>
                  <a:lnTo>
                    <a:pt x="130683" y="2426"/>
                  </a:lnTo>
                  <a:lnTo>
                    <a:pt x="128362" y="1982"/>
                  </a:lnTo>
                  <a:lnTo>
                    <a:pt x="125937" y="1539"/>
                  </a:lnTo>
                  <a:lnTo>
                    <a:pt x="123433" y="1148"/>
                  </a:lnTo>
                  <a:lnTo>
                    <a:pt x="122129" y="965"/>
                  </a:lnTo>
                  <a:lnTo>
                    <a:pt x="120773" y="809"/>
                  </a:lnTo>
                  <a:lnTo>
                    <a:pt x="119417" y="652"/>
                  </a:lnTo>
                  <a:lnTo>
                    <a:pt x="117982" y="496"/>
                  </a:lnTo>
                  <a:lnTo>
                    <a:pt x="116548" y="365"/>
                  </a:lnTo>
                  <a:lnTo>
                    <a:pt x="115036" y="261"/>
                  </a:lnTo>
                  <a:lnTo>
                    <a:pt x="113497" y="157"/>
                  </a:lnTo>
                  <a:lnTo>
                    <a:pt x="111906" y="79"/>
                  </a:lnTo>
                  <a:lnTo>
                    <a:pt x="110393" y="26"/>
                  </a:lnTo>
                  <a:lnTo>
                    <a:pt x="10888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0">
              <a:extLst>
                <a:ext uri="{FF2B5EF4-FFF2-40B4-BE49-F238E27FC236}">
                  <a16:creationId xmlns:a16="http://schemas.microsoft.com/office/drawing/2014/main" id="{28C6633E-5729-57E2-A0D4-6263A4B38CB2}"/>
                </a:ext>
              </a:extLst>
            </p:cNvPr>
            <p:cNvSpPr/>
            <p:nvPr/>
          </p:nvSpPr>
          <p:spPr>
            <a:xfrm>
              <a:off x="2183625" y="7517050"/>
              <a:ext cx="3505050" cy="1167725"/>
            </a:xfrm>
            <a:custGeom>
              <a:avLst/>
              <a:gdLst/>
              <a:ahLst/>
              <a:cxnLst/>
              <a:rect l="l" t="t" r="r" b="b"/>
              <a:pathLst>
                <a:path w="140202" h="46709" extrusionOk="0">
                  <a:moveTo>
                    <a:pt x="100223" y="0"/>
                  </a:moveTo>
                  <a:lnTo>
                    <a:pt x="98919" y="131"/>
                  </a:lnTo>
                  <a:lnTo>
                    <a:pt x="97589" y="261"/>
                  </a:lnTo>
                  <a:lnTo>
                    <a:pt x="94981" y="600"/>
                  </a:lnTo>
                  <a:lnTo>
                    <a:pt x="92347" y="965"/>
                  </a:lnTo>
                  <a:lnTo>
                    <a:pt x="89687" y="1409"/>
                  </a:lnTo>
                  <a:lnTo>
                    <a:pt x="87053" y="1904"/>
                  </a:lnTo>
                  <a:lnTo>
                    <a:pt x="84392" y="2426"/>
                  </a:lnTo>
                  <a:lnTo>
                    <a:pt x="81706" y="3026"/>
                  </a:lnTo>
                  <a:lnTo>
                    <a:pt x="79020" y="3625"/>
                  </a:lnTo>
                  <a:lnTo>
                    <a:pt x="76308" y="4277"/>
                  </a:lnTo>
                  <a:lnTo>
                    <a:pt x="73570" y="4956"/>
                  </a:lnTo>
                  <a:lnTo>
                    <a:pt x="68015" y="6364"/>
                  </a:lnTo>
                  <a:lnTo>
                    <a:pt x="62355" y="7824"/>
                  </a:lnTo>
                  <a:lnTo>
                    <a:pt x="56514" y="9311"/>
                  </a:lnTo>
                  <a:lnTo>
                    <a:pt x="53541" y="10067"/>
                  </a:lnTo>
                  <a:lnTo>
                    <a:pt x="50516" y="10797"/>
                  </a:lnTo>
                  <a:lnTo>
                    <a:pt x="47464" y="11501"/>
                  </a:lnTo>
                  <a:lnTo>
                    <a:pt x="44335" y="12206"/>
                  </a:lnTo>
                  <a:lnTo>
                    <a:pt x="41153" y="12910"/>
                  </a:lnTo>
                  <a:lnTo>
                    <a:pt x="37919" y="13562"/>
                  </a:lnTo>
                  <a:lnTo>
                    <a:pt x="34633" y="14188"/>
                  </a:lnTo>
                  <a:lnTo>
                    <a:pt x="31295" y="14761"/>
                  </a:lnTo>
                  <a:lnTo>
                    <a:pt x="27879" y="15335"/>
                  </a:lnTo>
                  <a:lnTo>
                    <a:pt x="24384" y="15831"/>
                  </a:lnTo>
                  <a:lnTo>
                    <a:pt x="20811" y="16300"/>
                  </a:lnTo>
                  <a:lnTo>
                    <a:pt x="19012" y="16509"/>
                  </a:lnTo>
                  <a:lnTo>
                    <a:pt x="17186" y="16691"/>
                  </a:lnTo>
                  <a:lnTo>
                    <a:pt x="15335" y="16874"/>
                  </a:lnTo>
                  <a:lnTo>
                    <a:pt x="13483" y="17056"/>
                  </a:lnTo>
                  <a:lnTo>
                    <a:pt x="11605" y="17187"/>
                  </a:lnTo>
                  <a:lnTo>
                    <a:pt x="9702" y="17343"/>
                  </a:lnTo>
                  <a:lnTo>
                    <a:pt x="7772" y="17447"/>
                  </a:lnTo>
                  <a:lnTo>
                    <a:pt x="5816" y="17552"/>
                  </a:lnTo>
                  <a:lnTo>
                    <a:pt x="3860" y="17630"/>
                  </a:lnTo>
                  <a:lnTo>
                    <a:pt x="1852" y="17708"/>
                  </a:lnTo>
                  <a:lnTo>
                    <a:pt x="1747" y="17734"/>
                  </a:lnTo>
                  <a:lnTo>
                    <a:pt x="1643" y="17787"/>
                  </a:lnTo>
                  <a:lnTo>
                    <a:pt x="1513" y="17891"/>
                  </a:lnTo>
                  <a:lnTo>
                    <a:pt x="1408" y="18047"/>
                  </a:lnTo>
                  <a:lnTo>
                    <a:pt x="1330" y="18230"/>
                  </a:lnTo>
                  <a:lnTo>
                    <a:pt x="1226" y="18438"/>
                  </a:lnTo>
                  <a:lnTo>
                    <a:pt x="1043" y="18960"/>
                  </a:lnTo>
                  <a:lnTo>
                    <a:pt x="887" y="19638"/>
                  </a:lnTo>
                  <a:lnTo>
                    <a:pt x="756" y="20394"/>
                  </a:lnTo>
                  <a:lnTo>
                    <a:pt x="626" y="21281"/>
                  </a:lnTo>
                  <a:lnTo>
                    <a:pt x="522" y="22272"/>
                  </a:lnTo>
                  <a:lnTo>
                    <a:pt x="417" y="23315"/>
                  </a:lnTo>
                  <a:lnTo>
                    <a:pt x="339" y="24463"/>
                  </a:lnTo>
                  <a:lnTo>
                    <a:pt x="183" y="26914"/>
                  </a:lnTo>
                  <a:lnTo>
                    <a:pt x="104" y="29522"/>
                  </a:lnTo>
                  <a:lnTo>
                    <a:pt x="26" y="32234"/>
                  </a:lnTo>
                  <a:lnTo>
                    <a:pt x="0" y="34947"/>
                  </a:lnTo>
                  <a:lnTo>
                    <a:pt x="0" y="37555"/>
                  </a:lnTo>
                  <a:lnTo>
                    <a:pt x="52" y="42197"/>
                  </a:lnTo>
                  <a:lnTo>
                    <a:pt x="104" y="45457"/>
                  </a:lnTo>
                  <a:lnTo>
                    <a:pt x="130" y="46708"/>
                  </a:lnTo>
                  <a:lnTo>
                    <a:pt x="136525" y="46708"/>
                  </a:lnTo>
                  <a:lnTo>
                    <a:pt x="137072" y="46291"/>
                  </a:lnTo>
                  <a:lnTo>
                    <a:pt x="137594" y="45848"/>
                  </a:lnTo>
                  <a:lnTo>
                    <a:pt x="138063" y="45378"/>
                  </a:lnTo>
                  <a:lnTo>
                    <a:pt x="138507" y="44935"/>
                  </a:lnTo>
                  <a:lnTo>
                    <a:pt x="138898" y="44466"/>
                  </a:lnTo>
                  <a:lnTo>
                    <a:pt x="139237" y="43996"/>
                  </a:lnTo>
                  <a:lnTo>
                    <a:pt x="139550" y="43501"/>
                  </a:lnTo>
                  <a:lnTo>
                    <a:pt x="139785" y="43005"/>
                  </a:lnTo>
                  <a:lnTo>
                    <a:pt x="139967" y="42510"/>
                  </a:lnTo>
                  <a:lnTo>
                    <a:pt x="140124" y="42014"/>
                  </a:lnTo>
                  <a:lnTo>
                    <a:pt x="140202" y="41493"/>
                  </a:lnTo>
                  <a:lnTo>
                    <a:pt x="140202" y="41232"/>
                  </a:lnTo>
                  <a:lnTo>
                    <a:pt x="140202" y="40971"/>
                  </a:lnTo>
                  <a:lnTo>
                    <a:pt x="140176" y="40710"/>
                  </a:lnTo>
                  <a:lnTo>
                    <a:pt x="140150" y="40449"/>
                  </a:lnTo>
                  <a:lnTo>
                    <a:pt x="140098" y="40189"/>
                  </a:lnTo>
                  <a:lnTo>
                    <a:pt x="140045" y="39928"/>
                  </a:lnTo>
                  <a:lnTo>
                    <a:pt x="139941" y="39641"/>
                  </a:lnTo>
                  <a:lnTo>
                    <a:pt x="139837" y="39380"/>
                  </a:lnTo>
                  <a:lnTo>
                    <a:pt x="139733" y="39093"/>
                  </a:lnTo>
                  <a:lnTo>
                    <a:pt x="139576" y="38832"/>
                  </a:lnTo>
                  <a:lnTo>
                    <a:pt x="139420" y="38546"/>
                  </a:lnTo>
                  <a:lnTo>
                    <a:pt x="139237" y="38285"/>
                  </a:lnTo>
                  <a:lnTo>
                    <a:pt x="138820" y="37711"/>
                  </a:lnTo>
                  <a:lnTo>
                    <a:pt x="138324" y="37137"/>
                  </a:lnTo>
                  <a:lnTo>
                    <a:pt x="137751" y="36564"/>
                  </a:lnTo>
                  <a:lnTo>
                    <a:pt x="137099" y="35990"/>
                  </a:lnTo>
                  <a:lnTo>
                    <a:pt x="136342" y="35416"/>
                  </a:lnTo>
                  <a:lnTo>
                    <a:pt x="135482" y="34816"/>
                  </a:lnTo>
                  <a:lnTo>
                    <a:pt x="134543" y="34216"/>
                  </a:lnTo>
                  <a:lnTo>
                    <a:pt x="133526" y="33617"/>
                  </a:lnTo>
                  <a:lnTo>
                    <a:pt x="132378" y="33017"/>
                  </a:lnTo>
                  <a:lnTo>
                    <a:pt x="131152" y="32417"/>
                  </a:lnTo>
                  <a:lnTo>
                    <a:pt x="129796" y="31791"/>
                  </a:lnTo>
                  <a:lnTo>
                    <a:pt x="128362" y="31165"/>
                  </a:lnTo>
                  <a:lnTo>
                    <a:pt x="126797" y="30539"/>
                  </a:lnTo>
                  <a:lnTo>
                    <a:pt x="125128" y="29913"/>
                  </a:lnTo>
                  <a:lnTo>
                    <a:pt x="123329" y="29287"/>
                  </a:lnTo>
                  <a:lnTo>
                    <a:pt x="121425" y="28609"/>
                  </a:lnTo>
                  <a:lnTo>
                    <a:pt x="119625" y="27957"/>
                  </a:lnTo>
                  <a:lnTo>
                    <a:pt x="117930" y="27331"/>
                  </a:lnTo>
                  <a:lnTo>
                    <a:pt x="116339" y="26706"/>
                  </a:lnTo>
                  <a:lnTo>
                    <a:pt x="114879" y="26106"/>
                  </a:lnTo>
                  <a:lnTo>
                    <a:pt x="113523" y="25506"/>
                  </a:lnTo>
                  <a:lnTo>
                    <a:pt x="112245" y="24958"/>
                  </a:lnTo>
                  <a:lnTo>
                    <a:pt x="111098" y="24411"/>
                  </a:lnTo>
                  <a:lnTo>
                    <a:pt x="110028" y="23863"/>
                  </a:lnTo>
                  <a:lnTo>
                    <a:pt x="109037" y="23341"/>
                  </a:lnTo>
                  <a:lnTo>
                    <a:pt x="108177" y="22846"/>
                  </a:lnTo>
                  <a:lnTo>
                    <a:pt x="107368" y="22350"/>
                  </a:lnTo>
                  <a:lnTo>
                    <a:pt x="106664" y="21855"/>
                  </a:lnTo>
                  <a:lnTo>
                    <a:pt x="106038" y="21412"/>
                  </a:lnTo>
                  <a:lnTo>
                    <a:pt x="105491" y="20942"/>
                  </a:lnTo>
                  <a:lnTo>
                    <a:pt x="105021" y="20499"/>
                  </a:lnTo>
                  <a:lnTo>
                    <a:pt x="104630" y="20081"/>
                  </a:lnTo>
                  <a:lnTo>
                    <a:pt x="104291" y="19664"/>
                  </a:lnTo>
                  <a:lnTo>
                    <a:pt x="104030" y="19273"/>
                  </a:lnTo>
                  <a:lnTo>
                    <a:pt x="103848" y="18882"/>
                  </a:lnTo>
                  <a:lnTo>
                    <a:pt x="103717" y="18491"/>
                  </a:lnTo>
                  <a:lnTo>
                    <a:pt x="103639" y="18126"/>
                  </a:lnTo>
                  <a:lnTo>
                    <a:pt x="103639" y="17760"/>
                  </a:lnTo>
                  <a:lnTo>
                    <a:pt x="103665" y="17421"/>
                  </a:lnTo>
                  <a:lnTo>
                    <a:pt x="103769" y="17056"/>
                  </a:lnTo>
                  <a:lnTo>
                    <a:pt x="103900" y="16743"/>
                  </a:lnTo>
                  <a:lnTo>
                    <a:pt x="104082" y="16404"/>
                  </a:lnTo>
                  <a:lnTo>
                    <a:pt x="104291" y="16091"/>
                  </a:lnTo>
                  <a:lnTo>
                    <a:pt x="104552" y="15778"/>
                  </a:lnTo>
                  <a:lnTo>
                    <a:pt x="104865" y="15492"/>
                  </a:lnTo>
                  <a:lnTo>
                    <a:pt x="105204" y="15179"/>
                  </a:lnTo>
                  <a:lnTo>
                    <a:pt x="105569" y="14892"/>
                  </a:lnTo>
                  <a:lnTo>
                    <a:pt x="105960" y="14605"/>
                  </a:lnTo>
                  <a:lnTo>
                    <a:pt x="106377" y="14344"/>
                  </a:lnTo>
                  <a:lnTo>
                    <a:pt x="107264" y="13796"/>
                  </a:lnTo>
                  <a:lnTo>
                    <a:pt x="108229" y="13275"/>
                  </a:lnTo>
                  <a:lnTo>
                    <a:pt x="109246" y="12779"/>
                  </a:lnTo>
                  <a:lnTo>
                    <a:pt x="111280" y="11788"/>
                  </a:lnTo>
                  <a:lnTo>
                    <a:pt x="112271" y="11293"/>
                  </a:lnTo>
                  <a:lnTo>
                    <a:pt x="113236" y="10823"/>
                  </a:lnTo>
                  <a:lnTo>
                    <a:pt x="114097" y="10328"/>
                  </a:lnTo>
                  <a:lnTo>
                    <a:pt x="114514" y="10093"/>
                  </a:lnTo>
                  <a:lnTo>
                    <a:pt x="114879" y="9832"/>
                  </a:lnTo>
                  <a:lnTo>
                    <a:pt x="115218" y="9598"/>
                  </a:lnTo>
                  <a:lnTo>
                    <a:pt x="115531" y="9337"/>
                  </a:lnTo>
                  <a:lnTo>
                    <a:pt x="115818" y="9076"/>
                  </a:lnTo>
                  <a:lnTo>
                    <a:pt x="116053" y="8841"/>
                  </a:lnTo>
                  <a:lnTo>
                    <a:pt x="116261" y="8581"/>
                  </a:lnTo>
                  <a:lnTo>
                    <a:pt x="116418" y="8294"/>
                  </a:lnTo>
                  <a:lnTo>
                    <a:pt x="116522" y="8033"/>
                  </a:lnTo>
                  <a:lnTo>
                    <a:pt x="116600" y="7772"/>
                  </a:lnTo>
                  <a:lnTo>
                    <a:pt x="116600" y="7485"/>
                  </a:lnTo>
                  <a:lnTo>
                    <a:pt x="116548" y="7198"/>
                  </a:lnTo>
                  <a:lnTo>
                    <a:pt x="116444" y="6911"/>
                  </a:lnTo>
                  <a:lnTo>
                    <a:pt x="116287" y="6599"/>
                  </a:lnTo>
                  <a:lnTo>
                    <a:pt x="115974" y="6207"/>
                  </a:lnTo>
                  <a:lnTo>
                    <a:pt x="115635" y="5816"/>
                  </a:lnTo>
                  <a:lnTo>
                    <a:pt x="115270" y="5451"/>
                  </a:lnTo>
                  <a:lnTo>
                    <a:pt x="114827" y="5086"/>
                  </a:lnTo>
                  <a:lnTo>
                    <a:pt x="114384" y="4747"/>
                  </a:lnTo>
                  <a:lnTo>
                    <a:pt x="113888" y="4408"/>
                  </a:lnTo>
                  <a:lnTo>
                    <a:pt x="113340" y="4095"/>
                  </a:lnTo>
                  <a:lnTo>
                    <a:pt x="112793" y="3782"/>
                  </a:lnTo>
                  <a:lnTo>
                    <a:pt x="112219" y="3495"/>
                  </a:lnTo>
                  <a:lnTo>
                    <a:pt x="111619" y="3208"/>
                  </a:lnTo>
                  <a:lnTo>
                    <a:pt x="110993" y="2947"/>
                  </a:lnTo>
                  <a:lnTo>
                    <a:pt x="110367" y="2687"/>
                  </a:lnTo>
                  <a:lnTo>
                    <a:pt x="109089" y="2217"/>
                  </a:lnTo>
                  <a:lnTo>
                    <a:pt x="107785" y="1800"/>
                  </a:lnTo>
                  <a:lnTo>
                    <a:pt x="106508" y="1409"/>
                  </a:lnTo>
                  <a:lnTo>
                    <a:pt x="105282" y="1070"/>
                  </a:lnTo>
                  <a:lnTo>
                    <a:pt x="104108" y="783"/>
                  </a:lnTo>
                  <a:lnTo>
                    <a:pt x="103039" y="548"/>
                  </a:lnTo>
                  <a:lnTo>
                    <a:pt x="101266" y="183"/>
                  </a:lnTo>
                  <a:lnTo>
                    <a:pt x="10022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0">
              <a:extLst>
                <a:ext uri="{FF2B5EF4-FFF2-40B4-BE49-F238E27FC236}">
                  <a16:creationId xmlns:a16="http://schemas.microsoft.com/office/drawing/2014/main" id="{A138AC7C-2CE3-8E01-81A2-956DBA9A419F}"/>
                </a:ext>
              </a:extLst>
            </p:cNvPr>
            <p:cNvSpPr/>
            <p:nvPr/>
          </p:nvSpPr>
          <p:spPr>
            <a:xfrm>
              <a:off x="4608975" y="7451850"/>
              <a:ext cx="3893000" cy="1060800"/>
            </a:xfrm>
            <a:custGeom>
              <a:avLst/>
              <a:gdLst/>
              <a:ahLst/>
              <a:cxnLst/>
              <a:rect l="l" t="t" r="r" b="b"/>
              <a:pathLst>
                <a:path w="155720" h="42432" extrusionOk="0">
                  <a:moveTo>
                    <a:pt x="128258" y="1"/>
                  </a:moveTo>
                  <a:lnTo>
                    <a:pt x="126720" y="27"/>
                  </a:lnTo>
                  <a:lnTo>
                    <a:pt x="125155" y="79"/>
                  </a:lnTo>
                  <a:lnTo>
                    <a:pt x="123512" y="183"/>
                  </a:lnTo>
                  <a:lnTo>
                    <a:pt x="121843" y="314"/>
                  </a:lnTo>
                  <a:lnTo>
                    <a:pt x="120122" y="496"/>
                  </a:lnTo>
                  <a:lnTo>
                    <a:pt x="118348" y="731"/>
                  </a:lnTo>
                  <a:lnTo>
                    <a:pt x="116523" y="992"/>
                  </a:lnTo>
                  <a:lnTo>
                    <a:pt x="114645" y="1331"/>
                  </a:lnTo>
                  <a:lnTo>
                    <a:pt x="112741" y="1696"/>
                  </a:lnTo>
                  <a:lnTo>
                    <a:pt x="110759" y="2139"/>
                  </a:lnTo>
                  <a:lnTo>
                    <a:pt x="108751" y="2608"/>
                  </a:lnTo>
                  <a:lnTo>
                    <a:pt x="106665" y="3156"/>
                  </a:lnTo>
                  <a:lnTo>
                    <a:pt x="104552" y="3756"/>
                  </a:lnTo>
                  <a:lnTo>
                    <a:pt x="102362" y="4408"/>
                  </a:lnTo>
                  <a:lnTo>
                    <a:pt x="100145" y="5138"/>
                  </a:lnTo>
                  <a:lnTo>
                    <a:pt x="97876" y="5921"/>
                  </a:lnTo>
                  <a:lnTo>
                    <a:pt x="95529" y="6755"/>
                  </a:lnTo>
                  <a:lnTo>
                    <a:pt x="93156" y="7668"/>
                  </a:lnTo>
                  <a:lnTo>
                    <a:pt x="90704" y="8659"/>
                  </a:lnTo>
                  <a:lnTo>
                    <a:pt x="88201" y="9728"/>
                  </a:lnTo>
                  <a:lnTo>
                    <a:pt x="85671" y="10850"/>
                  </a:lnTo>
                  <a:lnTo>
                    <a:pt x="83063" y="12049"/>
                  </a:lnTo>
                  <a:lnTo>
                    <a:pt x="80403" y="13327"/>
                  </a:lnTo>
                  <a:lnTo>
                    <a:pt x="77691" y="14683"/>
                  </a:lnTo>
                  <a:lnTo>
                    <a:pt x="74900" y="16144"/>
                  </a:lnTo>
                  <a:lnTo>
                    <a:pt x="72866" y="17213"/>
                  </a:lnTo>
                  <a:lnTo>
                    <a:pt x="70806" y="18204"/>
                  </a:lnTo>
                  <a:lnTo>
                    <a:pt x="68798" y="19169"/>
                  </a:lnTo>
                  <a:lnTo>
                    <a:pt x="66790" y="20082"/>
                  </a:lnTo>
                  <a:lnTo>
                    <a:pt x="64834" y="20942"/>
                  </a:lnTo>
                  <a:lnTo>
                    <a:pt x="62878" y="21751"/>
                  </a:lnTo>
                  <a:lnTo>
                    <a:pt x="60948" y="22507"/>
                  </a:lnTo>
                  <a:lnTo>
                    <a:pt x="59018" y="23211"/>
                  </a:lnTo>
                  <a:lnTo>
                    <a:pt x="57140" y="23863"/>
                  </a:lnTo>
                  <a:lnTo>
                    <a:pt x="55289" y="24489"/>
                  </a:lnTo>
                  <a:lnTo>
                    <a:pt x="53437" y="25063"/>
                  </a:lnTo>
                  <a:lnTo>
                    <a:pt x="51612" y="25584"/>
                  </a:lnTo>
                  <a:lnTo>
                    <a:pt x="49838" y="26080"/>
                  </a:lnTo>
                  <a:lnTo>
                    <a:pt x="48065" y="26549"/>
                  </a:lnTo>
                  <a:lnTo>
                    <a:pt x="46317" y="26940"/>
                  </a:lnTo>
                  <a:lnTo>
                    <a:pt x="44596" y="27332"/>
                  </a:lnTo>
                  <a:lnTo>
                    <a:pt x="42901" y="27671"/>
                  </a:lnTo>
                  <a:lnTo>
                    <a:pt x="41232" y="27957"/>
                  </a:lnTo>
                  <a:lnTo>
                    <a:pt x="39615" y="28244"/>
                  </a:lnTo>
                  <a:lnTo>
                    <a:pt x="37998" y="28479"/>
                  </a:lnTo>
                  <a:lnTo>
                    <a:pt x="36407" y="28688"/>
                  </a:lnTo>
                  <a:lnTo>
                    <a:pt x="34843" y="28844"/>
                  </a:lnTo>
                  <a:lnTo>
                    <a:pt x="33330" y="29001"/>
                  </a:lnTo>
                  <a:lnTo>
                    <a:pt x="31817" y="29105"/>
                  </a:lnTo>
                  <a:lnTo>
                    <a:pt x="30357" y="29209"/>
                  </a:lnTo>
                  <a:lnTo>
                    <a:pt x="28923" y="29261"/>
                  </a:lnTo>
                  <a:lnTo>
                    <a:pt x="27514" y="29314"/>
                  </a:lnTo>
                  <a:lnTo>
                    <a:pt x="24776" y="29314"/>
                  </a:lnTo>
                  <a:lnTo>
                    <a:pt x="23446" y="29288"/>
                  </a:lnTo>
                  <a:lnTo>
                    <a:pt x="22168" y="29261"/>
                  </a:lnTo>
                  <a:lnTo>
                    <a:pt x="20916" y="29183"/>
                  </a:lnTo>
                  <a:lnTo>
                    <a:pt x="19691" y="29105"/>
                  </a:lnTo>
                  <a:lnTo>
                    <a:pt x="18517" y="29001"/>
                  </a:lnTo>
                  <a:lnTo>
                    <a:pt x="17343" y="28896"/>
                  </a:lnTo>
                  <a:lnTo>
                    <a:pt x="16222" y="28766"/>
                  </a:lnTo>
                  <a:lnTo>
                    <a:pt x="15127" y="28636"/>
                  </a:lnTo>
                  <a:lnTo>
                    <a:pt x="14084" y="28479"/>
                  </a:lnTo>
                  <a:lnTo>
                    <a:pt x="12075" y="28166"/>
                  </a:lnTo>
                  <a:lnTo>
                    <a:pt x="10224" y="27801"/>
                  </a:lnTo>
                  <a:lnTo>
                    <a:pt x="8503" y="27436"/>
                  </a:lnTo>
                  <a:lnTo>
                    <a:pt x="6912" y="27045"/>
                  </a:lnTo>
                  <a:lnTo>
                    <a:pt x="5503" y="26680"/>
                  </a:lnTo>
                  <a:lnTo>
                    <a:pt x="4252" y="26288"/>
                  </a:lnTo>
                  <a:lnTo>
                    <a:pt x="3130" y="25949"/>
                  </a:lnTo>
                  <a:lnTo>
                    <a:pt x="2191" y="25610"/>
                  </a:lnTo>
                  <a:lnTo>
                    <a:pt x="1409" y="25323"/>
                  </a:lnTo>
                  <a:lnTo>
                    <a:pt x="366" y="24880"/>
                  </a:lnTo>
                  <a:lnTo>
                    <a:pt x="1" y="24724"/>
                  </a:lnTo>
                  <a:lnTo>
                    <a:pt x="1" y="42431"/>
                  </a:lnTo>
                  <a:lnTo>
                    <a:pt x="155720" y="42431"/>
                  </a:lnTo>
                  <a:lnTo>
                    <a:pt x="155720" y="9102"/>
                  </a:lnTo>
                  <a:lnTo>
                    <a:pt x="155459" y="8841"/>
                  </a:lnTo>
                  <a:lnTo>
                    <a:pt x="155146" y="8528"/>
                  </a:lnTo>
                  <a:lnTo>
                    <a:pt x="154677" y="8111"/>
                  </a:lnTo>
                  <a:lnTo>
                    <a:pt x="154103" y="7616"/>
                  </a:lnTo>
                  <a:lnTo>
                    <a:pt x="153373" y="7042"/>
                  </a:lnTo>
                  <a:lnTo>
                    <a:pt x="152512" y="6442"/>
                  </a:lnTo>
                  <a:lnTo>
                    <a:pt x="151495" y="5764"/>
                  </a:lnTo>
                  <a:lnTo>
                    <a:pt x="150921" y="5425"/>
                  </a:lnTo>
                  <a:lnTo>
                    <a:pt x="150321" y="5086"/>
                  </a:lnTo>
                  <a:lnTo>
                    <a:pt x="149669" y="4721"/>
                  </a:lnTo>
                  <a:lnTo>
                    <a:pt x="148991" y="4382"/>
                  </a:lnTo>
                  <a:lnTo>
                    <a:pt x="148287" y="4017"/>
                  </a:lnTo>
                  <a:lnTo>
                    <a:pt x="147531" y="3678"/>
                  </a:lnTo>
                  <a:lnTo>
                    <a:pt x="146722" y="3339"/>
                  </a:lnTo>
                  <a:lnTo>
                    <a:pt x="145888" y="3000"/>
                  </a:lnTo>
                  <a:lnTo>
                    <a:pt x="145027" y="2661"/>
                  </a:lnTo>
                  <a:lnTo>
                    <a:pt x="144088" y="2348"/>
                  </a:lnTo>
                  <a:lnTo>
                    <a:pt x="143150" y="2061"/>
                  </a:lnTo>
                  <a:lnTo>
                    <a:pt x="142133" y="1748"/>
                  </a:lnTo>
                  <a:lnTo>
                    <a:pt x="141089" y="1487"/>
                  </a:lnTo>
                  <a:lnTo>
                    <a:pt x="140020" y="1226"/>
                  </a:lnTo>
                  <a:lnTo>
                    <a:pt x="138873" y="992"/>
                  </a:lnTo>
                  <a:lnTo>
                    <a:pt x="137699" y="783"/>
                  </a:lnTo>
                  <a:lnTo>
                    <a:pt x="136499" y="574"/>
                  </a:lnTo>
                  <a:lnTo>
                    <a:pt x="135222" y="418"/>
                  </a:lnTo>
                  <a:lnTo>
                    <a:pt x="133918" y="261"/>
                  </a:lnTo>
                  <a:lnTo>
                    <a:pt x="132588" y="157"/>
                  </a:lnTo>
                  <a:lnTo>
                    <a:pt x="131179" y="79"/>
                  </a:lnTo>
                  <a:lnTo>
                    <a:pt x="129745" y="27"/>
                  </a:lnTo>
                  <a:lnTo>
                    <a:pt x="12825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0">
              <a:extLst>
                <a:ext uri="{FF2B5EF4-FFF2-40B4-BE49-F238E27FC236}">
                  <a16:creationId xmlns:a16="http://schemas.microsoft.com/office/drawing/2014/main" id="{75C0FB9D-8DD3-D737-4F9F-DB6607F3CEDD}"/>
                </a:ext>
              </a:extLst>
            </p:cNvPr>
            <p:cNvSpPr/>
            <p:nvPr/>
          </p:nvSpPr>
          <p:spPr>
            <a:xfrm>
              <a:off x="7461400" y="7471400"/>
              <a:ext cx="1040575" cy="1041250"/>
            </a:xfrm>
            <a:custGeom>
              <a:avLst/>
              <a:gdLst/>
              <a:ahLst/>
              <a:cxnLst/>
              <a:rect l="l" t="t" r="r" b="b"/>
              <a:pathLst>
                <a:path w="41623" h="41650" extrusionOk="0">
                  <a:moveTo>
                    <a:pt x="22402" y="1"/>
                  </a:moveTo>
                  <a:lnTo>
                    <a:pt x="20942" y="27"/>
                  </a:lnTo>
                  <a:lnTo>
                    <a:pt x="19429" y="79"/>
                  </a:lnTo>
                  <a:lnTo>
                    <a:pt x="17891" y="183"/>
                  </a:lnTo>
                  <a:lnTo>
                    <a:pt x="16352" y="340"/>
                  </a:lnTo>
                  <a:lnTo>
                    <a:pt x="15596" y="444"/>
                  </a:lnTo>
                  <a:lnTo>
                    <a:pt x="14839" y="575"/>
                  </a:lnTo>
                  <a:lnTo>
                    <a:pt x="14083" y="705"/>
                  </a:lnTo>
                  <a:lnTo>
                    <a:pt x="13301" y="862"/>
                  </a:lnTo>
                  <a:lnTo>
                    <a:pt x="12571" y="1018"/>
                  </a:lnTo>
                  <a:lnTo>
                    <a:pt x="11814" y="1201"/>
                  </a:lnTo>
                  <a:lnTo>
                    <a:pt x="11084" y="1409"/>
                  </a:lnTo>
                  <a:lnTo>
                    <a:pt x="10354" y="1644"/>
                  </a:lnTo>
                  <a:lnTo>
                    <a:pt x="9624" y="1879"/>
                  </a:lnTo>
                  <a:lnTo>
                    <a:pt x="8919" y="2139"/>
                  </a:lnTo>
                  <a:lnTo>
                    <a:pt x="8215" y="2426"/>
                  </a:lnTo>
                  <a:lnTo>
                    <a:pt x="7537" y="2739"/>
                  </a:lnTo>
                  <a:lnTo>
                    <a:pt x="6885" y="3078"/>
                  </a:lnTo>
                  <a:lnTo>
                    <a:pt x="6233" y="3443"/>
                  </a:lnTo>
                  <a:lnTo>
                    <a:pt x="5607" y="3835"/>
                  </a:lnTo>
                  <a:lnTo>
                    <a:pt x="4981" y="4226"/>
                  </a:lnTo>
                  <a:lnTo>
                    <a:pt x="4382" y="4669"/>
                  </a:lnTo>
                  <a:lnTo>
                    <a:pt x="3834" y="5139"/>
                  </a:lnTo>
                  <a:lnTo>
                    <a:pt x="3286" y="5608"/>
                  </a:lnTo>
                  <a:lnTo>
                    <a:pt x="2765" y="6130"/>
                  </a:lnTo>
                  <a:lnTo>
                    <a:pt x="2243" y="6677"/>
                  </a:lnTo>
                  <a:lnTo>
                    <a:pt x="1774" y="7251"/>
                  </a:lnTo>
                  <a:lnTo>
                    <a:pt x="1435" y="7746"/>
                  </a:lnTo>
                  <a:lnTo>
                    <a:pt x="1122" y="8216"/>
                  </a:lnTo>
                  <a:lnTo>
                    <a:pt x="861" y="8711"/>
                  </a:lnTo>
                  <a:lnTo>
                    <a:pt x="626" y="9207"/>
                  </a:lnTo>
                  <a:lnTo>
                    <a:pt x="418" y="9702"/>
                  </a:lnTo>
                  <a:lnTo>
                    <a:pt x="287" y="10224"/>
                  </a:lnTo>
                  <a:lnTo>
                    <a:pt x="157" y="10719"/>
                  </a:lnTo>
                  <a:lnTo>
                    <a:pt x="79" y="11215"/>
                  </a:lnTo>
                  <a:lnTo>
                    <a:pt x="26" y="11737"/>
                  </a:lnTo>
                  <a:lnTo>
                    <a:pt x="0" y="12258"/>
                  </a:lnTo>
                  <a:lnTo>
                    <a:pt x="0" y="12780"/>
                  </a:lnTo>
                  <a:lnTo>
                    <a:pt x="53" y="13275"/>
                  </a:lnTo>
                  <a:lnTo>
                    <a:pt x="105" y="13797"/>
                  </a:lnTo>
                  <a:lnTo>
                    <a:pt x="209" y="14345"/>
                  </a:lnTo>
                  <a:lnTo>
                    <a:pt x="313" y="14866"/>
                  </a:lnTo>
                  <a:lnTo>
                    <a:pt x="444" y="15388"/>
                  </a:lnTo>
                  <a:lnTo>
                    <a:pt x="600" y="15935"/>
                  </a:lnTo>
                  <a:lnTo>
                    <a:pt x="783" y="16457"/>
                  </a:lnTo>
                  <a:lnTo>
                    <a:pt x="1174" y="17526"/>
                  </a:lnTo>
                  <a:lnTo>
                    <a:pt x="1643" y="18621"/>
                  </a:lnTo>
                  <a:lnTo>
                    <a:pt x="2165" y="19717"/>
                  </a:lnTo>
                  <a:lnTo>
                    <a:pt x="2713" y="20812"/>
                  </a:lnTo>
                  <a:lnTo>
                    <a:pt x="3286" y="21907"/>
                  </a:lnTo>
                  <a:lnTo>
                    <a:pt x="4486" y="24124"/>
                  </a:lnTo>
                  <a:lnTo>
                    <a:pt x="5060" y="25220"/>
                  </a:lnTo>
                  <a:lnTo>
                    <a:pt x="5633" y="26341"/>
                  </a:lnTo>
                  <a:lnTo>
                    <a:pt x="6181" y="27462"/>
                  </a:lnTo>
                  <a:lnTo>
                    <a:pt x="6677" y="28558"/>
                  </a:lnTo>
                  <a:lnTo>
                    <a:pt x="7094" y="29679"/>
                  </a:lnTo>
                  <a:lnTo>
                    <a:pt x="7303" y="30227"/>
                  </a:lnTo>
                  <a:lnTo>
                    <a:pt x="7485" y="30800"/>
                  </a:lnTo>
                  <a:lnTo>
                    <a:pt x="7642" y="31348"/>
                  </a:lnTo>
                  <a:lnTo>
                    <a:pt x="7772" y="31896"/>
                  </a:lnTo>
                  <a:lnTo>
                    <a:pt x="7876" y="32443"/>
                  </a:lnTo>
                  <a:lnTo>
                    <a:pt x="7981" y="32991"/>
                  </a:lnTo>
                  <a:lnTo>
                    <a:pt x="8033" y="33565"/>
                  </a:lnTo>
                  <a:lnTo>
                    <a:pt x="8085" y="34113"/>
                  </a:lnTo>
                  <a:lnTo>
                    <a:pt x="8085" y="34660"/>
                  </a:lnTo>
                  <a:lnTo>
                    <a:pt x="8085" y="35208"/>
                  </a:lnTo>
                  <a:lnTo>
                    <a:pt x="8033" y="35756"/>
                  </a:lnTo>
                  <a:lnTo>
                    <a:pt x="7955" y="36303"/>
                  </a:lnTo>
                  <a:lnTo>
                    <a:pt x="7824" y="36825"/>
                  </a:lnTo>
                  <a:lnTo>
                    <a:pt x="7668" y="37372"/>
                  </a:lnTo>
                  <a:lnTo>
                    <a:pt x="7485" y="37920"/>
                  </a:lnTo>
                  <a:lnTo>
                    <a:pt x="7276" y="38468"/>
                  </a:lnTo>
                  <a:lnTo>
                    <a:pt x="6990" y="38989"/>
                  </a:lnTo>
                  <a:lnTo>
                    <a:pt x="6703" y="39537"/>
                  </a:lnTo>
                  <a:lnTo>
                    <a:pt x="6338" y="40059"/>
                  </a:lnTo>
                  <a:lnTo>
                    <a:pt x="5946" y="40580"/>
                  </a:lnTo>
                  <a:lnTo>
                    <a:pt x="5503" y="41128"/>
                  </a:lnTo>
                  <a:lnTo>
                    <a:pt x="5034" y="41649"/>
                  </a:lnTo>
                  <a:lnTo>
                    <a:pt x="41623" y="41649"/>
                  </a:lnTo>
                  <a:lnTo>
                    <a:pt x="41623" y="8320"/>
                  </a:lnTo>
                  <a:lnTo>
                    <a:pt x="41362" y="8059"/>
                  </a:lnTo>
                  <a:lnTo>
                    <a:pt x="41049" y="7746"/>
                  </a:lnTo>
                  <a:lnTo>
                    <a:pt x="40606" y="7355"/>
                  </a:lnTo>
                  <a:lnTo>
                    <a:pt x="40032" y="6860"/>
                  </a:lnTo>
                  <a:lnTo>
                    <a:pt x="39302" y="6286"/>
                  </a:lnTo>
                  <a:lnTo>
                    <a:pt x="38441" y="5686"/>
                  </a:lnTo>
                  <a:lnTo>
                    <a:pt x="37450" y="5008"/>
                  </a:lnTo>
                  <a:lnTo>
                    <a:pt x="36303" y="4330"/>
                  </a:lnTo>
                  <a:lnTo>
                    <a:pt x="35651" y="3991"/>
                  </a:lnTo>
                  <a:lnTo>
                    <a:pt x="34999" y="3652"/>
                  </a:lnTo>
                  <a:lnTo>
                    <a:pt x="34295" y="3287"/>
                  </a:lnTo>
                  <a:lnTo>
                    <a:pt x="33538" y="2948"/>
                  </a:lnTo>
                  <a:lnTo>
                    <a:pt x="32756" y="2609"/>
                  </a:lnTo>
                  <a:lnTo>
                    <a:pt x="31921" y="2270"/>
                  </a:lnTo>
                  <a:lnTo>
                    <a:pt x="31061" y="1957"/>
                  </a:lnTo>
                  <a:lnTo>
                    <a:pt x="30148" y="1618"/>
                  </a:lnTo>
                  <a:lnTo>
                    <a:pt x="29209" y="1331"/>
                  </a:lnTo>
                  <a:lnTo>
                    <a:pt x="28218" y="1018"/>
                  </a:lnTo>
                  <a:lnTo>
                    <a:pt x="27201" y="757"/>
                  </a:lnTo>
                  <a:lnTo>
                    <a:pt x="26132" y="496"/>
                  </a:lnTo>
                  <a:lnTo>
                    <a:pt x="25010" y="262"/>
                  </a:lnTo>
                  <a:lnTo>
                    <a:pt x="23863" y="27"/>
                  </a:lnTo>
                  <a:lnTo>
                    <a:pt x="2240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0">
              <a:extLst>
                <a:ext uri="{FF2B5EF4-FFF2-40B4-BE49-F238E27FC236}">
                  <a16:creationId xmlns:a16="http://schemas.microsoft.com/office/drawing/2014/main" id="{FE6E7BC4-966F-DFF3-7653-8CF6E2A9D32A}"/>
                </a:ext>
              </a:extLst>
            </p:cNvPr>
            <p:cNvSpPr/>
            <p:nvPr/>
          </p:nvSpPr>
          <p:spPr>
            <a:xfrm>
              <a:off x="3769225" y="7942150"/>
              <a:ext cx="4948742" cy="953850"/>
            </a:xfrm>
            <a:custGeom>
              <a:avLst/>
              <a:gdLst/>
              <a:ahLst/>
              <a:cxnLst/>
              <a:rect l="l" t="t" r="r" b="b"/>
              <a:pathLst>
                <a:path w="205193" h="38154" extrusionOk="0">
                  <a:moveTo>
                    <a:pt x="58053" y="0"/>
                  </a:moveTo>
                  <a:lnTo>
                    <a:pt x="56671" y="26"/>
                  </a:lnTo>
                  <a:lnTo>
                    <a:pt x="55289" y="78"/>
                  </a:lnTo>
                  <a:lnTo>
                    <a:pt x="53906" y="183"/>
                  </a:lnTo>
                  <a:lnTo>
                    <a:pt x="52550" y="287"/>
                  </a:lnTo>
                  <a:lnTo>
                    <a:pt x="51168" y="443"/>
                  </a:lnTo>
                  <a:lnTo>
                    <a:pt x="49812" y="600"/>
                  </a:lnTo>
                  <a:lnTo>
                    <a:pt x="48456" y="809"/>
                  </a:lnTo>
                  <a:lnTo>
                    <a:pt x="47126" y="1017"/>
                  </a:lnTo>
                  <a:lnTo>
                    <a:pt x="45770" y="1252"/>
                  </a:lnTo>
                  <a:lnTo>
                    <a:pt x="44440" y="1539"/>
                  </a:lnTo>
                  <a:lnTo>
                    <a:pt x="43136" y="1826"/>
                  </a:lnTo>
                  <a:lnTo>
                    <a:pt x="41806" y="2139"/>
                  </a:lnTo>
                  <a:lnTo>
                    <a:pt x="40502" y="2452"/>
                  </a:lnTo>
                  <a:lnTo>
                    <a:pt x="39224" y="2791"/>
                  </a:lnTo>
                  <a:lnTo>
                    <a:pt x="37946" y="3156"/>
                  </a:lnTo>
                  <a:lnTo>
                    <a:pt x="36668" y="3547"/>
                  </a:lnTo>
                  <a:lnTo>
                    <a:pt x="35416" y="3938"/>
                  </a:lnTo>
                  <a:lnTo>
                    <a:pt x="34191" y="4355"/>
                  </a:lnTo>
                  <a:lnTo>
                    <a:pt x="32965" y="4773"/>
                  </a:lnTo>
                  <a:lnTo>
                    <a:pt x="31739" y="5216"/>
                  </a:lnTo>
                  <a:lnTo>
                    <a:pt x="30540" y="5659"/>
                  </a:lnTo>
                  <a:lnTo>
                    <a:pt x="28192" y="6572"/>
                  </a:lnTo>
                  <a:lnTo>
                    <a:pt x="25923" y="7537"/>
                  </a:lnTo>
                  <a:lnTo>
                    <a:pt x="23707" y="8528"/>
                  </a:lnTo>
                  <a:lnTo>
                    <a:pt x="21568" y="9519"/>
                  </a:lnTo>
                  <a:lnTo>
                    <a:pt x="19534" y="10536"/>
                  </a:lnTo>
                  <a:lnTo>
                    <a:pt x="17578" y="11553"/>
                  </a:lnTo>
                  <a:lnTo>
                    <a:pt x="15700" y="12570"/>
                  </a:lnTo>
                  <a:lnTo>
                    <a:pt x="13927" y="13561"/>
                  </a:lnTo>
                  <a:lnTo>
                    <a:pt x="12258" y="14526"/>
                  </a:lnTo>
                  <a:lnTo>
                    <a:pt x="10693" y="15465"/>
                  </a:lnTo>
                  <a:lnTo>
                    <a:pt x="9233" y="16352"/>
                  </a:lnTo>
                  <a:lnTo>
                    <a:pt x="7903" y="17212"/>
                  </a:lnTo>
                  <a:lnTo>
                    <a:pt x="6677" y="17995"/>
                  </a:lnTo>
                  <a:lnTo>
                    <a:pt x="4617" y="19377"/>
                  </a:lnTo>
                  <a:lnTo>
                    <a:pt x="3104" y="20472"/>
                  </a:lnTo>
                  <a:lnTo>
                    <a:pt x="2165" y="21150"/>
                  </a:lnTo>
                  <a:lnTo>
                    <a:pt x="1852" y="21411"/>
                  </a:lnTo>
                  <a:lnTo>
                    <a:pt x="1" y="38154"/>
                  </a:lnTo>
                  <a:lnTo>
                    <a:pt x="205192" y="38154"/>
                  </a:lnTo>
                  <a:lnTo>
                    <a:pt x="197003" y="15335"/>
                  </a:lnTo>
                  <a:lnTo>
                    <a:pt x="196742" y="15204"/>
                  </a:lnTo>
                  <a:lnTo>
                    <a:pt x="196038" y="14865"/>
                  </a:lnTo>
                  <a:lnTo>
                    <a:pt x="194865" y="14344"/>
                  </a:lnTo>
                  <a:lnTo>
                    <a:pt x="194108" y="14031"/>
                  </a:lnTo>
                  <a:lnTo>
                    <a:pt x="193248" y="13666"/>
                  </a:lnTo>
                  <a:lnTo>
                    <a:pt x="192257" y="13301"/>
                  </a:lnTo>
                  <a:lnTo>
                    <a:pt x="191188" y="12935"/>
                  </a:lnTo>
                  <a:lnTo>
                    <a:pt x="189988" y="12544"/>
                  </a:lnTo>
                  <a:lnTo>
                    <a:pt x="188710" y="12153"/>
                  </a:lnTo>
                  <a:lnTo>
                    <a:pt x="187302" y="11762"/>
                  </a:lnTo>
                  <a:lnTo>
                    <a:pt x="185815" y="11371"/>
                  </a:lnTo>
                  <a:lnTo>
                    <a:pt x="184224" y="11006"/>
                  </a:lnTo>
                  <a:lnTo>
                    <a:pt x="182529" y="10667"/>
                  </a:lnTo>
                  <a:lnTo>
                    <a:pt x="180730" y="10327"/>
                  </a:lnTo>
                  <a:lnTo>
                    <a:pt x="178852" y="10041"/>
                  </a:lnTo>
                  <a:lnTo>
                    <a:pt x="176896" y="9780"/>
                  </a:lnTo>
                  <a:lnTo>
                    <a:pt x="174836" y="9545"/>
                  </a:lnTo>
                  <a:lnTo>
                    <a:pt x="172671" y="9389"/>
                  </a:lnTo>
                  <a:lnTo>
                    <a:pt x="170428" y="9258"/>
                  </a:lnTo>
                  <a:lnTo>
                    <a:pt x="169281" y="9232"/>
                  </a:lnTo>
                  <a:lnTo>
                    <a:pt x="168107" y="9206"/>
                  </a:lnTo>
                  <a:lnTo>
                    <a:pt x="165682" y="9206"/>
                  </a:lnTo>
                  <a:lnTo>
                    <a:pt x="164456" y="9258"/>
                  </a:lnTo>
                  <a:lnTo>
                    <a:pt x="163204" y="9284"/>
                  </a:lnTo>
                  <a:lnTo>
                    <a:pt x="161927" y="9363"/>
                  </a:lnTo>
                  <a:lnTo>
                    <a:pt x="160623" y="9441"/>
                  </a:lnTo>
                  <a:lnTo>
                    <a:pt x="159293" y="9545"/>
                  </a:lnTo>
                  <a:lnTo>
                    <a:pt x="157963" y="9676"/>
                  </a:lnTo>
                  <a:lnTo>
                    <a:pt x="156606" y="9832"/>
                  </a:lnTo>
                  <a:lnTo>
                    <a:pt x="155224" y="10015"/>
                  </a:lnTo>
                  <a:lnTo>
                    <a:pt x="153816" y="10197"/>
                  </a:lnTo>
                  <a:lnTo>
                    <a:pt x="152408" y="10432"/>
                  </a:lnTo>
                  <a:lnTo>
                    <a:pt x="150973" y="10667"/>
                  </a:lnTo>
                  <a:lnTo>
                    <a:pt x="149539" y="10953"/>
                  </a:lnTo>
                  <a:lnTo>
                    <a:pt x="148052" y="11240"/>
                  </a:lnTo>
                  <a:lnTo>
                    <a:pt x="146566" y="11579"/>
                  </a:lnTo>
                  <a:lnTo>
                    <a:pt x="145053" y="11918"/>
                  </a:lnTo>
                  <a:lnTo>
                    <a:pt x="143541" y="12310"/>
                  </a:lnTo>
                  <a:lnTo>
                    <a:pt x="141559" y="12805"/>
                  </a:lnTo>
                  <a:lnTo>
                    <a:pt x="139629" y="13248"/>
                  </a:lnTo>
                  <a:lnTo>
                    <a:pt x="137725" y="13640"/>
                  </a:lnTo>
                  <a:lnTo>
                    <a:pt x="135873" y="14005"/>
                  </a:lnTo>
                  <a:lnTo>
                    <a:pt x="134074" y="14292"/>
                  </a:lnTo>
                  <a:lnTo>
                    <a:pt x="132301" y="14578"/>
                  </a:lnTo>
                  <a:lnTo>
                    <a:pt x="130579" y="14787"/>
                  </a:lnTo>
                  <a:lnTo>
                    <a:pt x="128910" y="14970"/>
                  </a:lnTo>
                  <a:lnTo>
                    <a:pt x="127241" y="15100"/>
                  </a:lnTo>
                  <a:lnTo>
                    <a:pt x="125650" y="15204"/>
                  </a:lnTo>
                  <a:lnTo>
                    <a:pt x="124060" y="15283"/>
                  </a:lnTo>
                  <a:lnTo>
                    <a:pt x="122521" y="15309"/>
                  </a:lnTo>
                  <a:lnTo>
                    <a:pt x="121008" y="15309"/>
                  </a:lnTo>
                  <a:lnTo>
                    <a:pt x="119522" y="15283"/>
                  </a:lnTo>
                  <a:lnTo>
                    <a:pt x="118087" y="15204"/>
                  </a:lnTo>
                  <a:lnTo>
                    <a:pt x="116679" y="15100"/>
                  </a:lnTo>
                  <a:lnTo>
                    <a:pt x="115271" y="14996"/>
                  </a:lnTo>
                  <a:lnTo>
                    <a:pt x="113915" y="14839"/>
                  </a:lnTo>
                  <a:lnTo>
                    <a:pt x="112585" y="14657"/>
                  </a:lnTo>
                  <a:lnTo>
                    <a:pt x="111255" y="14448"/>
                  </a:lnTo>
                  <a:lnTo>
                    <a:pt x="109977" y="14213"/>
                  </a:lnTo>
                  <a:lnTo>
                    <a:pt x="108699" y="13953"/>
                  </a:lnTo>
                  <a:lnTo>
                    <a:pt x="107447" y="13692"/>
                  </a:lnTo>
                  <a:lnTo>
                    <a:pt x="106221" y="13379"/>
                  </a:lnTo>
                  <a:lnTo>
                    <a:pt x="105022" y="13066"/>
                  </a:lnTo>
                  <a:lnTo>
                    <a:pt x="103822" y="12753"/>
                  </a:lnTo>
                  <a:lnTo>
                    <a:pt x="102649" y="12388"/>
                  </a:lnTo>
                  <a:lnTo>
                    <a:pt x="101501" y="12049"/>
                  </a:lnTo>
                  <a:lnTo>
                    <a:pt x="100354" y="11658"/>
                  </a:lnTo>
                  <a:lnTo>
                    <a:pt x="99206" y="11266"/>
                  </a:lnTo>
                  <a:lnTo>
                    <a:pt x="96963" y="10458"/>
                  </a:lnTo>
                  <a:lnTo>
                    <a:pt x="94773" y="9623"/>
                  </a:lnTo>
                  <a:lnTo>
                    <a:pt x="92582" y="8763"/>
                  </a:lnTo>
                  <a:lnTo>
                    <a:pt x="88279" y="7015"/>
                  </a:lnTo>
                  <a:lnTo>
                    <a:pt x="86114" y="6129"/>
                  </a:lnTo>
                  <a:lnTo>
                    <a:pt x="83950" y="5268"/>
                  </a:lnTo>
                  <a:lnTo>
                    <a:pt x="81759" y="4460"/>
                  </a:lnTo>
                  <a:lnTo>
                    <a:pt x="79542" y="3677"/>
                  </a:lnTo>
                  <a:lnTo>
                    <a:pt x="78421" y="3286"/>
                  </a:lnTo>
                  <a:lnTo>
                    <a:pt x="77273" y="2921"/>
                  </a:lnTo>
                  <a:lnTo>
                    <a:pt x="76126" y="2582"/>
                  </a:lnTo>
                  <a:lnTo>
                    <a:pt x="74952" y="2243"/>
                  </a:lnTo>
                  <a:lnTo>
                    <a:pt x="73779" y="1930"/>
                  </a:lnTo>
                  <a:lnTo>
                    <a:pt x="72579" y="1643"/>
                  </a:lnTo>
                  <a:lnTo>
                    <a:pt x="71353" y="1356"/>
                  </a:lnTo>
                  <a:lnTo>
                    <a:pt x="70128" y="1122"/>
                  </a:lnTo>
                  <a:lnTo>
                    <a:pt x="68876" y="887"/>
                  </a:lnTo>
                  <a:lnTo>
                    <a:pt x="67598" y="678"/>
                  </a:lnTo>
                  <a:lnTo>
                    <a:pt x="66294" y="496"/>
                  </a:lnTo>
                  <a:lnTo>
                    <a:pt x="64990" y="339"/>
                  </a:lnTo>
                  <a:lnTo>
                    <a:pt x="63634" y="209"/>
                  </a:lnTo>
                  <a:lnTo>
                    <a:pt x="62278" y="104"/>
                  </a:lnTo>
                  <a:lnTo>
                    <a:pt x="60870" y="52"/>
                  </a:lnTo>
                  <a:lnTo>
                    <a:pt x="594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0">
              <a:extLst>
                <a:ext uri="{FF2B5EF4-FFF2-40B4-BE49-F238E27FC236}">
                  <a16:creationId xmlns:a16="http://schemas.microsoft.com/office/drawing/2014/main" id="{1B1BC626-35CE-755D-CB23-A64B69A3BE84}"/>
                </a:ext>
              </a:extLst>
            </p:cNvPr>
            <p:cNvSpPr/>
            <p:nvPr/>
          </p:nvSpPr>
          <p:spPr>
            <a:xfrm>
              <a:off x="3769225" y="7946700"/>
              <a:ext cx="2830275" cy="949300"/>
            </a:xfrm>
            <a:custGeom>
              <a:avLst/>
              <a:gdLst/>
              <a:ahLst/>
              <a:cxnLst/>
              <a:rect l="l" t="t" r="r" b="b"/>
              <a:pathLst>
                <a:path w="113211" h="37972" extrusionOk="0">
                  <a:moveTo>
                    <a:pt x="53698" y="1"/>
                  </a:moveTo>
                  <a:lnTo>
                    <a:pt x="52420" y="131"/>
                  </a:lnTo>
                  <a:lnTo>
                    <a:pt x="51142" y="261"/>
                  </a:lnTo>
                  <a:lnTo>
                    <a:pt x="49864" y="418"/>
                  </a:lnTo>
                  <a:lnTo>
                    <a:pt x="48612" y="601"/>
                  </a:lnTo>
                  <a:lnTo>
                    <a:pt x="47335" y="809"/>
                  </a:lnTo>
                  <a:lnTo>
                    <a:pt x="46083" y="1018"/>
                  </a:lnTo>
                  <a:lnTo>
                    <a:pt x="44857" y="1279"/>
                  </a:lnTo>
                  <a:lnTo>
                    <a:pt x="43605" y="1539"/>
                  </a:lnTo>
                  <a:lnTo>
                    <a:pt x="42379" y="1800"/>
                  </a:lnTo>
                  <a:lnTo>
                    <a:pt x="41154" y="2113"/>
                  </a:lnTo>
                  <a:lnTo>
                    <a:pt x="39954" y="2426"/>
                  </a:lnTo>
                  <a:lnTo>
                    <a:pt x="38728" y="2765"/>
                  </a:lnTo>
                  <a:lnTo>
                    <a:pt x="37555" y="3104"/>
                  </a:lnTo>
                  <a:lnTo>
                    <a:pt x="36355" y="3469"/>
                  </a:lnTo>
                  <a:lnTo>
                    <a:pt x="35208" y="3834"/>
                  </a:lnTo>
                  <a:lnTo>
                    <a:pt x="34034" y="4226"/>
                  </a:lnTo>
                  <a:lnTo>
                    <a:pt x="31765" y="5034"/>
                  </a:lnTo>
                  <a:lnTo>
                    <a:pt x="29522" y="5869"/>
                  </a:lnTo>
                  <a:lnTo>
                    <a:pt x="27358" y="6755"/>
                  </a:lnTo>
                  <a:lnTo>
                    <a:pt x="25245" y="7642"/>
                  </a:lnTo>
                  <a:lnTo>
                    <a:pt x="23211" y="8581"/>
                  </a:lnTo>
                  <a:lnTo>
                    <a:pt x="21229" y="9520"/>
                  </a:lnTo>
                  <a:lnTo>
                    <a:pt x="19325" y="10458"/>
                  </a:lnTo>
                  <a:lnTo>
                    <a:pt x="17500" y="11423"/>
                  </a:lnTo>
                  <a:lnTo>
                    <a:pt x="15753" y="12362"/>
                  </a:lnTo>
                  <a:lnTo>
                    <a:pt x="14084" y="13275"/>
                  </a:lnTo>
                  <a:lnTo>
                    <a:pt x="12519" y="14188"/>
                  </a:lnTo>
                  <a:lnTo>
                    <a:pt x="11032" y="15074"/>
                  </a:lnTo>
                  <a:lnTo>
                    <a:pt x="9650" y="15909"/>
                  </a:lnTo>
                  <a:lnTo>
                    <a:pt x="8346" y="16717"/>
                  </a:lnTo>
                  <a:lnTo>
                    <a:pt x="7173" y="17500"/>
                  </a:lnTo>
                  <a:lnTo>
                    <a:pt x="6103" y="18204"/>
                  </a:lnTo>
                  <a:lnTo>
                    <a:pt x="4278" y="19456"/>
                  </a:lnTo>
                  <a:lnTo>
                    <a:pt x="2948" y="20395"/>
                  </a:lnTo>
                  <a:lnTo>
                    <a:pt x="1852" y="21229"/>
                  </a:lnTo>
                  <a:lnTo>
                    <a:pt x="1" y="37972"/>
                  </a:lnTo>
                  <a:lnTo>
                    <a:pt x="113211" y="37972"/>
                  </a:lnTo>
                  <a:lnTo>
                    <a:pt x="113106" y="37529"/>
                  </a:lnTo>
                  <a:lnTo>
                    <a:pt x="112976" y="37085"/>
                  </a:lnTo>
                  <a:lnTo>
                    <a:pt x="112819" y="36616"/>
                  </a:lnTo>
                  <a:lnTo>
                    <a:pt x="112637" y="36146"/>
                  </a:lnTo>
                  <a:lnTo>
                    <a:pt x="112428" y="35703"/>
                  </a:lnTo>
                  <a:lnTo>
                    <a:pt x="112194" y="35234"/>
                  </a:lnTo>
                  <a:lnTo>
                    <a:pt x="111907" y="34764"/>
                  </a:lnTo>
                  <a:lnTo>
                    <a:pt x="111620" y="34321"/>
                  </a:lnTo>
                  <a:lnTo>
                    <a:pt x="111281" y="33851"/>
                  </a:lnTo>
                  <a:lnTo>
                    <a:pt x="110890" y="33382"/>
                  </a:lnTo>
                  <a:lnTo>
                    <a:pt x="110472" y="32939"/>
                  </a:lnTo>
                  <a:lnTo>
                    <a:pt x="110029" y="32495"/>
                  </a:lnTo>
                  <a:lnTo>
                    <a:pt x="109533" y="32052"/>
                  </a:lnTo>
                  <a:lnTo>
                    <a:pt x="109012" y="31609"/>
                  </a:lnTo>
                  <a:lnTo>
                    <a:pt x="108438" y="31191"/>
                  </a:lnTo>
                  <a:lnTo>
                    <a:pt x="107812" y="30774"/>
                  </a:lnTo>
                  <a:lnTo>
                    <a:pt x="107160" y="30357"/>
                  </a:lnTo>
                  <a:lnTo>
                    <a:pt x="106456" y="29966"/>
                  </a:lnTo>
                  <a:lnTo>
                    <a:pt x="105700" y="29575"/>
                  </a:lnTo>
                  <a:lnTo>
                    <a:pt x="104891" y="29209"/>
                  </a:lnTo>
                  <a:lnTo>
                    <a:pt x="104031" y="28844"/>
                  </a:lnTo>
                  <a:lnTo>
                    <a:pt x="103092" y="28505"/>
                  </a:lnTo>
                  <a:lnTo>
                    <a:pt x="102127" y="28166"/>
                  </a:lnTo>
                  <a:lnTo>
                    <a:pt x="101110" y="27853"/>
                  </a:lnTo>
                  <a:lnTo>
                    <a:pt x="100041" y="27566"/>
                  </a:lnTo>
                  <a:lnTo>
                    <a:pt x="98893" y="27280"/>
                  </a:lnTo>
                  <a:lnTo>
                    <a:pt x="97693" y="27019"/>
                  </a:lnTo>
                  <a:lnTo>
                    <a:pt x="96416" y="26784"/>
                  </a:lnTo>
                  <a:lnTo>
                    <a:pt x="95086" y="26549"/>
                  </a:lnTo>
                  <a:lnTo>
                    <a:pt x="93703" y="26367"/>
                  </a:lnTo>
                  <a:lnTo>
                    <a:pt x="92243" y="26184"/>
                  </a:lnTo>
                  <a:lnTo>
                    <a:pt x="90730" y="26028"/>
                  </a:lnTo>
                  <a:lnTo>
                    <a:pt x="87992" y="25767"/>
                  </a:lnTo>
                  <a:lnTo>
                    <a:pt x="85436" y="25480"/>
                  </a:lnTo>
                  <a:lnTo>
                    <a:pt x="83037" y="25141"/>
                  </a:lnTo>
                  <a:lnTo>
                    <a:pt x="80794" y="24802"/>
                  </a:lnTo>
                  <a:lnTo>
                    <a:pt x="78682" y="24437"/>
                  </a:lnTo>
                  <a:lnTo>
                    <a:pt x="76752" y="24046"/>
                  </a:lnTo>
                  <a:lnTo>
                    <a:pt x="74952" y="23628"/>
                  </a:lnTo>
                  <a:lnTo>
                    <a:pt x="73309" y="23185"/>
                  </a:lnTo>
                  <a:lnTo>
                    <a:pt x="71797" y="22742"/>
                  </a:lnTo>
                  <a:lnTo>
                    <a:pt x="70415" y="22272"/>
                  </a:lnTo>
                  <a:lnTo>
                    <a:pt x="69763" y="22012"/>
                  </a:lnTo>
                  <a:lnTo>
                    <a:pt x="69163" y="21777"/>
                  </a:lnTo>
                  <a:lnTo>
                    <a:pt x="68589" y="21516"/>
                  </a:lnTo>
                  <a:lnTo>
                    <a:pt x="68041" y="21255"/>
                  </a:lnTo>
                  <a:lnTo>
                    <a:pt x="67520" y="21021"/>
                  </a:lnTo>
                  <a:lnTo>
                    <a:pt x="67050" y="20760"/>
                  </a:lnTo>
                  <a:lnTo>
                    <a:pt x="66607" y="20473"/>
                  </a:lnTo>
                  <a:lnTo>
                    <a:pt x="66190" y="20212"/>
                  </a:lnTo>
                  <a:lnTo>
                    <a:pt x="65799" y="19951"/>
                  </a:lnTo>
                  <a:lnTo>
                    <a:pt x="65434" y="19664"/>
                  </a:lnTo>
                  <a:lnTo>
                    <a:pt x="65094" y="19404"/>
                  </a:lnTo>
                  <a:lnTo>
                    <a:pt x="64782" y="19117"/>
                  </a:lnTo>
                  <a:lnTo>
                    <a:pt x="64521" y="18830"/>
                  </a:lnTo>
                  <a:lnTo>
                    <a:pt x="64260" y="18569"/>
                  </a:lnTo>
                  <a:lnTo>
                    <a:pt x="64051" y="18282"/>
                  </a:lnTo>
                  <a:lnTo>
                    <a:pt x="63843" y="17995"/>
                  </a:lnTo>
                  <a:lnTo>
                    <a:pt x="63660" y="17708"/>
                  </a:lnTo>
                  <a:lnTo>
                    <a:pt x="63530" y="17422"/>
                  </a:lnTo>
                  <a:lnTo>
                    <a:pt x="63399" y="17135"/>
                  </a:lnTo>
                  <a:lnTo>
                    <a:pt x="63321" y="16848"/>
                  </a:lnTo>
                  <a:lnTo>
                    <a:pt x="63243" y="16535"/>
                  </a:lnTo>
                  <a:lnTo>
                    <a:pt x="63191" y="16248"/>
                  </a:lnTo>
                  <a:lnTo>
                    <a:pt x="63191" y="15961"/>
                  </a:lnTo>
                  <a:lnTo>
                    <a:pt x="63191" y="15674"/>
                  </a:lnTo>
                  <a:lnTo>
                    <a:pt x="63191" y="15387"/>
                  </a:lnTo>
                  <a:lnTo>
                    <a:pt x="63243" y="15074"/>
                  </a:lnTo>
                  <a:lnTo>
                    <a:pt x="63321" y="14788"/>
                  </a:lnTo>
                  <a:lnTo>
                    <a:pt x="63399" y="14501"/>
                  </a:lnTo>
                  <a:lnTo>
                    <a:pt x="63504" y="14214"/>
                  </a:lnTo>
                  <a:lnTo>
                    <a:pt x="63634" y="13927"/>
                  </a:lnTo>
                  <a:lnTo>
                    <a:pt x="63791" y="13640"/>
                  </a:lnTo>
                  <a:lnTo>
                    <a:pt x="63973" y="13327"/>
                  </a:lnTo>
                  <a:lnTo>
                    <a:pt x="64156" y="13040"/>
                  </a:lnTo>
                  <a:lnTo>
                    <a:pt x="64364" y="12753"/>
                  </a:lnTo>
                  <a:lnTo>
                    <a:pt x="64834" y="12206"/>
                  </a:lnTo>
                  <a:lnTo>
                    <a:pt x="65381" y="11632"/>
                  </a:lnTo>
                  <a:lnTo>
                    <a:pt x="65981" y="11084"/>
                  </a:lnTo>
                  <a:lnTo>
                    <a:pt x="66633" y="10537"/>
                  </a:lnTo>
                  <a:lnTo>
                    <a:pt x="67363" y="10015"/>
                  </a:lnTo>
                  <a:lnTo>
                    <a:pt x="67728" y="9728"/>
                  </a:lnTo>
                  <a:lnTo>
                    <a:pt x="68041" y="9494"/>
                  </a:lnTo>
                  <a:lnTo>
                    <a:pt x="68328" y="9233"/>
                  </a:lnTo>
                  <a:lnTo>
                    <a:pt x="68589" y="8972"/>
                  </a:lnTo>
                  <a:lnTo>
                    <a:pt x="68824" y="8711"/>
                  </a:lnTo>
                  <a:lnTo>
                    <a:pt x="69006" y="8476"/>
                  </a:lnTo>
                  <a:lnTo>
                    <a:pt x="69163" y="8216"/>
                  </a:lnTo>
                  <a:lnTo>
                    <a:pt x="69267" y="7981"/>
                  </a:lnTo>
                  <a:lnTo>
                    <a:pt x="69371" y="7746"/>
                  </a:lnTo>
                  <a:lnTo>
                    <a:pt x="69424" y="7485"/>
                  </a:lnTo>
                  <a:lnTo>
                    <a:pt x="69450" y="7251"/>
                  </a:lnTo>
                  <a:lnTo>
                    <a:pt x="69476" y="7042"/>
                  </a:lnTo>
                  <a:lnTo>
                    <a:pt x="69450" y="6807"/>
                  </a:lnTo>
                  <a:lnTo>
                    <a:pt x="69398" y="6573"/>
                  </a:lnTo>
                  <a:lnTo>
                    <a:pt x="69319" y="6338"/>
                  </a:lnTo>
                  <a:lnTo>
                    <a:pt x="69241" y="6129"/>
                  </a:lnTo>
                  <a:lnTo>
                    <a:pt x="69111" y="5921"/>
                  </a:lnTo>
                  <a:lnTo>
                    <a:pt x="68980" y="5686"/>
                  </a:lnTo>
                  <a:lnTo>
                    <a:pt x="68798" y="5477"/>
                  </a:lnTo>
                  <a:lnTo>
                    <a:pt x="68615" y="5269"/>
                  </a:lnTo>
                  <a:lnTo>
                    <a:pt x="68198" y="4877"/>
                  </a:lnTo>
                  <a:lnTo>
                    <a:pt x="67702" y="4486"/>
                  </a:lnTo>
                  <a:lnTo>
                    <a:pt x="67155" y="4095"/>
                  </a:lnTo>
                  <a:lnTo>
                    <a:pt x="66529" y="3730"/>
                  </a:lnTo>
                  <a:lnTo>
                    <a:pt x="65851" y="3391"/>
                  </a:lnTo>
                  <a:lnTo>
                    <a:pt x="65147" y="3052"/>
                  </a:lnTo>
                  <a:lnTo>
                    <a:pt x="64390" y="2739"/>
                  </a:lnTo>
                  <a:lnTo>
                    <a:pt x="63608" y="2426"/>
                  </a:lnTo>
                  <a:lnTo>
                    <a:pt x="62826" y="2139"/>
                  </a:lnTo>
                  <a:lnTo>
                    <a:pt x="62017" y="1878"/>
                  </a:lnTo>
                  <a:lnTo>
                    <a:pt x="61183" y="1618"/>
                  </a:lnTo>
                  <a:lnTo>
                    <a:pt x="60374" y="1383"/>
                  </a:lnTo>
                  <a:lnTo>
                    <a:pt x="58757" y="940"/>
                  </a:lnTo>
                  <a:lnTo>
                    <a:pt x="57219" y="601"/>
                  </a:lnTo>
                  <a:lnTo>
                    <a:pt x="55836" y="314"/>
                  </a:lnTo>
                  <a:lnTo>
                    <a:pt x="54637" y="131"/>
                  </a:lnTo>
                  <a:lnTo>
                    <a:pt x="5369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8000">
                  <a:srgbClr val="B46B60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9" name="Google Shape;1269;p60">
            <a:extLst>
              <a:ext uri="{FF2B5EF4-FFF2-40B4-BE49-F238E27FC236}">
                <a16:creationId xmlns:a16="http://schemas.microsoft.com/office/drawing/2014/main" id="{B7C23C78-C53F-C603-BAF1-0AE84B046250}"/>
              </a:ext>
            </a:extLst>
          </p:cNvPr>
          <p:cNvSpPr/>
          <p:nvPr/>
        </p:nvSpPr>
        <p:spPr>
          <a:xfrm flipH="1">
            <a:off x="6808" y="4386150"/>
            <a:ext cx="9201795" cy="757334"/>
          </a:xfrm>
          <a:custGeom>
            <a:avLst/>
            <a:gdLst/>
            <a:ahLst/>
            <a:cxnLst/>
            <a:rect l="l" t="t" r="r" b="b"/>
            <a:pathLst>
              <a:path w="258550" h="34764" extrusionOk="0">
                <a:moveTo>
                  <a:pt x="56462" y="0"/>
                </a:moveTo>
                <a:lnTo>
                  <a:pt x="54271" y="52"/>
                </a:lnTo>
                <a:lnTo>
                  <a:pt x="52132" y="130"/>
                </a:lnTo>
                <a:lnTo>
                  <a:pt x="50020" y="287"/>
                </a:lnTo>
                <a:lnTo>
                  <a:pt x="47934" y="496"/>
                </a:lnTo>
                <a:lnTo>
                  <a:pt x="45926" y="730"/>
                </a:lnTo>
                <a:lnTo>
                  <a:pt x="43943" y="1017"/>
                </a:lnTo>
                <a:lnTo>
                  <a:pt x="41988" y="1356"/>
                </a:lnTo>
                <a:lnTo>
                  <a:pt x="40084" y="1721"/>
                </a:lnTo>
                <a:lnTo>
                  <a:pt x="38232" y="2138"/>
                </a:lnTo>
                <a:lnTo>
                  <a:pt x="36407" y="2608"/>
                </a:lnTo>
                <a:lnTo>
                  <a:pt x="34633" y="3077"/>
                </a:lnTo>
                <a:lnTo>
                  <a:pt x="32912" y="3599"/>
                </a:lnTo>
                <a:lnTo>
                  <a:pt x="31217" y="4147"/>
                </a:lnTo>
                <a:lnTo>
                  <a:pt x="29574" y="4720"/>
                </a:lnTo>
                <a:lnTo>
                  <a:pt x="27957" y="5320"/>
                </a:lnTo>
                <a:lnTo>
                  <a:pt x="26392" y="5946"/>
                </a:lnTo>
                <a:lnTo>
                  <a:pt x="24880" y="6572"/>
                </a:lnTo>
                <a:lnTo>
                  <a:pt x="23419" y="7224"/>
                </a:lnTo>
                <a:lnTo>
                  <a:pt x="21985" y="7902"/>
                </a:lnTo>
                <a:lnTo>
                  <a:pt x="20603" y="8606"/>
                </a:lnTo>
                <a:lnTo>
                  <a:pt x="19273" y="9284"/>
                </a:lnTo>
                <a:lnTo>
                  <a:pt x="17969" y="9988"/>
                </a:lnTo>
                <a:lnTo>
                  <a:pt x="16717" y="10692"/>
                </a:lnTo>
                <a:lnTo>
                  <a:pt x="15517" y="11423"/>
                </a:lnTo>
                <a:lnTo>
                  <a:pt x="14344" y="12127"/>
                </a:lnTo>
                <a:lnTo>
                  <a:pt x="13248" y="12831"/>
                </a:lnTo>
                <a:lnTo>
                  <a:pt x="12179" y="13561"/>
                </a:lnTo>
                <a:lnTo>
                  <a:pt x="11136" y="14239"/>
                </a:lnTo>
                <a:lnTo>
                  <a:pt x="10171" y="14943"/>
                </a:lnTo>
                <a:lnTo>
                  <a:pt x="9232" y="15621"/>
                </a:lnTo>
                <a:lnTo>
                  <a:pt x="8345" y="16300"/>
                </a:lnTo>
                <a:lnTo>
                  <a:pt x="6702" y="17577"/>
                </a:lnTo>
                <a:lnTo>
                  <a:pt x="5268" y="18803"/>
                </a:lnTo>
                <a:lnTo>
                  <a:pt x="4016" y="19898"/>
                </a:lnTo>
                <a:lnTo>
                  <a:pt x="2947" y="20889"/>
                </a:lnTo>
                <a:lnTo>
                  <a:pt x="2060" y="21750"/>
                </a:lnTo>
                <a:lnTo>
                  <a:pt x="1382" y="22454"/>
                </a:lnTo>
                <a:lnTo>
                  <a:pt x="887" y="22976"/>
                </a:lnTo>
                <a:lnTo>
                  <a:pt x="496" y="23419"/>
                </a:lnTo>
                <a:lnTo>
                  <a:pt x="0" y="34764"/>
                </a:lnTo>
                <a:lnTo>
                  <a:pt x="258549" y="34764"/>
                </a:lnTo>
                <a:lnTo>
                  <a:pt x="258549" y="10536"/>
                </a:lnTo>
                <a:lnTo>
                  <a:pt x="257245" y="10223"/>
                </a:lnTo>
                <a:lnTo>
                  <a:pt x="255968" y="9910"/>
                </a:lnTo>
                <a:lnTo>
                  <a:pt x="254690" y="9649"/>
                </a:lnTo>
                <a:lnTo>
                  <a:pt x="253438" y="9415"/>
                </a:lnTo>
                <a:lnTo>
                  <a:pt x="252212" y="9180"/>
                </a:lnTo>
                <a:lnTo>
                  <a:pt x="250986" y="8997"/>
                </a:lnTo>
                <a:lnTo>
                  <a:pt x="249787" y="8841"/>
                </a:lnTo>
                <a:lnTo>
                  <a:pt x="248587" y="8710"/>
                </a:lnTo>
                <a:lnTo>
                  <a:pt x="247414" y="8606"/>
                </a:lnTo>
                <a:lnTo>
                  <a:pt x="246240" y="8528"/>
                </a:lnTo>
                <a:lnTo>
                  <a:pt x="245093" y="8450"/>
                </a:lnTo>
                <a:lnTo>
                  <a:pt x="243971" y="8424"/>
                </a:lnTo>
                <a:lnTo>
                  <a:pt x="242824" y="8398"/>
                </a:lnTo>
                <a:lnTo>
                  <a:pt x="241702" y="8398"/>
                </a:lnTo>
                <a:lnTo>
                  <a:pt x="240607" y="8424"/>
                </a:lnTo>
                <a:lnTo>
                  <a:pt x="239485" y="8476"/>
                </a:lnTo>
                <a:lnTo>
                  <a:pt x="238390" y="8554"/>
                </a:lnTo>
                <a:lnTo>
                  <a:pt x="237295" y="8632"/>
                </a:lnTo>
                <a:lnTo>
                  <a:pt x="236226" y="8737"/>
                </a:lnTo>
                <a:lnTo>
                  <a:pt x="235130" y="8841"/>
                </a:lnTo>
                <a:lnTo>
                  <a:pt x="234061" y="8971"/>
                </a:lnTo>
                <a:lnTo>
                  <a:pt x="232992" y="9128"/>
                </a:lnTo>
                <a:lnTo>
                  <a:pt x="230827" y="9467"/>
                </a:lnTo>
                <a:lnTo>
                  <a:pt x="228689" y="9858"/>
                </a:lnTo>
                <a:lnTo>
                  <a:pt x="226550" y="10301"/>
                </a:lnTo>
                <a:lnTo>
                  <a:pt x="224386" y="10797"/>
                </a:lnTo>
                <a:lnTo>
                  <a:pt x="222195" y="11318"/>
                </a:lnTo>
                <a:lnTo>
                  <a:pt x="219978" y="11866"/>
                </a:lnTo>
                <a:lnTo>
                  <a:pt x="217735" y="12440"/>
                </a:lnTo>
                <a:lnTo>
                  <a:pt x="213145" y="13666"/>
                </a:lnTo>
                <a:lnTo>
                  <a:pt x="208321" y="14891"/>
                </a:lnTo>
                <a:lnTo>
                  <a:pt x="205817" y="15517"/>
                </a:lnTo>
                <a:lnTo>
                  <a:pt x="203235" y="16143"/>
                </a:lnTo>
                <a:lnTo>
                  <a:pt x="200575" y="16717"/>
                </a:lnTo>
                <a:lnTo>
                  <a:pt x="197837" y="17291"/>
                </a:lnTo>
                <a:lnTo>
                  <a:pt x="194994" y="17838"/>
                </a:lnTo>
                <a:lnTo>
                  <a:pt x="192047" y="18360"/>
                </a:lnTo>
                <a:lnTo>
                  <a:pt x="189022" y="18829"/>
                </a:lnTo>
                <a:lnTo>
                  <a:pt x="187457" y="19064"/>
                </a:lnTo>
                <a:lnTo>
                  <a:pt x="185867" y="19273"/>
                </a:lnTo>
                <a:lnTo>
                  <a:pt x="184250" y="19481"/>
                </a:lnTo>
                <a:lnTo>
                  <a:pt x="182581" y="19664"/>
                </a:lnTo>
                <a:lnTo>
                  <a:pt x="180912" y="19820"/>
                </a:lnTo>
                <a:lnTo>
                  <a:pt x="179190" y="19977"/>
                </a:lnTo>
                <a:lnTo>
                  <a:pt x="176817" y="20159"/>
                </a:lnTo>
                <a:lnTo>
                  <a:pt x="174366" y="20316"/>
                </a:lnTo>
                <a:lnTo>
                  <a:pt x="171888" y="20394"/>
                </a:lnTo>
                <a:lnTo>
                  <a:pt x="169332" y="20472"/>
                </a:lnTo>
                <a:lnTo>
                  <a:pt x="166724" y="20472"/>
                </a:lnTo>
                <a:lnTo>
                  <a:pt x="164064" y="20446"/>
                </a:lnTo>
                <a:lnTo>
                  <a:pt x="161378" y="20394"/>
                </a:lnTo>
                <a:lnTo>
                  <a:pt x="158666" y="20290"/>
                </a:lnTo>
                <a:lnTo>
                  <a:pt x="155902" y="20159"/>
                </a:lnTo>
                <a:lnTo>
                  <a:pt x="153137" y="19977"/>
                </a:lnTo>
                <a:lnTo>
                  <a:pt x="150321" y="19768"/>
                </a:lnTo>
                <a:lnTo>
                  <a:pt x="147504" y="19507"/>
                </a:lnTo>
                <a:lnTo>
                  <a:pt x="144661" y="19220"/>
                </a:lnTo>
                <a:lnTo>
                  <a:pt x="141819" y="18907"/>
                </a:lnTo>
                <a:lnTo>
                  <a:pt x="138950" y="18542"/>
                </a:lnTo>
                <a:lnTo>
                  <a:pt x="136107" y="18151"/>
                </a:lnTo>
                <a:lnTo>
                  <a:pt x="133265" y="17734"/>
                </a:lnTo>
                <a:lnTo>
                  <a:pt x="130422" y="17264"/>
                </a:lnTo>
                <a:lnTo>
                  <a:pt x="127606" y="16769"/>
                </a:lnTo>
                <a:lnTo>
                  <a:pt x="124789" y="16247"/>
                </a:lnTo>
                <a:lnTo>
                  <a:pt x="121999" y="15700"/>
                </a:lnTo>
                <a:lnTo>
                  <a:pt x="119260" y="15100"/>
                </a:lnTo>
                <a:lnTo>
                  <a:pt x="116522" y="14500"/>
                </a:lnTo>
                <a:lnTo>
                  <a:pt x="113836" y="13848"/>
                </a:lnTo>
                <a:lnTo>
                  <a:pt x="111176" y="13170"/>
                </a:lnTo>
                <a:lnTo>
                  <a:pt x="108568" y="12466"/>
                </a:lnTo>
                <a:lnTo>
                  <a:pt x="106012" y="11736"/>
                </a:lnTo>
                <a:lnTo>
                  <a:pt x="103535" y="10979"/>
                </a:lnTo>
                <a:lnTo>
                  <a:pt x="101083" y="10197"/>
                </a:lnTo>
                <a:lnTo>
                  <a:pt x="98710" y="9362"/>
                </a:lnTo>
                <a:lnTo>
                  <a:pt x="96389" y="8528"/>
                </a:lnTo>
                <a:lnTo>
                  <a:pt x="94146" y="7667"/>
                </a:lnTo>
                <a:lnTo>
                  <a:pt x="92764" y="7120"/>
                </a:lnTo>
                <a:lnTo>
                  <a:pt x="91356" y="6598"/>
                </a:lnTo>
                <a:lnTo>
                  <a:pt x="89999" y="6076"/>
                </a:lnTo>
                <a:lnTo>
                  <a:pt x="88617" y="5607"/>
                </a:lnTo>
                <a:lnTo>
                  <a:pt x="87261" y="5138"/>
                </a:lnTo>
                <a:lnTo>
                  <a:pt x="85905" y="4720"/>
                </a:lnTo>
                <a:lnTo>
                  <a:pt x="84575" y="4303"/>
                </a:lnTo>
                <a:lnTo>
                  <a:pt x="83245" y="3912"/>
                </a:lnTo>
                <a:lnTo>
                  <a:pt x="81915" y="3521"/>
                </a:lnTo>
                <a:lnTo>
                  <a:pt x="80611" y="3182"/>
                </a:lnTo>
                <a:lnTo>
                  <a:pt x="79307" y="2843"/>
                </a:lnTo>
                <a:lnTo>
                  <a:pt x="78029" y="2530"/>
                </a:lnTo>
                <a:lnTo>
                  <a:pt x="76725" y="2243"/>
                </a:lnTo>
                <a:lnTo>
                  <a:pt x="75473" y="1982"/>
                </a:lnTo>
                <a:lnTo>
                  <a:pt x="74195" y="1721"/>
                </a:lnTo>
                <a:lnTo>
                  <a:pt x="72944" y="1487"/>
                </a:lnTo>
                <a:lnTo>
                  <a:pt x="71718" y="1278"/>
                </a:lnTo>
                <a:lnTo>
                  <a:pt x="70466" y="1069"/>
                </a:lnTo>
                <a:lnTo>
                  <a:pt x="69266" y="887"/>
                </a:lnTo>
                <a:lnTo>
                  <a:pt x="68041" y="730"/>
                </a:lnTo>
                <a:lnTo>
                  <a:pt x="66841" y="574"/>
                </a:lnTo>
                <a:lnTo>
                  <a:pt x="65641" y="443"/>
                </a:lnTo>
                <a:lnTo>
                  <a:pt x="63294" y="235"/>
                </a:lnTo>
                <a:lnTo>
                  <a:pt x="60973" y="104"/>
                </a:lnTo>
                <a:lnTo>
                  <a:pt x="58704" y="26"/>
                </a:lnTo>
                <a:lnTo>
                  <a:pt x="5646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0" name="Google Shape;1270;p60">
            <a:extLst>
              <a:ext uri="{FF2B5EF4-FFF2-40B4-BE49-F238E27FC236}">
                <a16:creationId xmlns:a16="http://schemas.microsoft.com/office/drawing/2014/main" id="{B9947543-6CA6-16C1-A9A0-F58E9A4D3908}"/>
              </a:ext>
            </a:extLst>
          </p:cNvPr>
          <p:cNvGrpSpPr/>
          <p:nvPr/>
        </p:nvGrpSpPr>
        <p:grpSpPr>
          <a:xfrm>
            <a:off x="2778361" y="4436549"/>
            <a:ext cx="1135465" cy="430862"/>
            <a:chOff x="5250250" y="4451325"/>
            <a:chExt cx="963728" cy="365695"/>
          </a:xfrm>
        </p:grpSpPr>
        <p:sp>
          <p:nvSpPr>
            <p:cNvPr id="1271" name="Google Shape;1271;p60">
              <a:extLst>
                <a:ext uri="{FF2B5EF4-FFF2-40B4-BE49-F238E27FC236}">
                  <a16:creationId xmlns:a16="http://schemas.microsoft.com/office/drawing/2014/main" id="{9F5142B6-6C90-B7E6-A00F-B5C713EA5A3D}"/>
                </a:ext>
              </a:extLst>
            </p:cNvPr>
            <p:cNvSpPr/>
            <p:nvPr/>
          </p:nvSpPr>
          <p:spPr>
            <a:xfrm>
              <a:off x="5753860" y="4451325"/>
              <a:ext cx="460119" cy="365695"/>
            </a:xfrm>
            <a:custGeom>
              <a:avLst/>
              <a:gdLst/>
              <a:ahLst/>
              <a:cxnLst/>
              <a:rect l="l" t="t" r="r" b="b"/>
              <a:pathLst>
                <a:path w="12962" h="10302" extrusionOk="0">
                  <a:moveTo>
                    <a:pt x="11058" y="0"/>
                  </a:moveTo>
                  <a:lnTo>
                    <a:pt x="10875" y="53"/>
                  </a:lnTo>
                  <a:lnTo>
                    <a:pt x="10719" y="131"/>
                  </a:lnTo>
                  <a:lnTo>
                    <a:pt x="10693" y="131"/>
                  </a:lnTo>
                  <a:lnTo>
                    <a:pt x="10667" y="79"/>
                  </a:lnTo>
                  <a:lnTo>
                    <a:pt x="10640" y="53"/>
                  </a:lnTo>
                  <a:lnTo>
                    <a:pt x="10614" y="27"/>
                  </a:lnTo>
                  <a:lnTo>
                    <a:pt x="10588" y="79"/>
                  </a:lnTo>
                  <a:lnTo>
                    <a:pt x="10562" y="157"/>
                  </a:lnTo>
                  <a:lnTo>
                    <a:pt x="10562" y="261"/>
                  </a:lnTo>
                  <a:lnTo>
                    <a:pt x="10510" y="392"/>
                  </a:lnTo>
                  <a:lnTo>
                    <a:pt x="10406" y="600"/>
                  </a:lnTo>
                  <a:lnTo>
                    <a:pt x="10380" y="705"/>
                  </a:lnTo>
                  <a:lnTo>
                    <a:pt x="10354" y="809"/>
                  </a:lnTo>
                  <a:lnTo>
                    <a:pt x="10328" y="1148"/>
                  </a:lnTo>
                  <a:lnTo>
                    <a:pt x="10275" y="1461"/>
                  </a:lnTo>
                  <a:lnTo>
                    <a:pt x="10145" y="1982"/>
                  </a:lnTo>
                  <a:lnTo>
                    <a:pt x="10041" y="2243"/>
                  </a:lnTo>
                  <a:lnTo>
                    <a:pt x="9936" y="2478"/>
                  </a:lnTo>
                  <a:lnTo>
                    <a:pt x="9806" y="2713"/>
                  </a:lnTo>
                  <a:lnTo>
                    <a:pt x="9676" y="2869"/>
                  </a:lnTo>
                  <a:lnTo>
                    <a:pt x="9519" y="3000"/>
                  </a:lnTo>
                  <a:lnTo>
                    <a:pt x="9310" y="3130"/>
                  </a:lnTo>
                  <a:lnTo>
                    <a:pt x="9076" y="3208"/>
                  </a:lnTo>
                  <a:lnTo>
                    <a:pt x="8815" y="3260"/>
                  </a:lnTo>
                  <a:lnTo>
                    <a:pt x="8711" y="3260"/>
                  </a:lnTo>
                  <a:lnTo>
                    <a:pt x="8580" y="3234"/>
                  </a:lnTo>
                  <a:lnTo>
                    <a:pt x="8450" y="3208"/>
                  </a:lnTo>
                  <a:lnTo>
                    <a:pt x="8346" y="3156"/>
                  </a:lnTo>
                  <a:lnTo>
                    <a:pt x="8215" y="3052"/>
                  </a:lnTo>
                  <a:lnTo>
                    <a:pt x="8111" y="2947"/>
                  </a:lnTo>
                  <a:lnTo>
                    <a:pt x="8006" y="2843"/>
                  </a:lnTo>
                  <a:lnTo>
                    <a:pt x="7928" y="2661"/>
                  </a:lnTo>
                  <a:lnTo>
                    <a:pt x="7641" y="2113"/>
                  </a:lnTo>
                  <a:lnTo>
                    <a:pt x="7511" y="1956"/>
                  </a:lnTo>
                  <a:lnTo>
                    <a:pt x="7407" y="1826"/>
                  </a:lnTo>
                  <a:lnTo>
                    <a:pt x="7276" y="1748"/>
                  </a:lnTo>
                  <a:lnTo>
                    <a:pt x="7146" y="1696"/>
                  </a:lnTo>
                  <a:lnTo>
                    <a:pt x="6989" y="1670"/>
                  </a:lnTo>
                  <a:lnTo>
                    <a:pt x="6807" y="1670"/>
                  </a:lnTo>
                  <a:lnTo>
                    <a:pt x="6703" y="1643"/>
                  </a:lnTo>
                  <a:lnTo>
                    <a:pt x="6598" y="1617"/>
                  </a:lnTo>
                  <a:lnTo>
                    <a:pt x="6494" y="1565"/>
                  </a:lnTo>
                  <a:lnTo>
                    <a:pt x="6416" y="1513"/>
                  </a:lnTo>
                  <a:lnTo>
                    <a:pt x="6259" y="1330"/>
                  </a:lnTo>
                  <a:lnTo>
                    <a:pt x="6103" y="1122"/>
                  </a:lnTo>
                  <a:lnTo>
                    <a:pt x="5764" y="679"/>
                  </a:lnTo>
                  <a:lnTo>
                    <a:pt x="5581" y="470"/>
                  </a:lnTo>
                  <a:lnTo>
                    <a:pt x="5372" y="287"/>
                  </a:lnTo>
                  <a:lnTo>
                    <a:pt x="5164" y="183"/>
                  </a:lnTo>
                  <a:lnTo>
                    <a:pt x="4903" y="105"/>
                  </a:lnTo>
                  <a:lnTo>
                    <a:pt x="4642" y="105"/>
                  </a:lnTo>
                  <a:lnTo>
                    <a:pt x="4355" y="131"/>
                  </a:lnTo>
                  <a:lnTo>
                    <a:pt x="4095" y="235"/>
                  </a:lnTo>
                  <a:lnTo>
                    <a:pt x="3834" y="392"/>
                  </a:lnTo>
                  <a:lnTo>
                    <a:pt x="3573" y="574"/>
                  </a:lnTo>
                  <a:lnTo>
                    <a:pt x="3364" y="835"/>
                  </a:lnTo>
                  <a:lnTo>
                    <a:pt x="3051" y="1304"/>
                  </a:lnTo>
                  <a:lnTo>
                    <a:pt x="2817" y="1591"/>
                  </a:lnTo>
                  <a:lnTo>
                    <a:pt x="2686" y="1696"/>
                  </a:lnTo>
                  <a:lnTo>
                    <a:pt x="2582" y="1774"/>
                  </a:lnTo>
                  <a:lnTo>
                    <a:pt x="2321" y="1904"/>
                  </a:lnTo>
                  <a:lnTo>
                    <a:pt x="1904" y="2035"/>
                  </a:lnTo>
                  <a:lnTo>
                    <a:pt x="1669" y="2165"/>
                  </a:lnTo>
                  <a:lnTo>
                    <a:pt x="1435" y="2295"/>
                  </a:lnTo>
                  <a:lnTo>
                    <a:pt x="1174" y="2452"/>
                  </a:lnTo>
                  <a:lnTo>
                    <a:pt x="939" y="2661"/>
                  </a:lnTo>
                  <a:lnTo>
                    <a:pt x="704" y="2895"/>
                  </a:lnTo>
                  <a:lnTo>
                    <a:pt x="522" y="3182"/>
                  </a:lnTo>
                  <a:lnTo>
                    <a:pt x="365" y="3495"/>
                  </a:lnTo>
                  <a:lnTo>
                    <a:pt x="235" y="3834"/>
                  </a:lnTo>
                  <a:lnTo>
                    <a:pt x="183" y="4173"/>
                  </a:lnTo>
                  <a:lnTo>
                    <a:pt x="131" y="4538"/>
                  </a:lnTo>
                  <a:lnTo>
                    <a:pt x="131" y="4877"/>
                  </a:lnTo>
                  <a:lnTo>
                    <a:pt x="131" y="5190"/>
                  </a:lnTo>
                  <a:lnTo>
                    <a:pt x="183" y="5686"/>
                  </a:lnTo>
                  <a:lnTo>
                    <a:pt x="235" y="5660"/>
                  </a:lnTo>
                  <a:lnTo>
                    <a:pt x="287" y="5607"/>
                  </a:lnTo>
                  <a:lnTo>
                    <a:pt x="339" y="5529"/>
                  </a:lnTo>
                  <a:lnTo>
                    <a:pt x="391" y="5425"/>
                  </a:lnTo>
                  <a:lnTo>
                    <a:pt x="391" y="5295"/>
                  </a:lnTo>
                  <a:lnTo>
                    <a:pt x="365" y="5138"/>
                  </a:lnTo>
                  <a:lnTo>
                    <a:pt x="313" y="4929"/>
                  </a:lnTo>
                  <a:lnTo>
                    <a:pt x="339" y="4747"/>
                  </a:lnTo>
                  <a:lnTo>
                    <a:pt x="443" y="4356"/>
                  </a:lnTo>
                  <a:lnTo>
                    <a:pt x="496" y="4147"/>
                  </a:lnTo>
                  <a:lnTo>
                    <a:pt x="574" y="3964"/>
                  </a:lnTo>
                  <a:lnTo>
                    <a:pt x="626" y="3834"/>
                  </a:lnTo>
                  <a:lnTo>
                    <a:pt x="678" y="3808"/>
                  </a:lnTo>
                  <a:lnTo>
                    <a:pt x="730" y="3808"/>
                  </a:lnTo>
                  <a:lnTo>
                    <a:pt x="756" y="3886"/>
                  </a:lnTo>
                  <a:lnTo>
                    <a:pt x="809" y="4069"/>
                  </a:lnTo>
                  <a:lnTo>
                    <a:pt x="809" y="4330"/>
                  </a:lnTo>
                  <a:lnTo>
                    <a:pt x="809" y="4643"/>
                  </a:lnTo>
                  <a:lnTo>
                    <a:pt x="809" y="5295"/>
                  </a:lnTo>
                  <a:lnTo>
                    <a:pt x="783" y="5738"/>
                  </a:lnTo>
                  <a:lnTo>
                    <a:pt x="756" y="5894"/>
                  </a:lnTo>
                  <a:lnTo>
                    <a:pt x="704" y="6025"/>
                  </a:lnTo>
                  <a:lnTo>
                    <a:pt x="548" y="6364"/>
                  </a:lnTo>
                  <a:lnTo>
                    <a:pt x="339" y="6677"/>
                  </a:lnTo>
                  <a:lnTo>
                    <a:pt x="131" y="6938"/>
                  </a:lnTo>
                  <a:lnTo>
                    <a:pt x="52" y="7042"/>
                  </a:lnTo>
                  <a:lnTo>
                    <a:pt x="0" y="7146"/>
                  </a:lnTo>
                  <a:lnTo>
                    <a:pt x="0" y="7198"/>
                  </a:lnTo>
                  <a:lnTo>
                    <a:pt x="26" y="7277"/>
                  </a:lnTo>
                  <a:lnTo>
                    <a:pt x="104" y="7407"/>
                  </a:lnTo>
                  <a:lnTo>
                    <a:pt x="131" y="7511"/>
                  </a:lnTo>
                  <a:lnTo>
                    <a:pt x="157" y="7616"/>
                  </a:lnTo>
                  <a:lnTo>
                    <a:pt x="235" y="8685"/>
                  </a:lnTo>
                  <a:lnTo>
                    <a:pt x="287" y="9311"/>
                  </a:lnTo>
                  <a:lnTo>
                    <a:pt x="287" y="9650"/>
                  </a:lnTo>
                  <a:lnTo>
                    <a:pt x="287" y="9754"/>
                  </a:lnTo>
                  <a:lnTo>
                    <a:pt x="313" y="9858"/>
                  </a:lnTo>
                  <a:lnTo>
                    <a:pt x="365" y="9911"/>
                  </a:lnTo>
                  <a:lnTo>
                    <a:pt x="470" y="9937"/>
                  </a:lnTo>
                  <a:lnTo>
                    <a:pt x="496" y="9963"/>
                  </a:lnTo>
                  <a:lnTo>
                    <a:pt x="522" y="10015"/>
                  </a:lnTo>
                  <a:lnTo>
                    <a:pt x="548" y="10093"/>
                  </a:lnTo>
                  <a:lnTo>
                    <a:pt x="522" y="10197"/>
                  </a:lnTo>
                  <a:lnTo>
                    <a:pt x="1278" y="10223"/>
                  </a:lnTo>
                  <a:lnTo>
                    <a:pt x="1278" y="10197"/>
                  </a:lnTo>
                  <a:lnTo>
                    <a:pt x="1226" y="10093"/>
                  </a:lnTo>
                  <a:lnTo>
                    <a:pt x="1148" y="9989"/>
                  </a:lnTo>
                  <a:lnTo>
                    <a:pt x="965" y="9884"/>
                  </a:lnTo>
                  <a:lnTo>
                    <a:pt x="887" y="9832"/>
                  </a:lnTo>
                  <a:lnTo>
                    <a:pt x="835" y="9754"/>
                  </a:lnTo>
                  <a:lnTo>
                    <a:pt x="783" y="9702"/>
                  </a:lnTo>
                  <a:lnTo>
                    <a:pt x="756" y="9624"/>
                  </a:lnTo>
                  <a:lnTo>
                    <a:pt x="730" y="9415"/>
                  </a:lnTo>
                  <a:lnTo>
                    <a:pt x="704" y="9180"/>
                  </a:lnTo>
                  <a:lnTo>
                    <a:pt x="626" y="8398"/>
                  </a:lnTo>
                  <a:lnTo>
                    <a:pt x="574" y="7955"/>
                  </a:lnTo>
                  <a:lnTo>
                    <a:pt x="574" y="7772"/>
                  </a:lnTo>
                  <a:lnTo>
                    <a:pt x="600" y="7642"/>
                  </a:lnTo>
                  <a:lnTo>
                    <a:pt x="652" y="7303"/>
                  </a:lnTo>
                  <a:lnTo>
                    <a:pt x="835" y="7172"/>
                  </a:lnTo>
                  <a:lnTo>
                    <a:pt x="1174" y="6885"/>
                  </a:lnTo>
                  <a:lnTo>
                    <a:pt x="1382" y="6703"/>
                  </a:lnTo>
                  <a:lnTo>
                    <a:pt x="1565" y="6494"/>
                  </a:lnTo>
                  <a:lnTo>
                    <a:pt x="1695" y="6259"/>
                  </a:lnTo>
                  <a:lnTo>
                    <a:pt x="1747" y="6155"/>
                  </a:lnTo>
                  <a:lnTo>
                    <a:pt x="1774" y="6025"/>
                  </a:lnTo>
                  <a:lnTo>
                    <a:pt x="1800" y="6025"/>
                  </a:lnTo>
                  <a:lnTo>
                    <a:pt x="1826" y="6051"/>
                  </a:lnTo>
                  <a:lnTo>
                    <a:pt x="1852" y="6103"/>
                  </a:lnTo>
                  <a:lnTo>
                    <a:pt x="1852" y="6207"/>
                  </a:lnTo>
                  <a:lnTo>
                    <a:pt x="1852" y="6807"/>
                  </a:lnTo>
                  <a:lnTo>
                    <a:pt x="1826" y="6964"/>
                  </a:lnTo>
                  <a:lnTo>
                    <a:pt x="1774" y="7120"/>
                  </a:lnTo>
                  <a:lnTo>
                    <a:pt x="1669" y="7277"/>
                  </a:lnTo>
                  <a:lnTo>
                    <a:pt x="1565" y="7407"/>
                  </a:lnTo>
                  <a:lnTo>
                    <a:pt x="1539" y="7459"/>
                  </a:lnTo>
                  <a:lnTo>
                    <a:pt x="1539" y="7511"/>
                  </a:lnTo>
                  <a:lnTo>
                    <a:pt x="1565" y="7642"/>
                  </a:lnTo>
                  <a:lnTo>
                    <a:pt x="1669" y="7798"/>
                  </a:lnTo>
                  <a:lnTo>
                    <a:pt x="1852" y="8111"/>
                  </a:lnTo>
                  <a:lnTo>
                    <a:pt x="2060" y="8554"/>
                  </a:lnTo>
                  <a:lnTo>
                    <a:pt x="2269" y="9024"/>
                  </a:lnTo>
                  <a:lnTo>
                    <a:pt x="2399" y="9311"/>
                  </a:lnTo>
                  <a:lnTo>
                    <a:pt x="2478" y="9598"/>
                  </a:lnTo>
                  <a:lnTo>
                    <a:pt x="2504" y="9780"/>
                  </a:lnTo>
                  <a:lnTo>
                    <a:pt x="2504" y="9832"/>
                  </a:lnTo>
                  <a:lnTo>
                    <a:pt x="2556" y="9832"/>
                  </a:lnTo>
                  <a:lnTo>
                    <a:pt x="2582" y="9858"/>
                  </a:lnTo>
                  <a:lnTo>
                    <a:pt x="2660" y="9911"/>
                  </a:lnTo>
                  <a:lnTo>
                    <a:pt x="2712" y="9989"/>
                  </a:lnTo>
                  <a:lnTo>
                    <a:pt x="2738" y="10067"/>
                  </a:lnTo>
                  <a:lnTo>
                    <a:pt x="2738" y="10145"/>
                  </a:lnTo>
                  <a:lnTo>
                    <a:pt x="2712" y="10250"/>
                  </a:lnTo>
                  <a:lnTo>
                    <a:pt x="3547" y="10250"/>
                  </a:lnTo>
                  <a:lnTo>
                    <a:pt x="3338" y="10015"/>
                  </a:lnTo>
                  <a:lnTo>
                    <a:pt x="3156" y="9780"/>
                  </a:lnTo>
                  <a:lnTo>
                    <a:pt x="2999" y="9545"/>
                  </a:lnTo>
                  <a:lnTo>
                    <a:pt x="2686" y="8920"/>
                  </a:lnTo>
                  <a:lnTo>
                    <a:pt x="2530" y="8581"/>
                  </a:lnTo>
                  <a:lnTo>
                    <a:pt x="2426" y="8294"/>
                  </a:lnTo>
                  <a:lnTo>
                    <a:pt x="2347" y="8033"/>
                  </a:lnTo>
                  <a:lnTo>
                    <a:pt x="2243" y="7746"/>
                  </a:lnTo>
                  <a:lnTo>
                    <a:pt x="2217" y="7589"/>
                  </a:lnTo>
                  <a:lnTo>
                    <a:pt x="2217" y="7433"/>
                  </a:lnTo>
                  <a:lnTo>
                    <a:pt x="2243" y="7277"/>
                  </a:lnTo>
                  <a:lnTo>
                    <a:pt x="2295" y="7120"/>
                  </a:lnTo>
                  <a:lnTo>
                    <a:pt x="2452" y="6781"/>
                  </a:lnTo>
                  <a:lnTo>
                    <a:pt x="2634" y="6494"/>
                  </a:lnTo>
                  <a:lnTo>
                    <a:pt x="2843" y="6233"/>
                  </a:lnTo>
                  <a:lnTo>
                    <a:pt x="3025" y="5999"/>
                  </a:lnTo>
                  <a:lnTo>
                    <a:pt x="3208" y="5816"/>
                  </a:lnTo>
                  <a:lnTo>
                    <a:pt x="3338" y="5634"/>
                  </a:lnTo>
                  <a:lnTo>
                    <a:pt x="3443" y="5451"/>
                  </a:lnTo>
                  <a:lnTo>
                    <a:pt x="3521" y="5268"/>
                  </a:lnTo>
                  <a:lnTo>
                    <a:pt x="3703" y="5321"/>
                  </a:lnTo>
                  <a:lnTo>
                    <a:pt x="4199" y="5425"/>
                  </a:lnTo>
                  <a:lnTo>
                    <a:pt x="4564" y="5477"/>
                  </a:lnTo>
                  <a:lnTo>
                    <a:pt x="5007" y="5503"/>
                  </a:lnTo>
                  <a:lnTo>
                    <a:pt x="5529" y="5529"/>
                  </a:lnTo>
                  <a:lnTo>
                    <a:pt x="6103" y="5503"/>
                  </a:lnTo>
                  <a:lnTo>
                    <a:pt x="6207" y="6286"/>
                  </a:lnTo>
                  <a:lnTo>
                    <a:pt x="6207" y="6468"/>
                  </a:lnTo>
                  <a:lnTo>
                    <a:pt x="6181" y="6651"/>
                  </a:lnTo>
                  <a:lnTo>
                    <a:pt x="6129" y="7016"/>
                  </a:lnTo>
                  <a:lnTo>
                    <a:pt x="6024" y="7329"/>
                  </a:lnTo>
                  <a:lnTo>
                    <a:pt x="5946" y="7589"/>
                  </a:lnTo>
                  <a:lnTo>
                    <a:pt x="5868" y="7746"/>
                  </a:lnTo>
                  <a:lnTo>
                    <a:pt x="5842" y="7850"/>
                  </a:lnTo>
                  <a:lnTo>
                    <a:pt x="5868" y="7929"/>
                  </a:lnTo>
                  <a:lnTo>
                    <a:pt x="5946" y="8059"/>
                  </a:lnTo>
                  <a:lnTo>
                    <a:pt x="5998" y="8241"/>
                  </a:lnTo>
                  <a:lnTo>
                    <a:pt x="6024" y="8450"/>
                  </a:lnTo>
                  <a:lnTo>
                    <a:pt x="5998" y="9128"/>
                  </a:lnTo>
                  <a:lnTo>
                    <a:pt x="5972" y="9493"/>
                  </a:lnTo>
                  <a:lnTo>
                    <a:pt x="5972" y="9754"/>
                  </a:lnTo>
                  <a:lnTo>
                    <a:pt x="6024" y="9884"/>
                  </a:lnTo>
                  <a:lnTo>
                    <a:pt x="6051" y="9911"/>
                  </a:lnTo>
                  <a:lnTo>
                    <a:pt x="6103" y="9937"/>
                  </a:lnTo>
                  <a:lnTo>
                    <a:pt x="6129" y="9937"/>
                  </a:lnTo>
                  <a:lnTo>
                    <a:pt x="6155" y="9963"/>
                  </a:lnTo>
                  <a:lnTo>
                    <a:pt x="6181" y="10067"/>
                  </a:lnTo>
                  <a:lnTo>
                    <a:pt x="6181" y="10171"/>
                  </a:lnTo>
                  <a:lnTo>
                    <a:pt x="6129" y="10302"/>
                  </a:lnTo>
                  <a:lnTo>
                    <a:pt x="6963" y="10302"/>
                  </a:lnTo>
                  <a:lnTo>
                    <a:pt x="6911" y="10250"/>
                  </a:lnTo>
                  <a:lnTo>
                    <a:pt x="6755" y="10093"/>
                  </a:lnTo>
                  <a:lnTo>
                    <a:pt x="6598" y="9858"/>
                  </a:lnTo>
                  <a:lnTo>
                    <a:pt x="6546" y="9754"/>
                  </a:lnTo>
                  <a:lnTo>
                    <a:pt x="6546" y="9624"/>
                  </a:lnTo>
                  <a:lnTo>
                    <a:pt x="6520" y="9285"/>
                  </a:lnTo>
                  <a:lnTo>
                    <a:pt x="6520" y="8815"/>
                  </a:lnTo>
                  <a:lnTo>
                    <a:pt x="6546" y="8320"/>
                  </a:lnTo>
                  <a:lnTo>
                    <a:pt x="6572" y="8111"/>
                  </a:lnTo>
                  <a:lnTo>
                    <a:pt x="6624" y="7955"/>
                  </a:lnTo>
                  <a:lnTo>
                    <a:pt x="6781" y="7537"/>
                  </a:lnTo>
                  <a:lnTo>
                    <a:pt x="6937" y="6990"/>
                  </a:lnTo>
                  <a:lnTo>
                    <a:pt x="7015" y="6703"/>
                  </a:lnTo>
                  <a:lnTo>
                    <a:pt x="7094" y="6390"/>
                  </a:lnTo>
                  <a:lnTo>
                    <a:pt x="7146" y="6077"/>
                  </a:lnTo>
                  <a:lnTo>
                    <a:pt x="7146" y="5764"/>
                  </a:lnTo>
                  <a:lnTo>
                    <a:pt x="7224" y="5868"/>
                  </a:lnTo>
                  <a:lnTo>
                    <a:pt x="7459" y="6155"/>
                  </a:lnTo>
                  <a:lnTo>
                    <a:pt x="7641" y="6312"/>
                  </a:lnTo>
                  <a:lnTo>
                    <a:pt x="7850" y="6520"/>
                  </a:lnTo>
                  <a:lnTo>
                    <a:pt x="8111" y="6729"/>
                  </a:lnTo>
                  <a:lnTo>
                    <a:pt x="8398" y="6911"/>
                  </a:lnTo>
                  <a:lnTo>
                    <a:pt x="8398" y="7042"/>
                  </a:lnTo>
                  <a:lnTo>
                    <a:pt x="8398" y="7172"/>
                  </a:lnTo>
                  <a:lnTo>
                    <a:pt x="8346" y="7381"/>
                  </a:lnTo>
                  <a:lnTo>
                    <a:pt x="8267" y="7642"/>
                  </a:lnTo>
                  <a:lnTo>
                    <a:pt x="8137" y="7981"/>
                  </a:lnTo>
                  <a:lnTo>
                    <a:pt x="7954" y="8398"/>
                  </a:lnTo>
                  <a:lnTo>
                    <a:pt x="7667" y="8867"/>
                  </a:lnTo>
                  <a:lnTo>
                    <a:pt x="7667" y="8893"/>
                  </a:lnTo>
                  <a:lnTo>
                    <a:pt x="7641" y="8920"/>
                  </a:lnTo>
                  <a:lnTo>
                    <a:pt x="7641" y="8972"/>
                  </a:lnTo>
                  <a:lnTo>
                    <a:pt x="7720" y="9024"/>
                  </a:lnTo>
                  <a:lnTo>
                    <a:pt x="7772" y="9076"/>
                  </a:lnTo>
                  <a:lnTo>
                    <a:pt x="7772" y="9128"/>
                  </a:lnTo>
                  <a:lnTo>
                    <a:pt x="7694" y="9259"/>
                  </a:lnTo>
                  <a:lnTo>
                    <a:pt x="7563" y="9441"/>
                  </a:lnTo>
                  <a:lnTo>
                    <a:pt x="7511" y="9519"/>
                  </a:lnTo>
                  <a:lnTo>
                    <a:pt x="7485" y="9598"/>
                  </a:lnTo>
                  <a:lnTo>
                    <a:pt x="7485" y="9676"/>
                  </a:lnTo>
                  <a:lnTo>
                    <a:pt x="7511" y="9754"/>
                  </a:lnTo>
                  <a:lnTo>
                    <a:pt x="7537" y="9780"/>
                  </a:lnTo>
                  <a:lnTo>
                    <a:pt x="7589" y="9832"/>
                  </a:lnTo>
                  <a:lnTo>
                    <a:pt x="7746" y="9937"/>
                  </a:lnTo>
                  <a:lnTo>
                    <a:pt x="7798" y="9989"/>
                  </a:lnTo>
                  <a:lnTo>
                    <a:pt x="7876" y="10067"/>
                  </a:lnTo>
                  <a:lnTo>
                    <a:pt x="7954" y="10145"/>
                  </a:lnTo>
                  <a:lnTo>
                    <a:pt x="8006" y="10171"/>
                  </a:lnTo>
                  <a:lnTo>
                    <a:pt x="8059" y="10171"/>
                  </a:lnTo>
                  <a:lnTo>
                    <a:pt x="8111" y="10119"/>
                  </a:lnTo>
                  <a:lnTo>
                    <a:pt x="8137" y="10041"/>
                  </a:lnTo>
                  <a:lnTo>
                    <a:pt x="8163" y="9963"/>
                  </a:lnTo>
                  <a:lnTo>
                    <a:pt x="8189" y="9858"/>
                  </a:lnTo>
                  <a:lnTo>
                    <a:pt x="8163" y="9780"/>
                  </a:lnTo>
                  <a:lnTo>
                    <a:pt x="8111" y="9519"/>
                  </a:lnTo>
                  <a:lnTo>
                    <a:pt x="8137" y="9415"/>
                  </a:lnTo>
                  <a:lnTo>
                    <a:pt x="8189" y="9363"/>
                  </a:lnTo>
                  <a:lnTo>
                    <a:pt x="8267" y="9311"/>
                  </a:lnTo>
                  <a:lnTo>
                    <a:pt x="8319" y="9232"/>
                  </a:lnTo>
                  <a:lnTo>
                    <a:pt x="8372" y="9128"/>
                  </a:lnTo>
                  <a:lnTo>
                    <a:pt x="8450" y="8867"/>
                  </a:lnTo>
                  <a:lnTo>
                    <a:pt x="8580" y="8137"/>
                  </a:lnTo>
                  <a:lnTo>
                    <a:pt x="8606" y="7955"/>
                  </a:lnTo>
                  <a:lnTo>
                    <a:pt x="8685" y="7798"/>
                  </a:lnTo>
                  <a:lnTo>
                    <a:pt x="8737" y="7616"/>
                  </a:lnTo>
                  <a:lnTo>
                    <a:pt x="8841" y="7459"/>
                  </a:lnTo>
                  <a:lnTo>
                    <a:pt x="9050" y="7224"/>
                  </a:lnTo>
                  <a:lnTo>
                    <a:pt x="9128" y="7146"/>
                  </a:lnTo>
                  <a:lnTo>
                    <a:pt x="9180" y="7042"/>
                  </a:lnTo>
                  <a:lnTo>
                    <a:pt x="9180" y="6938"/>
                  </a:lnTo>
                  <a:lnTo>
                    <a:pt x="9180" y="6833"/>
                  </a:lnTo>
                  <a:lnTo>
                    <a:pt x="9102" y="6729"/>
                  </a:lnTo>
                  <a:lnTo>
                    <a:pt x="8997" y="6572"/>
                  </a:lnTo>
                  <a:lnTo>
                    <a:pt x="8424" y="5999"/>
                  </a:lnTo>
                  <a:lnTo>
                    <a:pt x="8293" y="5868"/>
                  </a:lnTo>
                  <a:lnTo>
                    <a:pt x="8189" y="5712"/>
                  </a:lnTo>
                  <a:lnTo>
                    <a:pt x="8111" y="5555"/>
                  </a:lnTo>
                  <a:lnTo>
                    <a:pt x="8033" y="5399"/>
                  </a:lnTo>
                  <a:lnTo>
                    <a:pt x="7954" y="5138"/>
                  </a:lnTo>
                  <a:lnTo>
                    <a:pt x="7928" y="4982"/>
                  </a:lnTo>
                  <a:lnTo>
                    <a:pt x="7928" y="4955"/>
                  </a:lnTo>
                  <a:lnTo>
                    <a:pt x="7980" y="4929"/>
                  </a:lnTo>
                  <a:lnTo>
                    <a:pt x="8841" y="4929"/>
                  </a:lnTo>
                  <a:lnTo>
                    <a:pt x="9102" y="4903"/>
                  </a:lnTo>
                  <a:lnTo>
                    <a:pt x="9415" y="4825"/>
                  </a:lnTo>
                  <a:lnTo>
                    <a:pt x="9728" y="4721"/>
                  </a:lnTo>
                  <a:lnTo>
                    <a:pt x="9884" y="4643"/>
                  </a:lnTo>
                  <a:lnTo>
                    <a:pt x="10041" y="4538"/>
                  </a:lnTo>
                  <a:lnTo>
                    <a:pt x="10171" y="4408"/>
                  </a:lnTo>
                  <a:lnTo>
                    <a:pt x="10328" y="4277"/>
                  </a:lnTo>
                  <a:lnTo>
                    <a:pt x="10588" y="3991"/>
                  </a:lnTo>
                  <a:lnTo>
                    <a:pt x="10771" y="3678"/>
                  </a:lnTo>
                  <a:lnTo>
                    <a:pt x="10927" y="3365"/>
                  </a:lnTo>
                  <a:lnTo>
                    <a:pt x="11032" y="3078"/>
                  </a:lnTo>
                  <a:lnTo>
                    <a:pt x="11136" y="2791"/>
                  </a:lnTo>
                  <a:lnTo>
                    <a:pt x="11188" y="2556"/>
                  </a:lnTo>
                  <a:lnTo>
                    <a:pt x="11319" y="2113"/>
                  </a:lnTo>
                  <a:lnTo>
                    <a:pt x="11423" y="1800"/>
                  </a:lnTo>
                  <a:lnTo>
                    <a:pt x="11553" y="1565"/>
                  </a:lnTo>
                  <a:lnTo>
                    <a:pt x="11684" y="1409"/>
                  </a:lnTo>
                  <a:lnTo>
                    <a:pt x="11736" y="1357"/>
                  </a:lnTo>
                  <a:lnTo>
                    <a:pt x="11762" y="1357"/>
                  </a:lnTo>
                  <a:lnTo>
                    <a:pt x="11840" y="1304"/>
                  </a:lnTo>
                  <a:lnTo>
                    <a:pt x="11918" y="1226"/>
                  </a:lnTo>
                  <a:lnTo>
                    <a:pt x="11997" y="1122"/>
                  </a:lnTo>
                  <a:lnTo>
                    <a:pt x="12075" y="1044"/>
                  </a:lnTo>
                  <a:lnTo>
                    <a:pt x="12179" y="991"/>
                  </a:lnTo>
                  <a:lnTo>
                    <a:pt x="12805" y="991"/>
                  </a:lnTo>
                  <a:lnTo>
                    <a:pt x="12883" y="965"/>
                  </a:lnTo>
                  <a:lnTo>
                    <a:pt x="12935" y="913"/>
                  </a:lnTo>
                  <a:lnTo>
                    <a:pt x="12935" y="861"/>
                  </a:lnTo>
                  <a:lnTo>
                    <a:pt x="12909" y="835"/>
                  </a:lnTo>
                  <a:lnTo>
                    <a:pt x="12883" y="809"/>
                  </a:lnTo>
                  <a:lnTo>
                    <a:pt x="12857" y="809"/>
                  </a:lnTo>
                  <a:lnTo>
                    <a:pt x="12857" y="731"/>
                  </a:lnTo>
                  <a:lnTo>
                    <a:pt x="12857" y="705"/>
                  </a:lnTo>
                  <a:lnTo>
                    <a:pt x="12883" y="705"/>
                  </a:lnTo>
                  <a:lnTo>
                    <a:pt x="12935" y="679"/>
                  </a:lnTo>
                  <a:lnTo>
                    <a:pt x="12962" y="679"/>
                  </a:lnTo>
                  <a:lnTo>
                    <a:pt x="12962" y="652"/>
                  </a:lnTo>
                  <a:lnTo>
                    <a:pt x="12962" y="548"/>
                  </a:lnTo>
                  <a:lnTo>
                    <a:pt x="12883" y="392"/>
                  </a:lnTo>
                  <a:lnTo>
                    <a:pt x="12753" y="261"/>
                  </a:lnTo>
                  <a:lnTo>
                    <a:pt x="12649" y="209"/>
                  </a:lnTo>
                  <a:lnTo>
                    <a:pt x="12570" y="183"/>
                  </a:lnTo>
                  <a:lnTo>
                    <a:pt x="12440" y="157"/>
                  </a:lnTo>
                  <a:lnTo>
                    <a:pt x="12336" y="131"/>
                  </a:lnTo>
                  <a:lnTo>
                    <a:pt x="11658" y="131"/>
                  </a:lnTo>
                  <a:lnTo>
                    <a:pt x="11579" y="105"/>
                  </a:lnTo>
                  <a:lnTo>
                    <a:pt x="11553" y="79"/>
                  </a:lnTo>
                  <a:lnTo>
                    <a:pt x="11501" y="53"/>
                  </a:lnTo>
                  <a:lnTo>
                    <a:pt x="11449" y="27"/>
                  </a:lnTo>
                  <a:lnTo>
                    <a:pt x="1126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0">
              <a:extLst>
                <a:ext uri="{FF2B5EF4-FFF2-40B4-BE49-F238E27FC236}">
                  <a16:creationId xmlns:a16="http://schemas.microsoft.com/office/drawing/2014/main" id="{A683463E-478B-625E-6282-065287E0DFB4}"/>
                </a:ext>
              </a:extLst>
            </p:cNvPr>
            <p:cNvSpPr/>
            <p:nvPr/>
          </p:nvSpPr>
          <p:spPr>
            <a:xfrm>
              <a:off x="5250250" y="4517067"/>
              <a:ext cx="369387" cy="270349"/>
            </a:xfrm>
            <a:custGeom>
              <a:avLst/>
              <a:gdLst/>
              <a:ahLst/>
              <a:cxnLst/>
              <a:rect l="l" t="t" r="r" b="b"/>
              <a:pathLst>
                <a:path w="10406" h="7616" extrusionOk="0">
                  <a:moveTo>
                    <a:pt x="4016" y="0"/>
                  </a:moveTo>
                  <a:lnTo>
                    <a:pt x="3860" y="26"/>
                  </a:lnTo>
                  <a:lnTo>
                    <a:pt x="3677" y="78"/>
                  </a:lnTo>
                  <a:lnTo>
                    <a:pt x="3495" y="183"/>
                  </a:lnTo>
                  <a:lnTo>
                    <a:pt x="3312" y="313"/>
                  </a:lnTo>
                  <a:lnTo>
                    <a:pt x="3130" y="469"/>
                  </a:lnTo>
                  <a:lnTo>
                    <a:pt x="2973" y="652"/>
                  </a:lnTo>
                  <a:lnTo>
                    <a:pt x="2686" y="965"/>
                  </a:lnTo>
                  <a:lnTo>
                    <a:pt x="2478" y="1174"/>
                  </a:lnTo>
                  <a:lnTo>
                    <a:pt x="2295" y="1278"/>
                  </a:lnTo>
                  <a:lnTo>
                    <a:pt x="2086" y="1330"/>
                  </a:lnTo>
                  <a:lnTo>
                    <a:pt x="1773" y="1408"/>
                  </a:lnTo>
                  <a:lnTo>
                    <a:pt x="1382" y="1565"/>
                  </a:lnTo>
                  <a:lnTo>
                    <a:pt x="1174" y="1669"/>
                  </a:lnTo>
                  <a:lnTo>
                    <a:pt x="991" y="1800"/>
                  </a:lnTo>
                  <a:lnTo>
                    <a:pt x="782" y="1956"/>
                  </a:lnTo>
                  <a:lnTo>
                    <a:pt x="626" y="2139"/>
                  </a:lnTo>
                  <a:lnTo>
                    <a:pt x="469" y="2347"/>
                  </a:lnTo>
                  <a:lnTo>
                    <a:pt x="339" y="2556"/>
                  </a:lnTo>
                  <a:lnTo>
                    <a:pt x="235" y="2791"/>
                  </a:lnTo>
                  <a:lnTo>
                    <a:pt x="157" y="2999"/>
                  </a:lnTo>
                  <a:lnTo>
                    <a:pt x="78" y="3208"/>
                  </a:lnTo>
                  <a:lnTo>
                    <a:pt x="26" y="3416"/>
                  </a:lnTo>
                  <a:lnTo>
                    <a:pt x="0" y="3599"/>
                  </a:lnTo>
                  <a:lnTo>
                    <a:pt x="0" y="3755"/>
                  </a:lnTo>
                  <a:lnTo>
                    <a:pt x="78" y="3729"/>
                  </a:lnTo>
                  <a:lnTo>
                    <a:pt x="130" y="3677"/>
                  </a:lnTo>
                  <a:lnTo>
                    <a:pt x="183" y="3625"/>
                  </a:lnTo>
                  <a:lnTo>
                    <a:pt x="235" y="3573"/>
                  </a:lnTo>
                  <a:lnTo>
                    <a:pt x="287" y="3469"/>
                  </a:lnTo>
                  <a:lnTo>
                    <a:pt x="287" y="3338"/>
                  </a:lnTo>
                  <a:lnTo>
                    <a:pt x="235" y="3182"/>
                  </a:lnTo>
                  <a:lnTo>
                    <a:pt x="443" y="2869"/>
                  </a:lnTo>
                  <a:lnTo>
                    <a:pt x="600" y="2686"/>
                  </a:lnTo>
                  <a:lnTo>
                    <a:pt x="678" y="2608"/>
                  </a:lnTo>
                  <a:lnTo>
                    <a:pt x="730" y="2582"/>
                  </a:lnTo>
                  <a:lnTo>
                    <a:pt x="756" y="2608"/>
                  </a:lnTo>
                  <a:lnTo>
                    <a:pt x="782" y="2660"/>
                  </a:lnTo>
                  <a:lnTo>
                    <a:pt x="809" y="2791"/>
                  </a:lnTo>
                  <a:lnTo>
                    <a:pt x="782" y="3208"/>
                  </a:lnTo>
                  <a:lnTo>
                    <a:pt x="678" y="3990"/>
                  </a:lnTo>
                  <a:lnTo>
                    <a:pt x="652" y="4068"/>
                  </a:lnTo>
                  <a:lnTo>
                    <a:pt x="600" y="4173"/>
                  </a:lnTo>
                  <a:lnTo>
                    <a:pt x="469" y="4407"/>
                  </a:lnTo>
                  <a:lnTo>
                    <a:pt x="287" y="4616"/>
                  </a:lnTo>
                  <a:lnTo>
                    <a:pt x="104" y="4799"/>
                  </a:lnTo>
                  <a:lnTo>
                    <a:pt x="52" y="4851"/>
                  </a:lnTo>
                  <a:lnTo>
                    <a:pt x="0" y="4929"/>
                  </a:lnTo>
                  <a:lnTo>
                    <a:pt x="0" y="4981"/>
                  </a:lnTo>
                  <a:lnTo>
                    <a:pt x="26" y="5007"/>
                  </a:lnTo>
                  <a:lnTo>
                    <a:pt x="78" y="5138"/>
                  </a:lnTo>
                  <a:lnTo>
                    <a:pt x="78" y="5190"/>
                  </a:lnTo>
                  <a:lnTo>
                    <a:pt x="104" y="5268"/>
                  </a:lnTo>
                  <a:lnTo>
                    <a:pt x="104" y="6050"/>
                  </a:lnTo>
                  <a:lnTo>
                    <a:pt x="78" y="6729"/>
                  </a:lnTo>
                  <a:lnTo>
                    <a:pt x="78" y="6807"/>
                  </a:lnTo>
                  <a:lnTo>
                    <a:pt x="104" y="6859"/>
                  </a:lnTo>
                  <a:lnTo>
                    <a:pt x="130" y="6911"/>
                  </a:lnTo>
                  <a:lnTo>
                    <a:pt x="209" y="6937"/>
                  </a:lnTo>
                  <a:lnTo>
                    <a:pt x="235" y="6963"/>
                  </a:lnTo>
                  <a:lnTo>
                    <a:pt x="261" y="6989"/>
                  </a:lnTo>
                  <a:lnTo>
                    <a:pt x="261" y="7068"/>
                  </a:lnTo>
                  <a:lnTo>
                    <a:pt x="235" y="7146"/>
                  </a:lnTo>
                  <a:lnTo>
                    <a:pt x="835" y="7198"/>
                  </a:lnTo>
                  <a:lnTo>
                    <a:pt x="782" y="7094"/>
                  </a:lnTo>
                  <a:lnTo>
                    <a:pt x="730" y="7015"/>
                  </a:lnTo>
                  <a:lnTo>
                    <a:pt x="600" y="6937"/>
                  </a:lnTo>
                  <a:lnTo>
                    <a:pt x="548" y="6885"/>
                  </a:lnTo>
                  <a:lnTo>
                    <a:pt x="496" y="6833"/>
                  </a:lnTo>
                  <a:lnTo>
                    <a:pt x="443" y="6729"/>
                  </a:lnTo>
                  <a:lnTo>
                    <a:pt x="443" y="6598"/>
                  </a:lnTo>
                  <a:lnTo>
                    <a:pt x="443" y="6416"/>
                  </a:lnTo>
                  <a:lnTo>
                    <a:pt x="417" y="5842"/>
                  </a:lnTo>
                  <a:lnTo>
                    <a:pt x="417" y="5529"/>
                  </a:lnTo>
                  <a:lnTo>
                    <a:pt x="443" y="5320"/>
                  </a:lnTo>
                  <a:lnTo>
                    <a:pt x="496" y="5086"/>
                  </a:lnTo>
                  <a:lnTo>
                    <a:pt x="626" y="5007"/>
                  </a:lnTo>
                  <a:lnTo>
                    <a:pt x="939" y="4825"/>
                  </a:lnTo>
                  <a:lnTo>
                    <a:pt x="1095" y="4694"/>
                  </a:lnTo>
                  <a:lnTo>
                    <a:pt x="1252" y="4564"/>
                  </a:lnTo>
                  <a:lnTo>
                    <a:pt x="1356" y="4407"/>
                  </a:lnTo>
                  <a:lnTo>
                    <a:pt x="1434" y="4251"/>
                  </a:lnTo>
                  <a:lnTo>
                    <a:pt x="1487" y="4251"/>
                  </a:lnTo>
                  <a:lnTo>
                    <a:pt x="1487" y="4303"/>
                  </a:lnTo>
                  <a:lnTo>
                    <a:pt x="1487" y="4381"/>
                  </a:lnTo>
                  <a:lnTo>
                    <a:pt x="1460" y="4799"/>
                  </a:lnTo>
                  <a:lnTo>
                    <a:pt x="1434" y="4903"/>
                  </a:lnTo>
                  <a:lnTo>
                    <a:pt x="1382" y="5007"/>
                  </a:lnTo>
                  <a:lnTo>
                    <a:pt x="1278" y="5112"/>
                  </a:lnTo>
                  <a:lnTo>
                    <a:pt x="1200" y="5216"/>
                  </a:lnTo>
                  <a:lnTo>
                    <a:pt x="1174" y="5294"/>
                  </a:lnTo>
                  <a:lnTo>
                    <a:pt x="1200" y="5372"/>
                  </a:lnTo>
                  <a:lnTo>
                    <a:pt x="1252" y="5503"/>
                  </a:lnTo>
                  <a:lnTo>
                    <a:pt x="1513" y="6077"/>
                  </a:lnTo>
                  <a:lnTo>
                    <a:pt x="1669" y="6389"/>
                  </a:lnTo>
                  <a:lnTo>
                    <a:pt x="1747" y="6624"/>
                  </a:lnTo>
                  <a:lnTo>
                    <a:pt x="1773" y="6833"/>
                  </a:lnTo>
                  <a:lnTo>
                    <a:pt x="1800" y="6963"/>
                  </a:lnTo>
                  <a:lnTo>
                    <a:pt x="1800" y="6989"/>
                  </a:lnTo>
                  <a:lnTo>
                    <a:pt x="1826" y="6989"/>
                  </a:lnTo>
                  <a:lnTo>
                    <a:pt x="1852" y="7015"/>
                  </a:lnTo>
                  <a:lnTo>
                    <a:pt x="1904" y="7068"/>
                  </a:lnTo>
                  <a:lnTo>
                    <a:pt x="1930" y="7120"/>
                  </a:lnTo>
                  <a:lnTo>
                    <a:pt x="1956" y="7172"/>
                  </a:lnTo>
                  <a:lnTo>
                    <a:pt x="1930" y="7302"/>
                  </a:lnTo>
                  <a:lnTo>
                    <a:pt x="2582" y="7354"/>
                  </a:lnTo>
                  <a:lnTo>
                    <a:pt x="2582" y="7354"/>
                  </a:lnTo>
                  <a:lnTo>
                    <a:pt x="2425" y="7172"/>
                  </a:lnTo>
                  <a:lnTo>
                    <a:pt x="2295" y="6989"/>
                  </a:lnTo>
                  <a:lnTo>
                    <a:pt x="2191" y="6807"/>
                  </a:lnTo>
                  <a:lnTo>
                    <a:pt x="1982" y="6363"/>
                  </a:lnTo>
                  <a:lnTo>
                    <a:pt x="1826" y="5894"/>
                  </a:lnTo>
                  <a:lnTo>
                    <a:pt x="1773" y="5685"/>
                  </a:lnTo>
                  <a:lnTo>
                    <a:pt x="1695" y="5477"/>
                  </a:lnTo>
                  <a:lnTo>
                    <a:pt x="1695" y="5372"/>
                  </a:lnTo>
                  <a:lnTo>
                    <a:pt x="1695" y="5268"/>
                  </a:lnTo>
                  <a:lnTo>
                    <a:pt x="1721" y="5164"/>
                  </a:lnTo>
                  <a:lnTo>
                    <a:pt x="1773" y="5059"/>
                  </a:lnTo>
                  <a:lnTo>
                    <a:pt x="1930" y="4825"/>
                  </a:lnTo>
                  <a:lnTo>
                    <a:pt x="2086" y="4642"/>
                  </a:lnTo>
                  <a:lnTo>
                    <a:pt x="2243" y="4460"/>
                  </a:lnTo>
                  <a:lnTo>
                    <a:pt x="2399" y="4303"/>
                  </a:lnTo>
                  <a:lnTo>
                    <a:pt x="2556" y="4173"/>
                  </a:lnTo>
                  <a:lnTo>
                    <a:pt x="2686" y="4068"/>
                  </a:lnTo>
                  <a:lnTo>
                    <a:pt x="2764" y="3938"/>
                  </a:lnTo>
                  <a:lnTo>
                    <a:pt x="2843" y="3808"/>
                  </a:lnTo>
                  <a:lnTo>
                    <a:pt x="2973" y="3860"/>
                  </a:lnTo>
                  <a:lnTo>
                    <a:pt x="3338" y="3964"/>
                  </a:lnTo>
                  <a:lnTo>
                    <a:pt x="3625" y="4016"/>
                  </a:lnTo>
                  <a:lnTo>
                    <a:pt x="3964" y="4068"/>
                  </a:lnTo>
                  <a:lnTo>
                    <a:pt x="4355" y="4121"/>
                  </a:lnTo>
                  <a:lnTo>
                    <a:pt x="4825" y="4147"/>
                  </a:lnTo>
                  <a:lnTo>
                    <a:pt x="4851" y="4720"/>
                  </a:lnTo>
                  <a:lnTo>
                    <a:pt x="4825" y="4955"/>
                  </a:lnTo>
                  <a:lnTo>
                    <a:pt x="4746" y="5216"/>
                  </a:lnTo>
                  <a:lnTo>
                    <a:pt x="4668" y="5451"/>
                  </a:lnTo>
                  <a:lnTo>
                    <a:pt x="4564" y="5607"/>
                  </a:lnTo>
                  <a:lnTo>
                    <a:pt x="4512" y="5711"/>
                  </a:lnTo>
                  <a:lnTo>
                    <a:pt x="4486" y="5790"/>
                  </a:lnTo>
                  <a:lnTo>
                    <a:pt x="4512" y="5868"/>
                  </a:lnTo>
                  <a:lnTo>
                    <a:pt x="4538" y="5946"/>
                  </a:lnTo>
                  <a:lnTo>
                    <a:pt x="4590" y="6077"/>
                  </a:lnTo>
                  <a:lnTo>
                    <a:pt x="4590" y="6233"/>
                  </a:lnTo>
                  <a:lnTo>
                    <a:pt x="4538" y="6702"/>
                  </a:lnTo>
                  <a:lnTo>
                    <a:pt x="4486" y="6963"/>
                  </a:lnTo>
                  <a:lnTo>
                    <a:pt x="4486" y="7146"/>
                  </a:lnTo>
                  <a:lnTo>
                    <a:pt x="4512" y="7250"/>
                  </a:lnTo>
                  <a:lnTo>
                    <a:pt x="4538" y="7276"/>
                  </a:lnTo>
                  <a:lnTo>
                    <a:pt x="4564" y="7276"/>
                  </a:lnTo>
                  <a:lnTo>
                    <a:pt x="4616" y="7328"/>
                  </a:lnTo>
                  <a:lnTo>
                    <a:pt x="4616" y="7380"/>
                  </a:lnTo>
                  <a:lnTo>
                    <a:pt x="4616" y="7459"/>
                  </a:lnTo>
                  <a:lnTo>
                    <a:pt x="4564" y="7537"/>
                  </a:lnTo>
                  <a:lnTo>
                    <a:pt x="5216" y="7615"/>
                  </a:lnTo>
                  <a:lnTo>
                    <a:pt x="5059" y="7433"/>
                  </a:lnTo>
                  <a:lnTo>
                    <a:pt x="4955" y="7276"/>
                  </a:lnTo>
                  <a:lnTo>
                    <a:pt x="4929" y="7198"/>
                  </a:lnTo>
                  <a:lnTo>
                    <a:pt x="4929" y="7094"/>
                  </a:lnTo>
                  <a:lnTo>
                    <a:pt x="4955" y="6520"/>
                  </a:lnTo>
                  <a:lnTo>
                    <a:pt x="5007" y="6181"/>
                  </a:lnTo>
                  <a:lnTo>
                    <a:pt x="5033" y="6024"/>
                  </a:lnTo>
                  <a:lnTo>
                    <a:pt x="5086" y="5920"/>
                  </a:lnTo>
                  <a:lnTo>
                    <a:pt x="5216" y="5633"/>
                  </a:lnTo>
                  <a:lnTo>
                    <a:pt x="5372" y="5268"/>
                  </a:lnTo>
                  <a:lnTo>
                    <a:pt x="5529" y="4825"/>
                  </a:lnTo>
                  <a:lnTo>
                    <a:pt x="5581" y="4616"/>
                  </a:lnTo>
                  <a:lnTo>
                    <a:pt x="5607" y="4407"/>
                  </a:lnTo>
                  <a:lnTo>
                    <a:pt x="5659" y="4486"/>
                  </a:lnTo>
                  <a:lnTo>
                    <a:pt x="5842" y="4694"/>
                  </a:lnTo>
                  <a:lnTo>
                    <a:pt x="6103" y="4981"/>
                  </a:lnTo>
                  <a:lnTo>
                    <a:pt x="6285" y="5138"/>
                  </a:lnTo>
                  <a:lnTo>
                    <a:pt x="6520" y="5294"/>
                  </a:lnTo>
                  <a:lnTo>
                    <a:pt x="6311" y="5477"/>
                  </a:lnTo>
                  <a:lnTo>
                    <a:pt x="5998" y="5764"/>
                  </a:lnTo>
                  <a:lnTo>
                    <a:pt x="5529" y="6259"/>
                  </a:lnTo>
                  <a:lnTo>
                    <a:pt x="5503" y="6285"/>
                  </a:lnTo>
                  <a:lnTo>
                    <a:pt x="5503" y="6337"/>
                  </a:lnTo>
                  <a:lnTo>
                    <a:pt x="5555" y="6389"/>
                  </a:lnTo>
                  <a:lnTo>
                    <a:pt x="5581" y="6416"/>
                  </a:lnTo>
                  <a:lnTo>
                    <a:pt x="5581" y="6442"/>
                  </a:lnTo>
                  <a:lnTo>
                    <a:pt x="5529" y="6546"/>
                  </a:lnTo>
                  <a:lnTo>
                    <a:pt x="5425" y="6650"/>
                  </a:lnTo>
                  <a:lnTo>
                    <a:pt x="5346" y="6781"/>
                  </a:lnTo>
                  <a:lnTo>
                    <a:pt x="5346" y="6833"/>
                  </a:lnTo>
                  <a:lnTo>
                    <a:pt x="5346" y="6859"/>
                  </a:lnTo>
                  <a:lnTo>
                    <a:pt x="5425" y="6937"/>
                  </a:lnTo>
                  <a:lnTo>
                    <a:pt x="5529" y="7015"/>
                  </a:lnTo>
                  <a:lnTo>
                    <a:pt x="5633" y="7120"/>
                  </a:lnTo>
                  <a:lnTo>
                    <a:pt x="5685" y="7198"/>
                  </a:lnTo>
                  <a:lnTo>
                    <a:pt x="5764" y="7198"/>
                  </a:lnTo>
                  <a:lnTo>
                    <a:pt x="5790" y="7172"/>
                  </a:lnTo>
                  <a:lnTo>
                    <a:pt x="5842" y="7068"/>
                  </a:lnTo>
                  <a:lnTo>
                    <a:pt x="5868" y="6937"/>
                  </a:lnTo>
                  <a:lnTo>
                    <a:pt x="5842" y="6755"/>
                  </a:lnTo>
                  <a:lnTo>
                    <a:pt x="5868" y="6676"/>
                  </a:lnTo>
                  <a:lnTo>
                    <a:pt x="5894" y="6624"/>
                  </a:lnTo>
                  <a:lnTo>
                    <a:pt x="5946" y="6598"/>
                  </a:lnTo>
                  <a:lnTo>
                    <a:pt x="5946" y="6546"/>
                  </a:lnTo>
                  <a:lnTo>
                    <a:pt x="5946" y="6442"/>
                  </a:lnTo>
                  <a:lnTo>
                    <a:pt x="5998" y="6285"/>
                  </a:lnTo>
                  <a:lnTo>
                    <a:pt x="6050" y="6181"/>
                  </a:lnTo>
                  <a:lnTo>
                    <a:pt x="6103" y="6077"/>
                  </a:lnTo>
                  <a:lnTo>
                    <a:pt x="6207" y="6024"/>
                  </a:lnTo>
                  <a:lnTo>
                    <a:pt x="6311" y="5972"/>
                  </a:lnTo>
                  <a:lnTo>
                    <a:pt x="6520" y="5868"/>
                  </a:lnTo>
                  <a:lnTo>
                    <a:pt x="6728" y="5737"/>
                  </a:lnTo>
                  <a:lnTo>
                    <a:pt x="6937" y="5607"/>
                  </a:lnTo>
                  <a:lnTo>
                    <a:pt x="7015" y="5529"/>
                  </a:lnTo>
                  <a:lnTo>
                    <a:pt x="7068" y="5477"/>
                  </a:lnTo>
                  <a:lnTo>
                    <a:pt x="7094" y="5398"/>
                  </a:lnTo>
                  <a:lnTo>
                    <a:pt x="7094" y="5294"/>
                  </a:lnTo>
                  <a:lnTo>
                    <a:pt x="7068" y="5216"/>
                  </a:lnTo>
                  <a:lnTo>
                    <a:pt x="6989" y="5086"/>
                  </a:lnTo>
                  <a:lnTo>
                    <a:pt x="6572" y="4642"/>
                  </a:lnTo>
                  <a:lnTo>
                    <a:pt x="6416" y="4434"/>
                  </a:lnTo>
                  <a:lnTo>
                    <a:pt x="6363" y="4303"/>
                  </a:lnTo>
                  <a:lnTo>
                    <a:pt x="6337" y="4199"/>
                  </a:lnTo>
                  <a:lnTo>
                    <a:pt x="6259" y="3990"/>
                  </a:lnTo>
                  <a:lnTo>
                    <a:pt x="6259" y="3886"/>
                  </a:lnTo>
                  <a:lnTo>
                    <a:pt x="6259" y="3860"/>
                  </a:lnTo>
                  <a:lnTo>
                    <a:pt x="6442" y="3860"/>
                  </a:lnTo>
                  <a:lnTo>
                    <a:pt x="6755" y="3886"/>
                  </a:lnTo>
                  <a:lnTo>
                    <a:pt x="6963" y="3912"/>
                  </a:lnTo>
                  <a:lnTo>
                    <a:pt x="7172" y="3912"/>
                  </a:lnTo>
                  <a:lnTo>
                    <a:pt x="7407" y="3886"/>
                  </a:lnTo>
                  <a:lnTo>
                    <a:pt x="7667" y="3808"/>
                  </a:lnTo>
                  <a:lnTo>
                    <a:pt x="7902" y="3703"/>
                  </a:lnTo>
                  <a:lnTo>
                    <a:pt x="8163" y="3547"/>
                  </a:lnTo>
                  <a:lnTo>
                    <a:pt x="8371" y="3338"/>
                  </a:lnTo>
                  <a:lnTo>
                    <a:pt x="8528" y="3130"/>
                  </a:lnTo>
                  <a:lnTo>
                    <a:pt x="8658" y="2947"/>
                  </a:lnTo>
                  <a:lnTo>
                    <a:pt x="8763" y="2738"/>
                  </a:lnTo>
                  <a:lnTo>
                    <a:pt x="8919" y="2373"/>
                  </a:lnTo>
                  <a:lnTo>
                    <a:pt x="9023" y="2060"/>
                  </a:lnTo>
                  <a:lnTo>
                    <a:pt x="9154" y="1852"/>
                  </a:lnTo>
                  <a:lnTo>
                    <a:pt x="9258" y="1695"/>
                  </a:lnTo>
                  <a:lnTo>
                    <a:pt x="9362" y="1591"/>
                  </a:lnTo>
                  <a:lnTo>
                    <a:pt x="9441" y="1539"/>
                  </a:lnTo>
                  <a:lnTo>
                    <a:pt x="9493" y="1539"/>
                  </a:lnTo>
                  <a:lnTo>
                    <a:pt x="9545" y="1461"/>
                  </a:lnTo>
                  <a:lnTo>
                    <a:pt x="9623" y="1408"/>
                  </a:lnTo>
                  <a:lnTo>
                    <a:pt x="9702" y="1356"/>
                  </a:lnTo>
                  <a:lnTo>
                    <a:pt x="9780" y="1330"/>
                  </a:lnTo>
                  <a:lnTo>
                    <a:pt x="9884" y="1330"/>
                  </a:lnTo>
                  <a:lnTo>
                    <a:pt x="10119" y="1356"/>
                  </a:lnTo>
                  <a:lnTo>
                    <a:pt x="10327" y="1356"/>
                  </a:lnTo>
                  <a:lnTo>
                    <a:pt x="10354" y="1330"/>
                  </a:lnTo>
                  <a:lnTo>
                    <a:pt x="10354" y="1278"/>
                  </a:lnTo>
                  <a:lnTo>
                    <a:pt x="10354" y="1252"/>
                  </a:lnTo>
                  <a:lnTo>
                    <a:pt x="10327" y="1252"/>
                  </a:lnTo>
                  <a:lnTo>
                    <a:pt x="10301" y="1226"/>
                  </a:lnTo>
                  <a:lnTo>
                    <a:pt x="10301" y="1200"/>
                  </a:lnTo>
                  <a:lnTo>
                    <a:pt x="10327" y="1148"/>
                  </a:lnTo>
                  <a:lnTo>
                    <a:pt x="10354" y="1148"/>
                  </a:lnTo>
                  <a:lnTo>
                    <a:pt x="10406" y="1121"/>
                  </a:lnTo>
                  <a:lnTo>
                    <a:pt x="10406" y="1043"/>
                  </a:lnTo>
                  <a:lnTo>
                    <a:pt x="10354" y="939"/>
                  </a:lnTo>
                  <a:lnTo>
                    <a:pt x="10249" y="835"/>
                  </a:lnTo>
                  <a:lnTo>
                    <a:pt x="10119" y="756"/>
                  </a:lnTo>
                  <a:lnTo>
                    <a:pt x="10041" y="730"/>
                  </a:lnTo>
                  <a:lnTo>
                    <a:pt x="9936" y="730"/>
                  </a:lnTo>
                  <a:lnTo>
                    <a:pt x="9571" y="704"/>
                  </a:lnTo>
                  <a:lnTo>
                    <a:pt x="9415" y="678"/>
                  </a:lnTo>
                  <a:lnTo>
                    <a:pt x="9336" y="626"/>
                  </a:lnTo>
                  <a:lnTo>
                    <a:pt x="9258" y="574"/>
                  </a:lnTo>
                  <a:lnTo>
                    <a:pt x="9102" y="548"/>
                  </a:lnTo>
                  <a:lnTo>
                    <a:pt x="8945" y="548"/>
                  </a:lnTo>
                  <a:lnTo>
                    <a:pt x="8815" y="574"/>
                  </a:lnTo>
                  <a:lnTo>
                    <a:pt x="8684" y="626"/>
                  </a:lnTo>
                  <a:lnTo>
                    <a:pt x="8684" y="600"/>
                  </a:lnTo>
                  <a:lnTo>
                    <a:pt x="8658" y="574"/>
                  </a:lnTo>
                  <a:lnTo>
                    <a:pt x="8632" y="548"/>
                  </a:lnTo>
                  <a:lnTo>
                    <a:pt x="8606" y="548"/>
                  </a:lnTo>
                  <a:lnTo>
                    <a:pt x="8580" y="574"/>
                  </a:lnTo>
                  <a:lnTo>
                    <a:pt x="8580" y="626"/>
                  </a:lnTo>
                  <a:lnTo>
                    <a:pt x="8554" y="704"/>
                  </a:lnTo>
                  <a:lnTo>
                    <a:pt x="8502" y="782"/>
                  </a:lnTo>
                  <a:lnTo>
                    <a:pt x="8424" y="939"/>
                  </a:lnTo>
                  <a:lnTo>
                    <a:pt x="8371" y="1069"/>
                  </a:lnTo>
                  <a:lnTo>
                    <a:pt x="8345" y="1304"/>
                  </a:lnTo>
                  <a:lnTo>
                    <a:pt x="8267" y="1539"/>
                  </a:lnTo>
                  <a:lnTo>
                    <a:pt x="8137" y="1878"/>
                  </a:lnTo>
                  <a:lnTo>
                    <a:pt x="8059" y="2060"/>
                  </a:lnTo>
                  <a:lnTo>
                    <a:pt x="7954" y="2243"/>
                  </a:lnTo>
                  <a:lnTo>
                    <a:pt x="7850" y="2399"/>
                  </a:lnTo>
                  <a:lnTo>
                    <a:pt x="7720" y="2504"/>
                  </a:lnTo>
                  <a:lnTo>
                    <a:pt x="7589" y="2582"/>
                  </a:lnTo>
                  <a:lnTo>
                    <a:pt x="7433" y="2660"/>
                  </a:lnTo>
                  <a:lnTo>
                    <a:pt x="7250" y="2712"/>
                  </a:lnTo>
                  <a:lnTo>
                    <a:pt x="7041" y="2712"/>
                  </a:lnTo>
                  <a:lnTo>
                    <a:pt x="6859" y="2686"/>
                  </a:lnTo>
                  <a:lnTo>
                    <a:pt x="6676" y="2608"/>
                  </a:lnTo>
                  <a:lnTo>
                    <a:pt x="6598" y="2556"/>
                  </a:lnTo>
                  <a:lnTo>
                    <a:pt x="6520" y="2478"/>
                  </a:lnTo>
                  <a:lnTo>
                    <a:pt x="6442" y="2373"/>
                  </a:lnTo>
                  <a:lnTo>
                    <a:pt x="6389" y="2243"/>
                  </a:lnTo>
                  <a:lnTo>
                    <a:pt x="6285" y="2008"/>
                  </a:lnTo>
                  <a:lnTo>
                    <a:pt x="6233" y="1773"/>
                  </a:lnTo>
                  <a:lnTo>
                    <a:pt x="6181" y="1591"/>
                  </a:lnTo>
                  <a:lnTo>
                    <a:pt x="6129" y="1461"/>
                  </a:lnTo>
                  <a:lnTo>
                    <a:pt x="6050" y="1356"/>
                  </a:lnTo>
                  <a:lnTo>
                    <a:pt x="5998" y="1304"/>
                  </a:lnTo>
                  <a:lnTo>
                    <a:pt x="5946" y="1278"/>
                  </a:lnTo>
                  <a:lnTo>
                    <a:pt x="5790" y="1278"/>
                  </a:lnTo>
                  <a:lnTo>
                    <a:pt x="5529" y="1356"/>
                  </a:lnTo>
                  <a:lnTo>
                    <a:pt x="5398" y="1356"/>
                  </a:lnTo>
                  <a:lnTo>
                    <a:pt x="5320" y="1304"/>
                  </a:lnTo>
                  <a:lnTo>
                    <a:pt x="5242" y="1252"/>
                  </a:lnTo>
                  <a:lnTo>
                    <a:pt x="5086" y="1095"/>
                  </a:lnTo>
                  <a:lnTo>
                    <a:pt x="4955" y="913"/>
                  </a:lnTo>
                  <a:lnTo>
                    <a:pt x="4668" y="469"/>
                  </a:lnTo>
                  <a:lnTo>
                    <a:pt x="4512" y="261"/>
                  </a:lnTo>
                  <a:lnTo>
                    <a:pt x="4355" y="130"/>
                  </a:lnTo>
                  <a:lnTo>
                    <a:pt x="4199" y="26"/>
                  </a:lnTo>
                  <a:lnTo>
                    <a:pt x="401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60">
            <a:extLst>
              <a:ext uri="{FF2B5EF4-FFF2-40B4-BE49-F238E27FC236}">
                <a16:creationId xmlns:a16="http://schemas.microsoft.com/office/drawing/2014/main" id="{FCE363D5-1E8D-6800-4E76-C0961EF88C1A}"/>
              </a:ext>
            </a:extLst>
          </p:cNvPr>
          <p:cNvGrpSpPr/>
          <p:nvPr/>
        </p:nvGrpSpPr>
        <p:grpSpPr>
          <a:xfrm>
            <a:off x="1226469" y="1315051"/>
            <a:ext cx="3180602" cy="2486155"/>
            <a:chOff x="4794566" y="1229221"/>
            <a:chExt cx="3492864" cy="2730238"/>
          </a:xfrm>
        </p:grpSpPr>
        <p:sp>
          <p:nvSpPr>
            <p:cNvPr id="1276" name="Google Shape;1276;p60">
              <a:extLst>
                <a:ext uri="{FF2B5EF4-FFF2-40B4-BE49-F238E27FC236}">
                  <a16:creationId xmlns:a16="http://schemas.microsoft.com/office/drawing/2014/main" id="{1A3872AB-DF0A-6C72-0855-16AB1EDA509E}"/>
                </a:ext>
              </a:extLst>
            </p:cNvPr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0">
              <a:extLst>
                <a:ext uri="{FF2B5EF4-FFF2-40B4-BE49-F238E27FC236}">
                  <a16:creationId xmlns:a16="http://schemas.microsoft.com/office/drawing/2014/main" id="{B9E11849-207B-A348-1520-9C531032909E}"/>
                </a:ext>
              </a:extLst>
            </p:cNvPr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0">
              <a:extLst>
                <a:ext uri="{FF2B5EF4-FFF2-40B4-BE49-F238E27FC236}">
                  <a16:creationId xmlns:a16="http://schemas.microsoft.com/office/drawing/2014/main" id="{010DB2E2-BE69-7610-1093-AFECDA01A558}"/>
                </a:ext>
              </a:extLst>
            </p:cNvPr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6" name="Google Shape;1286;p60">
            <a:extLst>
              <a:ext uri="{FF2B5EF4-FFF2-40B4-BE49-F238E27FC236}">
                <a16:creationId xmlns:a16="http://schemas.microsoft.com/office/drawing/2014/main" id="{32593445-F5B8-1E95-085D-4663CEDAD815}"/>
              </a:ext>
            </a:extLst>
          </p:cNvPr>
          <p:cNvSpPr/>
          <p:nvPr/>
        </p:nvSpPr>
        <p:spPr>
          <a:xfrm>
            <a:off x="4233001" y="1390133"/>
            <a:ext cx="749396" cy="278529"/>
          </a:xfrm>
          <a:custGeom>
            <a:avLst/>
            <a:gdLst/>
            <a:ahLst/>
            <a:cxnLst/>
            <a:rect l="l" t="t" r="r" b="b"/>
            <a:pathLst>
              <a:path w="14311" h="5319" extrusionOk="0">
                <a:moveTo>
                  <a:pt x="4293" y="1"/>
                </a:moveTo>
                <a:lnTo>
                  <a:pt x="4061" y="20"/>
                </a:lnTo>
                <a:lnTo>
                  <a:pt x="3829" y="59"/>
                </a:lnTo>
                <a:lnTo>
                  <a:pt x="3617" y="117"/>
                </a:lnTo>
                <a:lnTo>
                  <a:pt x="3404" y="194"/>
                </a:lnTo>
                <a:lnTo>
                  <a:pt x="3211" y="291"/>
                </a:lnTo>
                <a:lnTo>
                  <a:pt x="3017" y="407"/>
                </a:lnTo>
                <a:lnTo>
                  <a:pt x="2843" y="523"/>
                </a:lnTo>
                <a:lnTo>
                  <a:pt x="2669" y="678"/>
                </a:lnTo>
                <a:lnTo>
                  <a:pt x="2534" y="852"/>
                </a:lnTo>
                <a:lnTo>
                  <a:pt x="2398" y="1026"/>
                </a:lnTo>
                <a:lnTo>
                  <a:pt x="2282" y="1200"/>
                </a:lnTo>
                <a:lnTo>
                  <a:pt x="2186" y="1413"/>
                </a:lnTo>
                <a:lnTo>
                  <a:pt x="2108" y="1625"/>
                </a:lnTo>
                <a:lnTo>
                  <a:pt x="2050" y="1838"/>
                </a:lnTo>
                <a:lnTo>
                  <a:pt x="2012" y="2070"/>
                </a:lnTo>
                <a:lnTo>
                  <a:pt x="2012" y="2302"/>
                </a:lnTo>
                <a:lnTo>
                  <a:pt x="2012" y="2573"/>
                </a:lnTo>
                <a:lnTo>
                  <a:pt x="2070" y="2824"/>
                </a:lnTo>
                <a:lnTo>
                  <a:pt x="1857" y="2998"/>
                </a:lnTo>
                <a:lnTo>
                  <a:pt x="1663" y="3192"/>
                </a:lnTo>
                <a:lnTo>
                  <a:pt x="1509" y="3424"/>
                </a:lnTo>
                <a:lnTo>
                  <a:pt x="1373" y="3656"/>
                </a:lnTo>
                <a:lnTo>
                  <a:pt x="1238" y="3695"/>
                </a:lnTo>
                <a:lnTo>
                  <a:pt x="1083" y="3733"/>
                </a:lnTo>
                <a:lnTo>
                  <a:pt x="948" y="3772"/>
                </a:lnTo>
                <a:lnTo>
                  <a:pt x="813" y="3849"/>
                </a:lnTo>
                <a:lnTo>
                  <a:pt x="697" y="3927"/>
                </a:lnTo>
                <a:lnTo>
                  <a:pt x="581" y="4004"/>
                </a:lnTo>
                <a:lnTo>
                  <a:pt x="465" y="4101"/>
                </a:lnTo>
                <a:lnTo>
                  <a:pt x="368" y="4217"/>
                </a:lnTo>
                <a:lnTo>
                  <a:pt x="290" y="4333"/>
                </a:lnTo>
                <a:lnTo>
                  <a:pt x="213" y="4449"/>
                </a:lnTo>
                <a:lnTo>
                  <a:pt x="136" y="4584"/>
                </a:lnTo>
                <a:lnTo>
                  <a:pt x="78" y="4720"/>
                </a:lnTo>
                <a:lnTo>
                  <a:pt x="39" y="4855"/>
                </a:lnTo>
                <a:lnTo>
                  <a:pt x="0" y="5010"/>
                </a:lnTo>
                <a:lnTo>
                  <a:pt x="0" y="5164"/>
                </a:lnTo>
                <a:lnTo>
                  <a:pt x="0" y="5319"/>
                </a:lnTo>
                <a:lnTo>
                  <a:pt x="14311" y="5319"/>
                </a:lnTo>
                <a:lnTo>
                  <a:pt x="14214" y="5145"/>
                </a:lnTo>
                <a:lnTo>
                  <a:pt x="14098" y="4990"/>
                </a:lnTo>
                <a:lnTo>
                  <a:pt x="13963" y="4836"/>
                </a:lnTo>
                <a:lnTo>
                  <a:pt x="13808" y="4720"/>
                </a:lnTo>
                <a:lnTo>
                  <a:pt x="13653" y="4603"/>
                </a:lnTo>
                <a:lnTo>
                  <a:pt x="13479" y="4507"/>
                </a:lnTo>
                <a:lnTo>
                  <a:pt x="13286" y="4429"/>
                </a:lnTo>
                <a:lnTo>
                  <a:pt x="13092" y="4371"/>
                </a:lnTo>
                <a:lnTo>
                  <a:pt x="12880" y="4333"/>
                </a:lnTo>
                <a:lnTo>
                  <a:pt x="12648" y="4313"/>
                </a:lnTo>
                <a:lnTo>
                  <a:pt x="12396" y="4333"/>
                </a:lnTo>
                <a:lnTo>
                  <a:pt x="12145" y="4391"/>
                </a:lnTo>
                <a:lnTo>
                  <a:pt x="11913" y="4468"/>
                </a:lnTo>
                <a:lnTo>
                  <a:pt x="11700" y="4565"/>
                </a:lnTo>
                <a:lnTo>
                  <a:pt x="11661" y="4410"/>
                </a:lnTo>
                <a:lnTo>
                  <a:pt x="11603" y="4275"/>
                </a:lnTo>
                <a:lnTo>
                  <a:pt x="11545" y="4120"/>
                </a:lnTo>
                <a:lnTo>
                  <a:pt x="11468" y="3985"/>
                </a:lnTo>
                <a:lnTo>
                  <a:pt x="11371" y="3869"/>
                </a:lnTo>
                <a:lnTo>
                  <a:pt x="11275" y="3753"/>
                </a:lnTo>
                <a:lnTo>
                  <a:pt x="11178" y="3637"/>
                </a:lnTo>
                <a:lnTo>
                  <a:pt x="11043" y="3540"/>
                </a:lnTo>
                <a:lnTo>
                  <a:pt x="10927" y="3443"/>
                </a:lnTo>
                <a:lnTo>
                  <a:pt x="10791" y="3346"/>
                </a:lnTo>
                <a:lnTo>
                  <a:pt x="10656" y="3288"/>
                </a:lnTo>
                <a:lnTo>
                  <a:pt x="10501" y="3230"/>
                </a:lnTo>
                <a:lnTo>
                  <a:pt x="10366" y="3172"/>
                </a:lnTo>
                <a:lnTo>
                  <a:pt x="10211" y="3134"/>
                </a:lnTo>
                <a:lnTo>
                  <a:pt x="10037" y="3114"/>
                </a:lnTo>
                <a:lnTo>
                  <a:pt x="9882" y="3114"/>
                </a:lnTo>
                <a:lnTo>
                  <a:pt x="9650" y="3134"/>
                </a:lnTo>
                <a:lnTo>
                  <a:pt x="9437" y="3172"/>
                </a:lnTo>
                <a:lnTo>
                  <a:pt x="9225" y="3230"/>
                </a:lnTo>
                <a:lnTo>
                  <a:pt x="9031" y="3327"/>
                </a:lnTo>
                <a:lnTo>
                  <a:pt x="8838" y="3424"/>
                </a:lnTo>
                <a:lnTo>
                  <a:pt x="8664" y="3559"/>
                </a:lnTo>
                <a:lnTo>
                  <a:pt x="8509" y="3695"/>
                </a:lnTo>
                <a:lnTo>
                  <a:pt x="8374" y="3869"/>
                </a:lnTo>
                <a:lnTo>
                  <a:pt x="8258" y="3849"/>
                </a:lnTo>
                <a:lnTo>
                  <a:pt x="8103" y="3869"/>
                </a:lnTo>
                <a:lnTo>
                  <a:pt x="7929" y="3888"/>
                </a:lnTo>
                <a:lnTo>
                  <a:pt x="7755" y="3927"/>
                </a:lnTo>
                <a:lnTo>
                  <a:pt x="7600" y="3985"/>
                </a:lnTo>
                <a:lnTo>
                  <a:pt x="7504" y="3830"/>
                </a:lnTo>
                <a:lnTo>
                  <a:pt x="7368" y="3695"/>
                </a:lnTo>
                <a:lnTo>
                  <a:pt x="7252" y="3559"/>
                </a:lnTo>
                <a:lnTo>
                  <a:pt x="7098" y="3463"/>
                </a:lnTo>
                <a:lnTo>
                  <a:pt x="6943" y="3346"/>
                </a:lnTo>
                <a:lnTo>
                  <a:pt x="6788" y="3269"/>
                </a:lnTo>
                <a:lnTo>
                  <a:pt x="6614" y="3211"/>
                </a:lnTo>
                <a:lnTo>
                  <a:pt x="6421" y="3153"/>
                </a:lnTo>
                <a:lnTo>
                  <a:pt x="6498" y="2921"/>
                </a:lnTo>
                <a:lnTo>
                  <a:pt x="6556" y="2650"/>
                </a:lnTo>
                <a:lnTo>
                  <a:pt x="6595" y="2399"/>
                </a:lnTo>
                <a:lnTo>
                  <a:pt x="6575" y="2128"/>
                </a:lnTo>
                <a:lnTo>
                  <a:pt x="6556" y="1915"/>
                </a:lnTo>
                <a:lnTo>
                  <a:pt x="6517" y="1703"/>
                </a:lnTo>
                <a:lnTo>
                  <a:pt x="6440" y="1490"/>
                </a:lnTo>
                <a:lnTo>
                  <a:pt x="6363" y="1297"/>
                </a:lnTo>
                <a:lnTo>
                  <a:pt x="6247" y="1123"/>
                </a:lnTo>
                <a:lnTo>
                  <a:pt x="6131" y="949"/>
                </a:lnTo>
                <a:lnTo>
                  <a:pt x="6015" y="794"/>
                </a:lnTo>
                <a:lnTo>
                  <a:pt x="5860" y="639"/>
                </a:lnTo>
                <a:lnTo>
                  <a:pt x="5705" y="504"/>
                </a:lnTo>
                <a:lnTo>
                  <a:pt x="5531" y="368"/>
                </a:lnTo>
                <a:lnTo>
                  <a:pt x="5357" y="272"/>
                </a:lnTo>
                <a:lnTo>
                  <a:pt x="5164" y="175"/>
                </a:lnTo>
                <a:lnTo>
                  <a:pt x="4970" y="117"/>
                </a:lnTo>
                <a:lnTo>
                  <a:pt x="4758" y="59"/>
                </a:lnTo>
                <a:lnTo>
                  <a:pt x="4545" y="20"/>
                </a:lnTo>
                <a:lnTo>
                  <a:pt x="4332" y="1"/>
                </a:lnTo>
                <a:close/>
              </a:path>
            </a:pathLst>
          </a:custGeom>
          <a:solidFill>
            <a:srgbClr val="FFFFFF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60">
            <a:extLst>
              <a:ext uri="{FF2B5EF4-FFF2-40B4-BE49-F238E27FC236}">
                <a16:creationId xmlns:a16="http://schemas.microsoft.com/office/drawing/2014/main" id="{A90EC15C-B2BA-B459-C144-81246756A1A9}"/>
              </a:ext>
            </a:extLst>
          </p:cNvPr>
          <p:cNvSpPr/>
          <p:nvPr/>
        </p:nvSpPr>
        <p:spPr>
          <a:xfrm rot="833954" flipH="1">
            <a:off x="7735795" y="3741551"/>
            <a:ext cx="1305112" cy="1502412"/>
          </a:xfrm>
          <a:custGeom>
            <a:avLst/>
            <a:gdLst/>
            <a:ahLst/>
            <a:cxnLst/>
            <a:rect l="l" t="t" r="r" b="b"/>
            <a:pathLst>
              <a:path w="38128" h="43892" extrusionOk="0">
                <a:moveTo>
                  <a:pt x="22480" y="29183"/>
                </a:moveTo>
                <a:lnTo>
                  <a:pt x="23445" y="32234"/>
                </a:lnTo>
                <a:lnTo>
                  <a:pt x="22532" y="32234"/>
                </a:lnTo>
                <a:lnTo>
                  <a:pt x="24019" y="37398"/>
                </a:lnTo>
                <a:lnTo>
                  <a:pt x="23106" y="37398"/>
                </a:lnTo>
                <a:lnTo>
                  <a:pt x="23237" y="38050"/>
                </a:lnTo>
                <a:lnTo>
                  <a:pt x="22637" y="37033"/>
                </a:lnTo>
                <a:lnTo>
                  <a:pt x="21985" y="36068"/>
                </a:lnTo>
                <a:lnTo>
                  <a:pt x="21333" y="35129"/>
                </a:lnTo>
                <a:lnTo>
                  <a:pt x="20655" y="34269"/>
                </a:lnTo>
                <a:lnTo>
                  <a:pt x="20342" y="33877"/>
                </a:lnTo>
                <a:lnTo>
                  <a:pt x="20003" y="33512"/>
                </a:lnTo>
                <a:lnTo>
                  <a:pt x="19690" y="33173"/>
                </a:lnTo>
                <a:lnTo>
                  <a:pt x="19377" y="32860"/>
                </a:lnTo>
                <a:lnTo>
                  <a:pt x="19064" y="32600"/>
                </a:lnTo>
                <a:lnTo>
                  <a:pt x="18751" y="32365"/>
                </a:lnTo>
                <a:lnTo>
                  <a:pt x="18464" y="32182"/>
                </a:lnTo>
                <a:lnTo>
                  <a:pt x="18177" y="32052"/>
                </a:lnTo>
                <a:lnTo>
                  <a:pt x="18699" y="32026"/>
                </a:lnTo>
                <a:lnTo>
                  <a:pt x="19194" y="32026"/>
                </a:lnTo>
                <a:lnTo>
                  <a:pt x="19638" y="32078"/>
                </a:lnTo>
                <a:lnTo>
                  <a:pt x="20081" y="32156"/>
                </a:lnTo>
                <a:lnTo>
                  <a:pt x="20472" y="32234"/>
                </a:lnTo>
                <a:lnTo>
                  <a:pt x="20863" y="32339"/>
                </a:lnTo>
                <a:lnTo>
                  <a:pt x="21202" y="32469"/>
                </a:lnTo>
                <a:lnTo>
                  <a:pt x="21515" y="32600"/>
                </a:lnTo>
                <a:lnTo>
                  <a:pt x="22011" y="32860"/>
                </a:lnTo>
                <a:lnTo>
                  <a:pt x="22402" y="33069"/>
                </a:lnTo>
                <a:lnTo>
                  <a:pt x="22637" y="33252"/>
                </a:lnTo>
                <a:lnTo>
                  <a:pt x="22715" y="33304"/>
                </a:lnTo>
                <a:lnTo>
                  <a:pt x="22611" y="33043"/>
                </a:lnTo>
                <a:lnTo>
                  <a:pt x="22532" y="32808"/>
                </a:lnTo>
                <a:lnTo>
                  <a:pt x="22428" y="32600"/>
                </a:lnTo>
                <a:lnTo>
                  <a:pt x="22324" y="32391"/>
                </a:lnTo>
                <a:lnTo>
                  <a:pt x="22193" y="32208"/>
                </a:lnTo>
                <a:lnTo>
                  <a:pt x="22063" y="32052"/>
                </a:lnTo>
                <a:lnTo>
                  <a:pt x="21933" y="31922"/>
                </a:lnTo>
                <a:lnTo>
                  <a:pt x="21802" y="31791"/>
                </a:lnTo>
                <a:lnTo>
                  <a:pt x="21646" y="31687"/>
                </a:lnTo>
                <a:lnTo>
                  <a:pt x="21515" y="31583"/>
                </a:lnTo>
                <a:lnTo>
                  <a:pt x="21202" y="31452"/>
                </a:lnTo>
                <a:lnTo>
                  <a:pt x="20863" y="31374"/>
                </a:lnTo>
                <a:lnTo>
                  <a:pt x="20550" y="31322"/>
                </a:lnTo>
                <a:lnTo>
                  <a:pt x="20211" y="31322"/>
                </a:lnTo>
                <a:lnTo>
                  <a:pt x="19898" y="31348"/>
                </a:lnTo>
                <a:lnTo>
                  <a:pt x="19586" y="31400"/>
                </a:lnTo>
                <a:lnTo>
                  <a:pt x="19273" y="31478"/>
                </a:lnTo>
                <a:lnTo>
                  <a:pt x="18986" y="31583"/>
                </a:lnTo>
                <a:lnTo>
                  <a:pt x="18725" y="31687"/>
                </a:lnTo>
                <a:lnTo>
                  <a:pt x="18308" y="31869"/>
                </a:lnTo>
                <a:lnTo>
                  <a:pt x="18647" y="31556"/>
                </a:lnTo>
                <a:lnTo>
                  <a:pt x="18986" y="31243"/>
                </a:lnTo>
                <a:lnTo>
                  <a:pt x="19351" y="30957"/>
                </a:lnTo>
                <a:lnTo>
                  <a:pt x="19690" y="30696"/>
                </a:lnTo>
                <a:lnTo>
                  <a:pt x="20368" y="30252"/>
                </a:lnTo>
                <a:lnTo>
                  <a:pt x="21020" y="29861"/>
                </a:lnTo>
                <a:lnTo>
                  <a:pt x="21568" y="29574"/>
                </a:lnTo>
                <a:lnTo>
                  <a:pt x="22037" y="29366"/>
                </a:lnTo>
                <a:lnTo>
                  <a:pt x="22480" y="29183"/>
                </a:lnTo>
                <a:close/>
                <a:moveTo>
                  <a:pt x="33251" y="1"/>
                </a:moveTo>
                <a:lnTo>
                  <a:pt x="32756" y="27"/>
                </a:lnTo>
                <a:lnTo>
                  <a:pt x="32208" y="53"/>
                </a:lnTo>
                <a:lnTo>
                  <a:pt x="31660" y="131"/>
                </a:lnTo>
                <a:lnTo>
                  <a:pt x="31086" y="209"/>
                </a:lnTo>
                <a:lnTo>
                  <a:pt x="30513" y="314"/>
                </a:lnTo>
                <a:lnTo>
                  <a:pt x="29887" y="470"/>
                </a:lnTo>
                <a:lnTo>
                  <a:pt x="29287" y="653"/>
                </a:lnTo>
                <a:lnTo>
                  <a:pt x="28661" y="887"/>
                </a:lnTo>
                <a:lnTo>
                  <a:pt x="28035" y="1148"/>
                </a:lnTo>
                <a:lnTo>
                  <a:pt x="27435" y="1487"/>
                </a:lnTo>
                <a:lnTo>
                  <a:pt x="26809" y="1852"/>
                </a:lnTo>
                <a:lnTo>
                  <a:pt x="26236" y="2269"/>
                </a:lnTo>
                <a:lnTo>
                  <a:pt x="25636" y="2765"/>
                </a:lnTo>
                <a:lnTo>
                  <a:pt x="25088" y="3313"/>
                </a:lnTo>
                <a:lnTo>
                  <a:pt x="24801" y="3600"/>
                </a:lnTo>
                <a:lnTo>
                  <a:pt x="24541" y="3912"/>
                </a:lnTo>
                <a:lnTo>
                  <a:pt x="24280" y="4251"/>
                </a:lnTo>
                <a:lnTo>
                  <a:pt x="24045" y="4591"/>
                </a:lnTo>
                <a:lnTo>
                  <a:pt x="23810" y="4956"/>
                </a:lnTo>
                <a:lnTo>
                  <a:pt x="23576" y="5347"/>
                </a:lnTo>
                <a:lnTo>
                  <a:pt x="23341" y="5764"/>
                </a:lnTo>
                <a:lnTo>
                  <a:pt x="23132" y="6181"/>
                </a:lnTo>
                <a:lnTo>
                  <a:pt x="22924" y="6625"/>
                </a:lnTo>
                <a:lnTo>
                  <a:pt x="22741" y="7094"/>
                </a:lnTo>
                <a:lnTo>
                  <a:pt x="22559" y="7564"/>
                </a:lnTo>
                <a:lnTo>
                  <a:pt x="22402" y="8085"/>
                </a:lnTo>
                <a:lnTo>
                  <a:pt x="22246" y="8607"/>
                </a:lnTo>
                <a:lnTo>
                  <a:pt x="22089" y="9154"/>
                </a:lnTo>
                <a:lnTo>
                  <a:pt x="21959" y="9728"/>
                </a:lnTo>
                <a:lnTo>
                  <a:pt x="21854" y="10328"/>
                </a:lnTo>
                <a:lnTo>
                  <a:pt x="21750" y="10928"/>
                </a:lnTo>
                <a:lnTo>
                  <a:pt x="21672" y="11580"/>
                </a:lnTo>
                <a:lnTo>
                  <a:pt x="21515" y="10876"/>
                </a:lnTo>
                <a:lnTo>
                  <a:pt x="21359" y="10198"/>
                </a:lnTo>
                <a:lnTo>
                  <a:pt x="21202" y="9572"/>
                </a:lnTo>
                <a:lnTo>
                  <a:pt x="21020" y="8972"/>
                </a:lnTo>
                <a:lnTo>
                  <a:pt x="20811" y="8372"/>
                </a:lnTo>
                <a:lnTo>
                  <a:pt x="20603" y="7824"/>
                </a:lnTo>
                <a:lnTo>
                  <a:pt x="20394" y="7303"/>
                </a:lnTo>
                <a:lnTo>
                  <a:pt x="20159" y="6807"/>
                </a:lnTo>
                <a:lnTo>
                  <a:pt x="19898" y="6338"/>
                </a:lnTo>
                <a:lnTo>
                  <a:pt x="19638" y="5894"/>
                </a:lnTo>
                <a:lnTo>
                  <a:pt x="19377" y="5477"/>
                </a:lnTo>
                <a:lnTo>
                  <a:pt x="19090" y="5086"/>
                </a:lnTo>
                <a:lnTo>
                  <a:pt x="18803" y="4721"/>
                </a:lnTo>
                <a:lnTo>
                  <a:pt x="18516" y="4382"/>
                </a:lnTo>
                <a:lnTo>
                  <a:pt x="18203" y="4069"/>
                </a:lnTo>
                <a:lnTo>
                  <a:pt x="17890" y="3756"/>
                </a:lnTo>
                <a:lnTo>
                  <a:pt x="17577" y="3469"/>
                </a:lnTo>
                <a:lnTo>
                  <a:pt x="17238" y="3208"/>
                </a:lnTo>
                <a:lnTo>
                  <a:pt x="16899" y="2974"/>
                </a:lnTo>
                <a:lnTo>
                  <a:pt x="16560" y="2765"/>
                </a:lnTo>
                <a:lnTo>
                  <a:pt x="16221" y="2556"/>
                </a:lnTo>
                <a:lnTo>
                  <a:pt x="15856" y="2374"/>
                </a:lnTo>
                <a:lnTo>
                  <a:pt x="15517" y="2217"/>
                </a:lnTo>
                <a:lnTo>
                  <a:pt x="15152" y="2061"/>
                </a:lnTo>
                <a:lnTo>
                  <a:pt x="14787" y="1930"/>
                </a:lnTo>
                <a:lnTo>
                  <a:pt x="14448" y="1826"/>
                </a:lnTo>
                <a:lnTo>
                  <a:pt x="13718" y="1644"/>
                </a:lnTo>
                <a:lnTo>
                  <a:pt x="12987" y="1513"/>
                </a:lnTo>
                <a:lnTo>
                  <a:pt x="12257" y="1435"/>
                </a:lnTo>
                <a:lnTo>
                  <a:pt x="11553" y="1409"/>
                </a:lnTo>
                <a:lnTo>
                  <a:pt x="10849" y="1409"/>
                </a:lnTo>
                <a:lnTo>
                  <a:pt x="10145" y="1435"/>
                </a:lnTo>
                <a:lnTo>
                  <a:pt x="9493" y="1513"/>
                </a:lnTo>
                <a:lnTo>
                  <a:pt x="8841" y="1591"/>
                </a:lnTo>
                <a:lnTo>
                  <a:pt x="8241" y="1722"/>
                </a:lnTo>
                <a:lnTo>
                  <a:pt x="7667" y="1826"/>
                </a:lnTo>
                <a:lnTo>
                  <a:pt x="7146" y="1957"/>
                </a:lnTo>
                <a:lnTo>
                  <a:pt x="6233" y="2243"/>
                </a:lnTo>
                <a:lnTo>
                  <a:pt x="5529" y="2478"/>
                </a:lnTo>
                <a:lnTo>
                  <a:pt x="5085" y="2661"/>
                </a:lnTo>
                <a:lnTo>
                  <a:pt x="4903" y="2739"/>
                </a:lnTo>
                <a:lnTo>
                  <a:pt x="5581" y="2974"/>
                </a:lnTo>
                <a:lnTo>
                  <a:pt x="6259" y="3208"/>
                </a:lnTo>
                <a:lnTo>
                  <a:pt x="6911" y="3469"/>
                </a:lnTo>
                <a:lnTo>
                  <a:pt x="7563" y="3756"/>
                </a:lnTo>
                <a:lnTo>
                  <a:pt x="8189" y="4069"/>
                </a:lnTo>
                <a:lnTo>
                  <a:pt x="8815" y="4382"/>
                </a:lnTo>
                <a:lnTo>
                  <a:pt x="9441" y="4695"/>
                </a:lnTo>
                <a:lnTo>
                  <a:pt x="10041" y="5034"/>
                </a:lnTo>
                <a:lnTo>
                  <a:pt x="11214" y="5764"/>
                </a:lnTo>
                <a:lnTo>
                  <a:pt x="12362" y="6494"/>
                </a:lnTo>
                <a:lnTo>
                  <a:pt x="13431" y="7277"/>
                </a:lnTo>
                <a:lnTo>
                  <a:pt x="14474" y="8059"/>
                </a:lnTo>
                <a:lnTo>
                  <a:pt x="15439" y="8868"/>
                </a:lnTo>
                <a:lnTo>
                  <a:pt x="16352" y="9650"/>
                </a:lnTo>
                <a:lnTo>
                  <a:pt x="17212" y="10432"/>
                </a:lnTo>
                <a:lnTo>
                  <a:pt x="18021" y="11189"/>
                </a:lnTo>
                <a:lnTo>
                  <a:pt x="18751" y="11945"/>
                </a:lnTo>
                <a:lnTo>
                  <a:pt x="19403" y="12623"/>
                </a:lnTo>
                <a:lnTo>
                  <a:pt x="20003" y="13275"/>
                </a:lnTo>
                <a:lnTo>
                  <a:pt x="20550" y="13875"/>
                </a:lnTo>
                <a:lnTo>
                  <a:pt x="20550" y="13875"/>
                </a:lnTo>
                <a:lnTo>
                  <a:pt x="19638" y="13353"/>
                </a:lnTo>
                <a:lnTo>
                  <a:pt x="18568" y="12805"/>
                </a:lnTo>
                <a:lnTo>
                  <a:pt x="17395" y="12232"/>
                </a:lnTo>
                <a:lnTo>
                  <a:pt x="16769" y="11945"/>
                </a:lnTo>
                <a:lnTo>
                  <a:pt x="16091" y="11658"/>
                </a:lnTo>
                <a:lnTo>
                  <a:pt x="15413" y="11397"/>
                </a:lnTo>
                <a:lnTo>
                  <a:pt x="14735" y="11136"/>
                </a:lnTo>
                <a:lnTo>
                  <a:pt x="14005" y="10902"/>
                </a:lnTo>
                <a:lnTo>
                  <a:pt x="13274" y="10667"/>
                </a:lnTo>
                <a:lnTo>
                  <a:pt x="12544" y="10484"/>
                </a:lnTo>
                <a:lnTo>
                  <a:pt x="11788" y="10328"/>
                </a:lnTo>
                <a:lnTo>
                  <a:pt x="11032" y="10198"/>
                </a:lnTo>
                <a:lnTo>
                  <a:pt x="10301" y="10093"/>
                </a:lnTo>
                <a:lnTo>
                  <a:pt x="9545" y="10041"/>
                </a:lnTo>
                <a:lnTo>
                  <a:pt x="8789" y="10015"/>
                </a:lnTo>
                <a:lnTo>
                  <a:pt x="8032" y="10041"/>
                </a:lnTo>
                <a:lnTo>
                  <a:pt x="7302" y="10119"/>
                </a:lnTo>
                <a:lnTo>
                  <a:pt x="6572" y="10276"/>
                </a:lnTo>
                <a:lnTo>
                  <a:pt x="5842" y="10458"/>
                </a:lnTo>
                <a:lnTo>
                  <a:pt x="5503" y="10563"/>
                </a:lnTo>
                <a:lnTo>
                  <a:pt x="5164" y="10693"/>
                </a:lnTo>
                <a:lnTo>
                  <a:pt x="4799" y="10850"/>
                </a:lnTo>
                <a:lnTo>
                  <a:pt x="4460" y="11006"/>
                </a:lnTo>
                <a:lnTo>
                  <a:pt x="4147" y="11189"/>
                </a:lnTo>
                <a:lnTo>
                  <a:pt x="3808" y="11397"/>
                </a:lnTo>
                <a:lnTo>
                  <a:pt x="3495" y="11606"/>
                </a:lnTo>
                <a:lnTo>
                  <a:pt x="3182" y="11841"/>
                </a:lnTo>
                <a:lnTo>
                  <a:pt x="2869" y="12101"/>
                </a:lnTo>
                <a:lnTo>
                  <a:pt x="2556" y="12362"/>
                </a:lnTo>
                <a:lnTo>
                  <a:pt x="2269" y="12649"/>
                </a:lnTo>
                <a:lnTo>
                  <a:pt x="1982" y="12962"/>
                </a:lnTo>
                <a:lnTo>
                  <a:pt x="1695" y="13301"/>
                </a:lnTo>
                <a:lnTo>
                  <a:pt x="1434" y="13640"/>
                </a:lnTo>
                <a:lnTo>
                  <a:pt x="1174" y="14031"/>
                </a:lnTo>
                <a:lnTo>
                  <a:pt x="913" y="14422"/>
                </a:lnTo>
                <a:lnTo>
                  <a:pt x="678" y="14840"/>
                </a:lnTo>
                <a:lnTo>
                  <a:pt x="443" y="15283"/>
                </a:lnTo>
                <a:lnTo>
                  <a:pt x="209" y="15726"/>
                </a:lnTo>
                <a:lnTo>
                  <a:pt x="0" y="16222"/>
                </a:lnTo>
                <a:lnTo>
                  <a:pt x="0" y="16222"/>
                </a:lnTo>
                <a:lnTo>
                  <a:pt x="496" y="16039"/>
                </a:lnTo>
                <a:lnTo>
                  <a:pt x="1069" y="15831"/>
                </a:lnTo>
                <a:lnTo>
                  <a:pt x="1852" y="15570"/>
                </a:lnTo>
                <a:lnTo>
                  <a:pt x="2817" y="15283"/>
                </a:lnTo>
                <a:lnTo>
                  <a:pt x="3964" y="14970"/>
                </a:lnTo>
                <a:lnTo>
                  <a:pt x="5242" y="14657"/>
                </a:lnTo>
                <a:lnTo>
                  <a:pt x="6650" y="14370"/>
                </a:lnTo>
                <a:lnTo>
                  <a:pt x="8189" y="14109"/>
                </a:lnTo>
                <a:lnTo>
                  <a:pt x="8997" y="13979"/>
                </a:lnTo>
                <a:lnTo>
                  <a:pt x="9832" y="13875"/>
                </a:lnTo>
                <a:lnTo>
                  <a:pt x="10666" y="13796"/>
                </a:lnTo>
                <a:lnTo>
                  <a:pt x="11527" y="13718"/>
                </a:lnTo>
                <a:lnTo>
                  <a:pt x="12414" y="13666"/>
                </a:lnTo>
                <a:lnTo>
                  <a:pt x="13300" y="13666"/>
                </a:lnTo>
                <a:lnTo>
                  <a:pt x="14213" y="13640"/>
                </a:lnTo>
                <a:lnTo>
                  <a:pt x="15126" y="13666"/>
                </a:lnTo>
                <a:lnTo>
                  <a:pt x="16065" y="13744"/>
                </a:lnTo>
                <a:lnTo>
                  <a:pt x="16978" y="13823"/>
                </a:lnTo>
                <a:lnTo>
                  <a:pt x="17916" y="13927"/>
                </a:lnTo>
                <a:lnTo>
                  <a:pt x="18855" y="14083"/>
                </a:lnTo>
                <a:lnTo>
                  <a:pt x="19794" y="14292"/>
                </a:lnTo>
                <a:lnTo>
                  <a:pt x="20707" y="14501"/>
                </a:lnTo>
                <a:lnTo>
                  <a:pt x="20029" y="14735"/>
                </a:lnTo>
                <a:lnTo>
                  <a:pt x="19246" y="15022"/>
                </a:lnTo>
                <a:lnTo>
                  <a:pt x="18412" y="15361"/>
                </a:lnTo>
                <a:lnTo>
                  <a:pt x="17995" y="15544"/>
                </a:lnTo>
                <a:lnTo>
                  <a:pt x="17577" y="15779"/>
                </a:lnTo>
                <a:lnTo>
                  <a:pt x="17160" y="16013"/>
                </a:lnTo>
                <a:lnTo>
                  <a:pt x="16743" y="16274"/>
                </a:lnTo>
                <a:lnTo>
                  <a:pt x="16326" y="16535"/>
                </a:lnTo>
                <a:lnTo>
                  <a:pt x="15934" y="16848"/>
                </a:lnTo>
                <a:lnTo>
                  <a:pt x="15543" y="17161"/>
                </a:lnTo>
                <a:lnTo>
                  <a:pt x="15178" y="17500"/>
                </a:lnTo>
                <a:lnTo>
                  <a:pt x="14839" y="17865"/>
                </a:lnTo>
                <a:lnTo>
                  <a:pt x="14500" y="18230"/>
                </a:lnTo>
                <a:lnTo>
                  <a:pt x="14213" y="18647"/>
                </a:lnTo>
                <a:lnTo>
                  <a:pt x="13926" y="19091"/>
                </a:lnTo>
                <a:lnTo>
                  <a:pt x="13692" y="19560"/>
                </a:lnTo>
                <a:lnTo>
                  <a:pt x="13483" y="20029"/>
                </a:lnTo>
                <a:lnTo>
                  <a:pt x="13327" y="20551"/>
                </a:lnTo>
                <a:lnTo>
                  <a:pt x="13196" y="21099"/>
                </a:lnTo>
                <a:lnTo>
                  <a:pt x="13118" y="21646"/>
                </a:lnTo>
                <a:lnTo>
                  <a:pt x="13092" y="22246"/>
                </a:lnTo>
                <a:lnTo>
                  <a:pt x="13118" y="22872"/>
                </a:lnTo>
                <a:lnTo>
                  <a:pt x="13196" y="23524"/>
                </a:lnTo>
                <a:lnTo>
                  <a:pt x="13327" y="24202"/>
                </a:lnTo>
                <a:lnTo>
                  <a:pt x="13509" y="24932"/>
                </a:lnTo>
                <a:lnTo>
                  <a:pt x="13770" y="25689"/>
                </a:lnTo>
                <a:lnTo>
                  <a:pt x="14083" y="26471"/>
                </a:lnTo>
                <a:lnTo>
                  <a:pt x="14474" y="27279"/>
                </a:lnTo>
                <a:lnTo>
                  <a:pt x="14943" y="28114"/>
                </a:lnTo>
                <a:lnTo>
                  <a:pt x="14996" y="27749"/>
                </a:lnTo>
                <a:lnTo>
                  <a:pt x="15178" y="26706"/>
                </a:lnTo>
                <a:lnTo>
                  <a:pt x="15335" y="26002"/>
                </a:lnTo>
                <a:lnTo>
                  <a:pt x="15543" y="25167"/>
                </a:lnTo>
                <a:lnTo>
                  <a:pt x="15778" y="24254"/>
                </a:lnTo>
                <a:lnTo>
                  <a:pt x="16091" y="23263"/>
                </a:lnTo>
                <a:lnTo>
                  <a:pt x="16456" y="22220"/>
                </a:lnTo>
                <a:lnTo>
                  <a:pt x="16899" y="21151"/>
                </a:lnTo>
                <a:lnTo>
                  <a:pt x="17134" y="20603"/>
                </a:lnTo>
                <a:lnTo>
                  <a:pt x="17395" y="20055"/>
                </a:lnTo>
                <a:lnTo>
                  <a:pt x="17682" y="19508"/>
                </a:lnTo>
                <a:lnTo>
                  <a:pt x="17969" y="18986"/>
                </a:lnTo>
                <a:lnTo>
                  <a:pt x="18282" y="18439"/>
                </a:lnTo>
                <a:lnTo>
                  <a:pt x="18621" y="17917"/>
                </a:lnTo>
                <a:lnTo>
                  <a:pt x="18986" y="17395"/>
                </a:lnTo>
                <a:lnTo>
                  <a:pt x="19377" y="16900"/>
                </a:lnTo>
                <a:lnTo>
                  <a:pt x="19768" y="16404"/>
                </a:lnTo>
                <a:lnTo>
                  <a:pt x="20211" y="15935"/>
                </a:lnTo>
                <a:lnTo>
                  <a:pt x="20655" y="15466"/>
                </a:lnTo>
                <a:lnTo>
                  <a:pt x="21124" y="15048"/>
                </a:lnTo>
                <a:lnTo>
                  <a:pt x="21750" y="21151"/>
                </a:lnTo>
                <a:lnTo>
                  <a:pt x="21750" y="21151"/>
                </a:lnTo>
                <a:lnTo>
                  <a:pt x="20837" y="20864"/>
                </a:lnTo>
                <a:lnTo>
                  <a:pt x="22532" y="26367"/>
                </a:lnTo>
                <a:lnTo>
                  <a:pt x="21620" y="26367"/>
                </a:lnTo>
                <a:lnTo>
                  <a:pt x="22480" y="29157"/>
                </a:lnTo>
                <a:lnTo>
                  <a:pt x="22480" y="29157"/>
                </a:lnTo>
                <a:lnTo>
                  <a:pt x="21907" y="29027"/>
                </a:lnTo>
                <a:lnTo>
                  <a:pt x="21646" y="29001"/>
                </a:lnTo>
                <a:lnTo>
                  <a:pt x="21411" y="28975"/>
                </a:lnTo>
                <a:lnTo>
                  <a:pt x="20942" y="28975"/>
                </a:lnTo>
                <a:lnTo>
                  <a:pt x="20498" y="29053"/>
                </a:lnTo>
                <a:lnTo>
                  <a:pt x="20107" y="29157"/>
                </a:lnTo>
                <a:lnTo>
                  <a:pt x="19768" y="29314"/>
                </a:lnTo>
                <a:lnTo>
                  <a:pt x="19481" y="29496"/>
                </a:lnTo>
                <a:lnTo>
                  <a:pt x="19194" y="29731"/>
                </a:lnTo>
                <a:lnTo>
                  <a:pt x="18960" y="29966"/>
                </a:lnTo>
                <a:lnTo>
                  <a:pt x="18777" y="30226"/>
                </a:lnTo>
                <a:lnTo>
                  <a:pt x="18595" y="30513"/>
                </a:lnTo>
                <a:lnTo>
                  <a:pt x="18438" y="30774"/>
                </a:lnTo>
                <a:lnTo>
                  <a:pt x="18334" y="31035"/>
                </a:lnTo>
                <a:lnTo>
                  <a:pt x="18229" y="31296"/>
                </a:lnTo>
                <a:lnTo>
                  <a:pt x="18099" y="31739"/>
                </a:lnTo>
                <a:lnTo>
                  <a:pt x="18125" y="31217"/>
                </a:lnTo>
                <a:lnTo>
                  <a:pt x="18203" y="30591"/>
                </a:lnTo>
                <a:lnTo>
                  <a:pt x="18334" y="29887"/>
                </a:lnTo>
                <a:lnTo>
                  <a:pt x="18412" y="29496"/>
                </a:lnTo>
                <a:lnTo>
                  <a:pt x="18516" y="29105"/>
                </a:lnTo>
                <a:lnTo>
                  <a:pt x="18621" y="28714"/>
                </a:lnTo>
                <a:lnTo>
                  <a:pt x="18777" y="28323"/>
                </a:lnTo>
                <a:lnTo>
                  <a:pt x="18934" y="27905"/>
                </a:lnTo>
                <a:lnTo>
                  <a:pt x="19142" y="27514"/>
                </a:lnTo>
                <a:lnTo>
                  <a:pt x="19351" y="27123"/>
                </a:lnTo>
                <a:lnTo>
                  <a:pt x="19612" y="26758"/>
                </a:lnTo>
                <a:lnTo>
                  <a:pt x="19872" y="26393"/>
                </a:lnTo>
                <a:lnTo>
                  <a:pt x="20185" y="26054"/>
                </a:lnTo>
                <a:lnTo>
                  <a:pt x="20185" y="26054"/>
                </a:lnTo>
                <a:lnTo>
                  <a:pt x="20029" y="26080"/>
                </a:lnTo>
                <a:lnTo>
                  <a:pt x="19586" y="26262"/>
                </a:lnTo>
                <a:lnTo>
                  <a:pt x="19325" y="26393"/>
                </a:lnTo>
                <a:lnTo>
                  <a:pt x="19012" y="26549"/>
                </a:lnTo>
                <a:lnTo>
                  <a:pt x="18699" y="26784"/>
                </a:lnTo>
                <a:lnTo>
                  <a:pt x="18386" y="27045"/>
                </a:lnTo>
                <a:lnTo>
                  <a:pt x="18099" y="27358"/>
                </a:lnTo>
                <a:lnTo>
                  <a:pt x="17969" y="27540"/>
                </a:lnTo>
                <a:lnTo>
                  <a:pt x="17838" y="27723"/>
                </a:lnTo>
                <a:lnTo>
                  <a:pt x="17708" y="27931"/>
                </a:lnTo>
                <a:lnTo>
                  <a:pt x="17604" y="28140"/>
                </a:lnTo>
                <a:lnTo>
                  <a:pt x="17525" y="28375"/>
                </a:lnTo>
                <a:lnTo>
                  <a:pt x="17447" y="28636"/>
                </a:lnTo>
                <a:lnTo>
                  <a:pt x="17395" y="28896"/>
                </a:lnTo>
                <a:lnTo>
                  <a:pt x="17369" y="29183"/>
                </a:lnTo>
                <a:lnTo>
                  <a:pt x="17343" y="29496"/>
                </a:lnTo>
                <a:lnTo>
                  <a:pt x="17343" y="29809"/>
                </a:lnTo>
                <a:lnTo>
                  <a:pt x="17395" y="30148"/>
                </a:lnTo>
                <a:lnTo>
                  <a:pt x="17447" y="30487"/>
                </a:lnTo>
                <a:lnTo>
                  <a:pt x="17525" y="30878"/>
                </a:lnTo>
                <a:lnTo>
                  <a:pt x="17656" y="31270"/>
                </a:lnTo>
                <a:lnTo>
                  <a:pt x="17656" y="31270"/>
                </a:lnTo>
                <a:lnTo>
                  <a:pt x="17369" y="30904"/>
                </a:lnTo>
                <a:lnTo>
                  <a:pt x="17108" y="30591"/>
                </a:lnTo>
                <a:lnTo>
                  <a:pt x="16847" y="30305"/>
                </a:lnTo>
                <a:lnTo>
                  <a:pt x="16560" y="30070"/>
                </a:lnTo>
                <a:lnTo>
                  <a:pt x="16300" y="29887"/>
                </a:lnTo>
                <a:lnTo>
                  <a:pt x="16013" y="29705"/>
                </a:lnTo>
                <a:lnTo>
                  <a:pt x="15752" y="29574"/>
                </a:lnTo>
                <a:lnTo>
                  <a:pt x="15491" y="29470"/>
                </a:lnTo>
                <a:lnTo>
                  <a:pt x="15230" y="29418"/>
                </a:lnTo>
                <a:lnTo>
                  <a:pt x="14970" y="29366"/>
                </a:lnTo>
                <a:lnTo>
                  <a:pt x="14709" y="29340"/>
                </a:lnTo>
                <a:lnTo>
                  <a:pt x="14474" y="29366"/>
                </a:lnTo>
                <a:lnTo>
                  <a:pt x="14213" y="29392"/>
                </a:lnTo>
                <a:lnTo>
                  <a:pt x="13978" y="29418"/>
                </a:lnTo>
                <a:lnTo>
                  <a:pt x="13744" y="29470"/>
                </a:lnTo>
                <a:lnTo>
                  <a:pt x="13535" y="29548"/>
                </a:lnTo>
                <a:lnTo>
                  <a:pt x="13118" y="29731"/>
                </a:lnTo>
                <a:lnTo>
                  <a:pt x="12727" y="29940"/>
                </a:lnTo>
                <a:lnTo>
                  <a:pt x="12388" y="30174"/>
                </a:lnTo>
                <a:lnTo>
                  <a:pt x="12101" y="30409"/>
                </a:lnTo>
                <a:lnTo>
                  <a:pt x="11866" y="30591"/>
                </a:lnTo>
                <a:lnTo>
                  <a:pt x="11710" y="30774"/>
                </a:lnTo>
                <a:lnTo>
                  <a:pt x="11553" y="30931"/>
                </a:lnTo>
                <a:lnTo>
                  <a:pt x="12023" y="30878"/>
                </a:lnTo>
                <a:lnTo>
                  <a:pt x="12935" y="30878"/>
                </a:lnTo>
                <a:lnTo>
                  <a:pt x="13379" y="30904"/>
                </a:lnTo>
                <a:lnTo>
                  <a:pt x="13822" y="30957"/>
                </a:lnTo>
                <a:lnTo>
                  <a:pt x="14239" y="31009"/>
                </a:lnTo>
                <a:lnTo>
                  <a:pt x="15074" y="31191"/>
                </a:lnTo>
                <a:lnTo>
                  <a:pt x="15830" y="31400"/>
                </a:lnTo>
                <a:lnTo>
                  <a:pt x="16508" y="31635"/>
                </a:lnTo>
                <a:lnTo>
                  <a:pt x="17134" y="31869"/>
                </a:lnTo>
                <a:lnTo>
                  <a:pt x="17630" y="32078"/>
                </a:lnTo>
                <a:lnTo>
                  <a:pt x="16899" y="32026"/>
                </a:lnTo>
                <a:lnTo>
                  <a:pt x="16482" y="32000"/>
                </a:lnTo>
                <a:lnTo>
                  <a:pt x="16013" y="32026"/>
                </a:lnTo>
                <a:lnTo>
                  <a:pt x="15543" y="32052"/>
                </a:lnTo>
                <a:lnTo>
                  <a:pt x="15074" y="32104"/>
                </a:lnTo>
                <a:lnTo>
                  <a:pt x="14578" y="32208"/>
                </a:lnTo>
                <a:lnTo>
                  <a:pt x="14109" y="32339"/>
                </a:lnTo>
                <a:lnTo>
                  <a:pt x="13666" y="32521"/>
                </a:lnTo>
                <a:lnTo>
                  <a:pt x="13457" y="32626"/>
                </a:lnTo>
                <a:lnTo>
                  <a:pt x="13248" y="32756"/>
                </a:lnTo>
                <a:lnTo>
                  <a:pt x="13066" y="32886"/>
                </a:lnTo>
                <a:lnTo>
                  <a:pt x="12883" y="33043"/>
                </a:lnTo>
                <a:lnTo>
                  <a:pt x="12701" y="33225"/>
                </a:lnTo>
                <a:lnTo>
                  <a:pt x="12544" y="33408"/>
                </a:lnTo>
                <a:lnTo>
                  <a:pt x="12414" y="33591"/>
                </a:lnTo>
                <a:lnTo>
                  <a:pt x="12283" y="33825"/>
                </a:lnTo>
                <a:lnTo>
                  <a:pt x="12179" y="34060"/>
                </a:lnTo>
                <a:lnTo>
                  <a:pt x="12075" y="34295"/>
                </a:lnTo>
                <a:lnTo>
                  <a:pt x="12023" y="34582"/>
                </a:lnTo>
                <a:lnTo>
                  <a:pt x="11970" y="34868"/>
                </a:lnTo>
                <a:lnTo>
                  <a:pt x="11944" y="35181"/>
                </a:lnTo>
                <a:lnTo>
                  <a:pt x="11944" y="35520"/>
                </a:lnTo>
                <a:lnTo>
                  <a:pt x="12075" y="35390"/>
                </a:lnTo>
                <a:lnTo>
                  <a:pt x="12388" y="35077"/>
                </a:lnTo>
                <a:lnTo>
                  <a:pt x="12935" y="34634"/>
                </a:lnTo>
                <a:lnTo>
                  <a:pt x="13639" y="34086"/>
                </a:lnTo>
                <a:lnTo>
                  <a:pt x="14057" y="33799"/>
                </a:lnTo>
                <a:lnTo>
                  <a:pt x="14500" y="33512"/>
                </a:lnTo>
                <a:lnTo>
                  <a:pt x="14970" y="33252"/>
                </a:lnTo>
                <a:lnTo>
                  <a:pt x="15465" y="32991"/>
                </a:lnTo>
                <a:lnTo>
                  <a:pt x="16013" y="32756"/>
                </a:lnTo>
                <a:lnTo>
                  <a:pt x="16560" y="32547"/>
                </a:lnTo>
                <a:lnTo>
                  <a:pt x="17160" y="32365"/>
                </a:lnTo>
                <a:lnTo>
                  <a:pt x="17760" y="32234"/>
                </a:lnTo>
                <a:lnTo>
                  <a:pt x="17760" y="32234"/>
                </a:lnTo>
                <a:lnTo>
                  <a:pt x="17395" y="32574"/>
                </a:lnTo>
                <a:lnTo>
                  <a:pt x="17186" y="32782"/>
                </a:lnTo>
                <a:lnTo>
                  <a:pt x="17004" y="33017"/>
                </a:lnTo>
                <a:lnTo>
                  <a:pt x="16821" y="33278"/>
                </a:lnTo>
                <a:lnTo>
                  <a:pt x="16665" y="33565"/>
                </a:lnTo>
                <a:lnTo>
                  <a:pt x="16534" y="33851"/>
                </a:lnTo>
                <a:lnTo>
                  <a:pt x="16456" y="34164"/>
                </a:lnTo>
                <a:lnTo>
                  <a:pt x="16404" y="34477"/>
                </a:lnTo>
                <a:lnTo>
                  <a:pt x="16404" y="34816"/>
                </a:lnTo>
                <a:lnTo>
                  <a:pt x="16456" y="35155"/>
                </a:lnTo>
                <a:lnTo>
                  <a:pt x="16508" y="35338"/>
                </a:lnTo>
                <a:lnTo>
                  <a:pt x="16586" y="35520"/>
                </a:lnTo>
                <a:lnTo>
                  <a:pt x="16665" y="35703"/>
                </a:lnTo>
                <a:lnTo>
                  <a:pt x="16769" y="35886"/>
                </a:lnTo>
                <a:lnTo>
                  <a:pt x="16899" y="36068"/>
                </a:lnTo>
                <a:lnTo>
                  <a:pt x="17056" y="36251"/>
                </a:lnTo>
                <a:lnTo>
                  <a:pt x="17238" y="36433"/>
                </a:lnTo>
                <a:lnTo>
                  <a:pt x="17421" y="36616"/>
                </a:lnTo>
                <a:lnTo>
                  <a:pt x="17656" y="36798"/>
                </a:lnTo>
                <a:lnTo>
                  <a:pt x="17916" y="36981"/>
                </a:lnTo>
                <a:lnTo>
                  <a:pt x="17786" y="36538"/>
                </a:lnTo>
                <a:lnTo>
                  <a:pt x="17682" y="36042"/>
                </a:lnTo>
                <a:lnTo>
                  <a:pt x="17577" y="35390"/>
                </a:lnTo>
                <a:lnTo>
                  <a:pt x="17551" y="35051"/>
                </a:lnTo>
                <a:lnTo>
                  <a:pt x="17525" y="34660"/>
                </a:lnTo>
                <a:lnTo>
                  <a:pt x="17525" y="34295"/>
                </a:lnTo>
                <a:lnTo>
                  <a:pt x="17551" y="33877"/>
                </a:lnTo>
                <a:lnTo>
                  <a:pt x="17604" y="33486"/>
                </a:lnTo>
                <a:lnTo>
                  <a:pt x="17682" y="33095"/>
                </a:lnTo>
                <a:lnTo>
                  <a:pt x="17812" y="32704"/>
                </a:lnTo>
                <a:lnTo>
                  <a:pt x="17943" y="32313"/>
                </a:lnTo>
                <a:lnTo>
                  <a:pt x="18386" y="32808"/>
                </a:lnTo>
                <a:lnTo>
                  <a:pt x="18986" y="33565"/>
                </a:lnTo>
                <a:lnTo>
                  <a:pt x="19351" y="34060"/>
                </a:lnTo>
                <a:lnTo>
                  <a:pt x="19742" y="34608"/>
                </a:lnTo>
                <a:lnTo>
                  <a:pt x="20159" y="35234"/>
                </a:lnTo>
                <a:lnTo>
                  <a:pt x="20577" y="35912"/>
                </a:lnTo>
                <a:lnTo>
                  <a:pt x="20994" y="36668"/>
                </a:lnTo>
                <a:lnTo>
                  <a:pt x="21411" y="37450"/>
                </a:lnTo>
                <a:lnTo>
                  <a:pt x="21828" y="38311"/>
                </a:lnTo>
                <a:lnTo>
                  <a:pt x="22220" y="39224"/>
                </a:lnTo>
                <a:lnTo>
                  <a:pt x="22611" y="40189"/>
                </a:lnTo>
                <a:lnTo>
                  <a:pt x="22950" y="41206"/>
                </a:lnTo>
                <a:lnTo>
                  <a:pt x="23263" y="42275"/>
                </a:lnTo>
                <a:lnTo>
                  <a:pt x="23523" y="43396"/>
                </a:lnTo>
                <a:lnTo>
                  <a:pt x="24541" y="43422"/>
                </a:lnTo>
                <a:lnTo>
                  <a:pt x="24645" y="43892"/>
                </a:lnTo>
                <a:lnTo>
                  <a:pt x="26783" y="43892"/>
                </a:lnTo>
                <a:lnTo>
                  <a:pt x="27253" y="37398"/>
                </a:lnTo>
                <a:lnTo>
                  <a:pt x="26549" y="37398"/>
                </a:lnTo>
                <a:lnTo>
                  <a:pt x="26914" y="31948"/>
                </a:lnTo>
                <a:lnTo>
                  <a:pt x="25923" y="31948"/>
                </a:lnTo>
                <a:lnTo>
                  <a:pt x="25923" y="26158"/>
                </a:lnTo>
                <a:lnTo>
                  <a:pt x="25010" y="26158"/>
                </a:lnTo>
                <a:lnTo>
                  <a:pt x="25010" y="20290"/>
                </a:lnTo>
                <a:lnTo>
                  <a:pt x="24228" y="20577"/>
                </a:lnTo>
                <a:lnTo>
                  <a:pt x="22298" y="14579"/>
                </a:lnTo>
                <a:lnTo>
                  <a:pt x="22298" y="14579"/>
                </a:lnTo>
                <a:lnTo>
                  <a:pt x="23054" y="14866"/>
                </a:lnTo>
                <a:lnTo>
                  <a:pt x="23784" y="15179"/>
                </a:lnTo>
                <a:lnTo>
                  <a:pt x="24462" y="15518"/>
                </a:lnTo>
                <a:lnTo>
                  <a:pt x="25140" y="15857"/>
                </a:lnTo>
                <a:lnTo>
                  <a:pt x="25766" y="16222"/>
                </a:lnTo>
                <a:lnTo>
                  <a:pt x="26366" y="16587"/>
                </a:lnTo>
                <a:lnTo>
                  <a:pt x="26940" y="16952"/>
                </a:lnTo>
                <a:lnTo>
                  <a:pt x="27488" y="17343"/>
                </a:lnTo>
                <a:lnTo>
                  <a:pt x="28009" y="17734"/>
                </a:lnTo>
                <a:lnTo>
                  <a:pt x="28505" y="18126"/>
                </a:lnTo>
                <a:lnTo>
                  <a:pt x="28948" y="18517"/>
                </a:lnTo>
                <a:lnTo>
                  <a:pt x="29391" y="18908"/>
                </a:lnTo>
                <a:lnTo>
                  <a:pt x="29809" y="19299"/>
                </a:lnTo>
                <a:lnTo>
                  <a:pt x="30174" y="19690"/>
                </a:lnTo>
                <a:lnTo>
                  <a:pt x="30878" y="20447"/>
                </a:lnTo>
                <a:lnTo>
                  <a:pt x="31478" y="21177"/>
                </a:lnTo>
                <a:lnTo>
                  <a:pt x="31973" y="21829"/>
                </a:lnTo>
                <a:lnTo>
                  <a:pt x="32390" y="22455"/>
                </a:lnTo>
                <a:lnTo>
                  <a:pt x="32729" y="22976"/>
                </a:lnTo>
                <a:lnTo>
                  <a:pt x="32964" y="23420"/>
                </a:lnTo>
                <a:lnTo>
                  <a:pt x="33147" y="23733"/>
                </a:lnTo>
                <a:lnTo>
                  <a:pt x="33277" y="24020"/>
                </a:lnTo>
                <a:lnTo>
                  <a:pt x="33381" y="23185"/>
                </a:lnTo>
                <a:lnTo>
                  <a:pt x="33434" y="22377"/>
                </a:lnTo>
                <a:lnTo>
                  <a:pt x="33434" y="21620"/>
                </a:lnTo>
                <a:lnTo>
                  <a:pt x="33381" y="20916"/>
                </a:lnTo>
                <a:lnTo>
                  <a:pt x="33277" y="20264"/>
                </a:lnTo>
                <a:lnTo>
                  <a:pt x="33121" y="19638"/>
                </a:lnTo>
                <a:lnTo>
                  <a:pt x="32938" y="19064"/>
                </a:lnTo>
                <a:lnTo>
                  <a:pt x="32703" y="18543"/>
                </a:lnTo>
                <a:lnTo>
                  <a:pt x="32443" y="18047"/>
                </a:lnTo>
                <a:lnTo>
                  <a:pt x="32130" y="17604"/>
                </a:lnTo>
                <a:lnTo>
                  <a:pt x="31791" y="17187"/>
                </a:lnTo>
                <a:lnTo>
                  <a:pt x="31452" y="16796"/>
                </a:lnTo>
                <a:lnTo>
                  <a:pt x="31060" y="16457"/>
                </a:lnTo>
                <a:lnTo>
                  <a:pt x="30643" y="16118"/>
                </a:lnTo>
                <a:lnTo>
                  <a:pt x="30226" y="15831"/>
                </a:lnTo>
                <a:lnTo>
                  <a:pt x="29782" y="15570"/>
                </a:lnTo>
                <a:lnTo>
                  <a:pt x="29313" y="15361"/>
                </a:lnTo>
                <a:lnTo>
                  <a:pt x="28844" y="15153"/>
                </a:lnTo>
                <a:lnTo>
                  <a:pt x="28374" y="14970"/>
                </a:lnTo>
                <a:lnTo>
                  <a:pt x="27879" y="14814"/>
                </a:lnTo>
                <a:lnTo>
                  <a:pt x="27409" y="14683"/>
                </a:lnTo>
                <a:lnTo>
                  <a:pt x="26914" y="14553"/>
                </a:lnTo>
                <a:lnTo>
                  <a:pt x="26444" y="14475"/>
                </a:lnTo>
                <a:lnTo>
                  <a:pt x="25975" y="14370"/>
                </a:lnTo>
                <a:lnTo>
                  <a:pt x="25036" y="14266"/>
                </a:lnTo>
                <a:lnTo>
                  <a:pt x="24175" y="14214"/>
                </a:lnTo>
                <a:lnTo>
                  <a:pt x="23393" y="14188"/>
                </a:lnTo>
                <a:lnTo>
                  <a:pt x="22715" y="14188"/>
                </a:lnTo>
                <a:lnTo>
                  <a:pt x="23419" y="13953"/>
                </a:lnTo>
                <a:lnTo>
                  <a:pt x="24149" y="13718"/>
                </a:lnTo>
                <a:lnTo>
                  <a:pt x="24854" y="13510"/>
                </a:lnTo>
                <a:lnTo>
                  <a:pt x="25584" y="13301"/>
                </a:lnTo>
                <a:lnTo>
                  <a:pt x="26992" y="12962"/>
                </a:lnTo>
                <a:lnTo>
                  <a:pt x="28348" y="12675"/>
                </a:lnTo>
                <a:lnTo>
                  <a:pt x="29678" y="12466"/>
                </a:lnTo>
                <a:lnTo>
                  <a:pt x="30956" y="12284"/>
                </a:lnTo>
                <a:lnTo>
                  <a:pt x="32156" y="12153"/>
                </a:lnTo>
                <a:lnTo>
                  <a:pt x="33303" y="12075"/>
                </a:lnTo>
                <a:lnTo>
                  <a:pt x="34320" y="12023"/>
                </a:lnTo>
                <a:lnTo>
                  <a:pt x="35259" y="11997"/>
                </a:lnTo>
                <a:lnTo>
                  <a:pt x="36094" y="11971"/>
                </a:lnTo>
                <a:lnTo>
                  <a:pt x="36798" y="11997"/>
                </a:lnTo>
                <a:lnTo>
                  <a:pt x="37789" y="12023"/>
                </a:lnTo>
                <a:lnTo>
                  <a:pt x="38128" y="12049"/>
                </a:lnTo>
                <a:lnTo>
                  <a:pt x="37398" y="11449"/>
                </a:lnTo>
                <a:lnTo>
                  <a:pt x="36693" y="10928"/>
                </a:lnTo>
                <a:lnTo>
                  <a:pt x="35989" y="10484"/>
                </a:lnTo>
                <a:lnTo>
                  <a:pt x="35311" y="10093"/>
                </a:lnTo>
                <a:lnTo>
                  <a:pt x="34633" y="9754"/>
                </a:lnTo>
                <a:lnTo>
                  <a:pt x="33955" y="9467"/>
                </a:lnTo>
                <a:lnTo>
                  <a:pt x="33303" y="9259"/>
                </a:lnTo>
                <a:lnTo>
                  <a:pt x="32677" y="9102"/>
                </a:lnTo>
                <a:lnTo>
                  <a:pt x="32051" y="8972"/>
                </a:lnTo>
                <a:lnTo>
                  <a:pt x="31425" y="8894"/>
                </a:lnTo>
                <a:lnTo>
                  <a:pt x="30852" y="8868"/>
                </a:lnTo>
                <a:lnTo>
                  <a:pt x="30252" y="8894"/>
                </a:lnTo>
                <a:lnTo>
                  <a:pt x="29704" y="8946"/>
                </a:lnTo>
                <a:lnTo>
                  <a:pt x="29157" y="9050"/>
                </a:lnTo>
                <a:lnTo>
                  <a:pt x="28609" y="9154"/>
                </a:lnTo>
                <a:lnTo>
                  <a:pt x="28087" y="9311"/>
                </a:lnTo>
                <a:lnTo>
                  <a:pt x="27592" y="9493"/>
                </a:lnTo>
                <a:lnTo>
                  <a:pt x="27096" y="9702"/>
                </a:lnTo>
                <a:lnTo>
                  <a:pt x="26627" y="9937"/>
                </a:lnTo>
                <a:lnTo>
                  <a:pt x="26184" y="10171"/>
                </a:lnTo>
                <a:lnTo>
                  <a:pt x="25766" y="10432"/>
                </a:lnTo>
                <a:lnTo>
                  <a:pt x="25349" y="10693"/>
                </a:lnTo>
                <a:lnTo>
                  <a:pt x="24958" y="10980"/>
                </a:lnTo>
                <a:lnTo>
                  <a:pt x="24567" y="11293"/>
                </a:lnTo>
                <a:lnTo>
                  <a:pt x="23889" y="11867"/>
                </a:lnTo>
                <a:lnTo>
                  <a:pt x="23263" y="12466"/>
                </a:lnTo>
                <a:lnTo>
                  <a:pt x="22741" y="13040"/>
                </a:lnTo>
                <a:lnTo>
                  <a:pt x="22298" y="13562"/>
                </a:lnTo>
                <a:lnTo>
                  <a:pt x="22663" y="12884"/>
                </a:lnTo>
                <a:lnTo>
                  <a:pt x="23080" y="12127"/>
                </a:lnTo>
                <a:lnTo>
                  <a:pt x="23550" y="11319"/>
                </a:lnTo>
                <a:lnTo>
                  <a:pt x="24097" y="10458"/>
                </a:lnTo>
                <a:lnTo>
                  <a:pt x="24723" y="9546"/>
                </a:lnTo>
                <a:lnTo>
                  <a:pt x="25375" y="8607"/>
                </a:lnTo>
                <a:lnTo>
                  <a:pt x="26131" y="7642"/>
                </a:lnTo>
                <a:lnTo>
                  <a:pt x="26914" y="6677"/>
                </a:lnTo>
                <a:lnTo>
                  <a:pt x="27774" y="5712"/>
                </a:lnTo>
                <a:lnTo>
                  <a:pt x="28244" y="5243"/>
                </a:lnTo>
                <a:lnTo>
                  <a:pt x="28713" y="4773"/>
                </a:lnTo>
                <a:lnTo>
                  <a:pt x="29209" y="4330"/>
                </a:lnTo>
                <a:lnTo>
                  <a:pt x="29704" y="3860"/>
                </a:lnTo>
                <a:lnTo>
                  <a:pt x="30226" y="3443"/>
                </a:lnTo>
                <a:lnTo>
                  <a:pt x="30774" y="3000"/>
                </a:lnTo>
                <a:lnTo>
                  <a:pt x="31321" y="2582"/>
                </a:lnTo>
                <a:lnTo>
                  <a:pt x="31895" y="2191"/>
                </a:lnTo>
                <a:lnTo>
                  <a:pt x="32469" y="1800"/>
                </a:lnTo>
                <a:lnTo>
                  <a:pt x="33095" y="1435"/>
                </a:lnTo>
                <a:lnTo>
                  <a:pt x="33694" y="1096"/>
                </a:lnTo>
                <a:lnTo>
                  <a:pt x="34346" y="783"/>
                </a:lnTo>
                <a:lnTo>
                  <a:pt x="34998" y="470"/>
                </a:lnTo>
                <a:lnTo>
                  <a:pt x="35650" y="209"/>
                </a:lnTo>
                <a:lnTo>
                  <a:pt x="35129" y="105"/>
                </a:lnTo>
                <a:lnTo>
                  <a:pt x="34503" y="53"/>
                </a:lnTo>
                <a:lnTo>
                  <a:pt x="33694" y="27"/>
                </a:lnTo>
                <a:lnTo>
                  <a:pt x="3325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60">
            <a:extLst>
              <a:ext uri="{FF2B5EF4-FFF2-40B4-BE49-F238E27FC236}">
                <a16:creationId xmlns:a16="http://schemas.microsoft.com/office/drawing/2014/main" id="{74221C07-FF6F-2E5E-70FE-7F558CB4D20F}"/>
              </a:ext>
            </a:extLst>
          </p:cNvPr>
          <p:cNvSpPr/>
          <p:nvPr/>
        </p:nvSpPr>
        <p:spPr>
          <a:xfrm flipH="1">
            <a:off x="5553300" y="3922534"/>
            <a:ext cx="511591" cy="622685"/>
          </a:xfrm>
          <a:custGeom>
            <a:avLst/>
            <a:gdLst/>
            <a:ahLst/>
            <a:cxnLst/>
            <a:rect l="l" t="t" r="r" b="b"/>
            <a:pathLst>
              <a:path w="30045" h="36564" extrusionOk="0">
                <a:moveTo>
                  <a:pt x="2896" y="0"/>
                </a:moveTo>
                <a:lnTo>
                  <a:pt x="2452" y="27"/>
                </a:lnTo>
                <a:lnTo>
                  <a:pt x="3261" y="496"/>
                </a:lnTo>
                <a:lnTo>
                  <a:pt x="4017" y="1018"/>
                </a:lnTo>
                <a:lnTo>
                  <a:pt x="4747" y="1565"/>
                </a:lnTo>
                <a:lnTo>
                  <a:pt x="5452" y="2165"/>
                </a:lnTo>
                <a:lnTo>
                  <a:pt x="6103" y="2791"/>
                </a:lnTo>
                <a:lnTo>
                  <a:pt x="6729" y="3443"/>
                </a:lnTo>
                <a:lnTo>
                  <a:pt x="7303" y="4095"/>
                </a:lnTo>
                <a:lnTo>
                  <a:pt x="7851" y="4773"/>
                </a:lnTo>
                <a:lnTo>
                  <a:pt x="8372" y="5477"/>
                </a:lnTo>
                <a:lnTo>
                  <a:pt x="8842" y="6155"/>
                </a:lnTo>
                <a:lnTo>
                  <a:pt x="9285" y="6859"/>
                </a:lnTo>
                <a:lnTo>
                  <a:pt x="9702" y="7537"/>
                </a:lnTo>
                <a:lnTo>
                  <a:pt x="10094" y="8189"/>
                </a:lnTo>
                <a:lnTo>
                  <a:pt x="10433" y="8841"/>
                </a:lnTo>
                <a:lnTo>
                  <a:pt x="10772" y="9493"/>
                </a:lnTo>
                <a:lnTo>
                  <a:pt x="11059" y="10093"/>
                </a:lnTo>
                <a:lnTo>
                  <a:pt x="10720" y="9624"/>
                </a:lnTo>
                <a:lnTo>
                  <a:pt x="10354" y="9128"/>
                </a:lnTo>
                <a:lnTo>
                  <a:pt x="9937" y="8659"/>
                </a:lnTo>
                <a:lnTo>
                  <a:pt x="9468" y="8215"/>
                </a:lnTo>
                <a:lnTo>
                  <a:pt x="8972" y="7772"/>
                </a:lnTo>
                <a:lnTo>
                  <a:pt x="8425" y="7381"/>
                </a:lnTo>
                <a:lnTo>
                  <a:pt x="8138" y="7198"/>
                </a:lnTo>
                <a:lnTo>
                  <a:pt x="7825" y="7016"/>
                </a:lnTo>
                <a:lnTo>
                  <a:pt x="7512" y="6859"/>
                </a:lnTo>
                <a:lnTo>
                  <a:pt x="7173" y="6729"/>
                </a:lnTo>
                <a:lnTo>
                  <a:pt x="6834" y="6598"/>
                </a:lnTo>
                <a:lnTo>
                  <a:pt x="6469" y="6468"/>
                </a:lnTo>
                <a:lnTo>
                  <a:pt x="6103" y="6364"/>
                </a:lnTo>
                <a:lnTo>
                  <a:pt x="5738" y="6286"/>
                </a:lnTo>
                <a:lnTo>
                  <a:pt x="5321" y="6233"/>
                </a:lnTo>
                <a:lnTo>
                  <a:pt x="4930" y="6181"/>
                </a:lnTo>
                <a:lnTo>
                  <a:pt x="4043" y="6181"/>
                </a:lnTo>
                <a:lnTo>
                  <a:pt x="3600" y="6207"/>
                </a:lnTo>
                <a:lnTo>
                  <a:pt x="3130" y="6259"/>
                </a:lnTo>
                <a:lnTo>
                  <a:pt x="2661" y="6312"/>
                </a:lnTo>
                <a:lnTo>
                  <a:pt x="2166" y="6416"/>
                </a:lnTo>
                <a:lnTo>
                  <a:pt x="1644" y="6546"/>
                </a:lnTo>
                <a:lnTo>
                  <a:pt x="1122" y="6703"/>
                </a:lnTo>
                <a:lnTo>
                  <a:pt x="575" y="6911"/>
                </a:lnTo>
                <a:lnTo>
                  <a:pt x="1" y="7120"/>
                </a:lnTo>
                <a:lnTo>
                  <a:pt x="314" y="7172"/>
                </a:lnTo>
                <a:lnTo>
                  <a:pt x="1148" y="7355"/>
                </a:lnTo>
                <a:lnTo>
                  <a:pt x="1722" y="7511"/>
                </a:lnTo>
                <a:lnTo>
                  <a:pt x="2426" y="7720"/>
                </a:lnTo>
                <a:lnTo>
                  <a:pt x="3183" y="7955"/>
                </a:lnTo>
                <a:lnTo>
                  <a:pt x="4043" y="8215"/>
                </a:lnTo>
                <a:lnTo>
                  <a:pt x="4930" y="8554"/>
                </a:lnTo>
                <a:lnTo>
                  <a:pt x="5895" y="8946"/>
                </a:lnTo>
                <a:lnTo>
                  <a:pt x="6886" y="9389"/>
                </a:lnTo>
                <a:lnTo>
                  <a:pt x="7903" y="9884"/>
                </a:lnTo>
                <a:lnTo>
                  <a:pt x="8920" y="10458"/>
                </a:lnTo>
                <a:lnTo>
                  <a:pt x="9963" y="11084"/>
                </a:lnTo>
                <a:lnTo>
                  <a:pt x="10485" y="11423"/>
                </a:lnTo>
                <a:lnTo>
                  <a:pt x="10980" y="11788"/>
                </a:lnTo>
                <a:lnTo>
                  <a:pt x="11476" y="12179"/>
                </a:lnTo>
                <a:lnTo>
                  <a:pt x="11971" y="12571"/>
                </a:lnTo>
                <a:lnTo>
                  <a:pt x="11789" y="13144"/>
                </a:lnTo>
                <a:lnTo>
                  <a:pt x="11293" y="12857"/>
                </a:lnTo>
                <a:lnTo>
                  <a:pt x="10720" y="12518"/>
                </a:lnTo>
                <a:lnTo>
                  <a:pt x="10068" y="12179"/>
                </a:lnTo>
                <a:lnTo>
                  <a:pt x="9337" y="11840"/>
                </a:lnTo>
                <a:lnTo>
                  <a:pt x="8581" y="11554"/>
                </a:lnTo>
                <a:lnTo>
                  <a:pt x="8164" y="11423"/>
                </a:lnTo>
                <a:lnTo>
                  <a:pt x="7773" y="11293"/>
                </a:lnTo>
                <a:lnTo>
                  <a:pt x="7355" y="11188"/>
                </a:lnTo>
                <a:lnTo>
                  <a:pt x="6938" y="11110"/>
                </a:lnTo>
                <a:lnTo>
                  <a:pt x="6495" y="11058"/>
                </a:lnTo>
                <a:lnTo>
                  <a:pt x="6077" y="11006"/>
                </a:lnTo>
                <a:lnTo>
                  <a:pt x="5634" y="10980"/>
                </a:lnTo>
                <a:lnTo>
                  <a:pt x="5217" y="11006"/>
                </a:lnTo>
                <a:lnTo>
                  <a:pt x="4800" y="11032"/>
                </a:lnTo>
                <a:lnTo>
                  <a:pt x="4356" y="11110"/>
                </a:lnTo>
                <a:lnTo>
                  <a:pt x="3939" y="11214"/>
                </a:lnTo>
                <a:lnTo>
                  <a:pt x="3522" y="11345"/>
                </a:lnTo>
                <a:lnTo>
                  <a:pt x="3130" y="11527"/>
                </a:lnTo>
                <a:lnTo>
                  <a:pt x="2713" y="11762"/>
                </a:lnTo>
                <a:lnTo>
                  <a:pt x="2322" y="12023"/>
                </a:lnTo>
                <a:lnTo>
                  <a:pt x="1957" y="12336"/>
                </a:lnTo>
                <a:lnTo>
                  <a:pt x="1592" y="12675"/>
                </a:lnTo>
                <a:lnTo>
                  <a:pt x="1227" y="13092"/>
                </a:lnTo>
                <a:lnTo>
                  <a:pt x="914" y="13536"/>
                </a:lnTo>
                <a:lnTo>
                  <a:pt x="575" y="14057"/>
                </a:lnTo>
                <a:lnTo>
                  <a:pt x="288" y="14631"/>
                </a:lnTo>
                <a:lnTo>
                  <a:pt x="1" y="15257"/>
                </a:lnTo>
                <a:lnTo>
                  <a:pt x="236" y="15126"/>
                </a:lnTo>
                <a:lnTo>
                  <a:pt x="862" y="14839"/>
                </a:lnTo>
                <a:lnTo>
                  <a:pt x="1331" y="14631"/>
                </a:lnTo>
                <a:lnTo>
                  <a:pt x="1905" y="14422"/>
                </a:lnTo>
                <a:lnTo>
                  <a:pt x="2557" y="14188"/>
                </a:lnTo>
                <a:lnTo>
                  <a:pt x="3287" y="13979"/>
                </a:lnTo>
                <a:lnTo>
                  <a:pt x="4095" y="13770"/>
                </a:lnTo>
                <a:lnTo>
                  <a:pt x="4982" y="13588"/>
                </a:lnTo>
                <a:lnTo>
                  <a:pt x="5947" y="13457"/>
                </a:lnTo>
                <a:lnTo>
                  <a:pt x="6964" y="13353"/>
                </a:lnTo>
                <a:lnTo>
                  <a:pt x="7512" y="13327"/>
                </a:lnTo>
                <a:lnTo>
                  <a:pt x="8059" y="13301"/>
                </a:lnTo>
                <a:lnTo>
                  <a:pt x="8633" y="13301"/>
                </a:lnTo>
                <a:lnTo>
                  <a:pt x="9207" y="13327"/>
                </a:lnTo>
                <a:lnTo>
                  <a:pt x="9807" y="13353"/>
                </a:lnTo>
                <a:lnTo>
                  <a:pt x="10407" y="13405"/>
                </a:lnTo>
                <a:lnTo>
                  <a:pt x="11032" y="13483"/>
                </a:lnTo>
                <a:lnTo>
                  <a:pt x="11658" y="13562"/>
                </a:lnTo>
                <a:lnTo>
                  <a:pt x="10302" y="17813"/>
                </a:lnTo>
                <a:lnTo>
                  <a:pt x="9676" y="17578"/>
                </a:lnTo>
                <a:lnTo>
                  <a:pt x="9676" y="22298"/>
                </a:lnTo>
                <a:lnTo>
                  <a:pt x="8946" y="22298"/>
                </a:lnTo>
                <a:lnTo>
                  <a:pt x="8946" y="26966"/>
                </a:lnTo>
                <a:lnTo>
                  <a:pt x="8138" y="26966"/>
                </a:lnTo>
                <a:lnTo>
                  <a:pt x="8425" y="31348"/>
                </a:lnTo>
                <a:lnTo>
                  <a:pt x="7851" y="31348"/>
                </a:lnTo>
                <a:lnTo>
                  <a:pt x="8242" y="36563"/>
                </a:lnTo>
                <a:lnTo>
                  <a:pt x="9963" y="36563"/>
                </a:lnTo>
                <a:lnTo>
                  <a:pt x="11215" y="31348"/>
                </a:lnTo>
                <a:lnTo>
                  <a:pt x="10459" y="31348"/>
                </a:lnTo>
                <a:lnTo>
                  <a:pt x="11658" y="27201"/>
                </a:lnTo>
                <a:lnTo>
                  <a:pt x="10928" y="27201"/>
                </a:lnTo>
                <a:lnTo>
                  <a:pt x="12415" y="22481"/>
                </a:lnTo>
                <a:lnTo>
                  <a:pt x="11658" y="22481"/>
                </a:lnTo>
                <a:lnTo>
                  <a:pt x="13041" y="18047"/>
                </a:lnTo>
                <a:lnTo>
                  <a:pt x="12284" y="18256"/>
                </a:lnTo>
                <a:lnTo>
                  <a:pt x="13145" y="13744"/>
                </a:lnTo>
                <a:lnTo>
                  <a:pt x="13666" y="13822"/>
                </a:lnTo>
                <a:lnTo>
                  <a:pt x="14188" y="13927"/>
                </a:lnTo>
                <a:lnTo>
                  <a:pt x="14710" y="14031"/>
                </a:lnTo>
                <a:lnTo>
                  <a:pt x="15231" y="14188"/>
                </a:lnTo>
                <a:lnTo>
                  <a:pt x="15727" y="14344"/>
                </a:lnTo>
                <a:lnTo>
                  <a:pt x="16222" y="14527"/>
                </a:lnTo>
                <a:lnTo>
                  <a:pt x="16692" y="14735"/>
                </a:lnTo>
                <a:lnTo>
                  <a:pt x="17187" y="14970"/>
                </a:lnTo>
                <a:lnTo>
                  <a:pt x="17631" y="15205"/>
                </a:lnTo>
                <a:lnTo>
                  <a:pt x="18100" y="15439"/>
                </a:lnTo>
                <a:lnTo>
                  <a:pt x="18961" y="15987"/>
                </a:lnTo>
                <a:lnTo>
                  <a:pt x="19769" y="16535"/>
                </a:lnTo>
                <a:lnTo>
                  <a:pt x="20499" y="17082"/>
                </a:lnTo>
                <a:lnTo>
                  <a:pt x="21177" y="17656"/>
                </a:lnTo>
                <a:lnTo>
                  <a:pt x="21803" y="18178"/>
                </a:lnTo>
                <a:lnTo>
                  <a:pt x="22325" y="18673"/>
                </a:lnTo>
                <a:lnTo>
                  <a:pt x="22768" y="19116"/>
                </a:lnTo>
                <a:lnTo>
                  <a:pt x="23394" y="19768"/>
                </a:lnTo>
                <a:lnTo>
                  <a:pt x="23603" y="20003"/>
                </a:lnTo>
                <a:lnTo>
                  <a:pt x="23603" y="19273"/>
                </a:lnTo>
                <a:lnTo>
                  <a:pt x="23524" y="18621"/>
                </a:lnTo>
                <a:lnTo>
                  <a:pt x="23446" y="17969"/>
                </a:lnTo>
                <a:lnTo>
                  <a:pt x="23290" y="17395"/>
                </a:lnTo>
                <a:lnTo>
                  <a:pt x="23107" y="16874"/>
                </a:lnTo>
                <a:lnTo>
                  <a:pt x="22899" y="16378"/>
                </a:lnTo>
                <a:lnTo>
                  <a:pt x="22664" y="15935"/>
                </a:lnTo>
                <a:lnTo>
                  <a:pt x="22377" y="15518"/>
                </a:lnTo>
                <a:lnTo>
                  <a:pt x="22090" y="15152"/>
                </a:lnTo>
                <a:lnTo>
                  <a:pt x="21751" y="14839"/>
                </a:lnTo>
                <a:lnTo>
                  <a:pt x="21412" y="14527"/>
                </a:lnTo>
                <a:lnTo>
                  <a:pt x="21021" y="14292"/>
                </a:lnTo>
                <a:lnTo>
                  <a:pt x="20656" y="14057"/>
                </a:lnTo>
                <a:lnTo>
                  <a:pt x="20238" y="13848"/>
                </a:lnTo>
                <a:lnTo>
                  <a:pt x="19821" y="13692"/>
                </a:lnTo>
                <a:lnTo>
                  <a:pt x="19404" y="13536"/>
                </a:lnTo>
                <a:lnTo>
                  <a:pt x="18961" y="13431"/>
                </a:lnTo>
                <a:lnTo>
                  <a:pt x="18517" y="13327"/>
                </a:lnTo>
                <a:lnTo>
                  <a:pt x="18074" y="13275"/>
                </a:lnTo>
                <a:lnTo>
                  <a:pt x="17631" y="13223"/>
                </a:lnTo>
                <a:lnTo>
                  <a:pt x="17187" y="13197"/>
                </a:lnTo>
                <a:lnTo>
                  <a:pt x="16770" y="13170"/>
                </a:lnTo>
                <a:lnTo>
                  <a:pt x="15909" y="13170"/>
                </a:lnTo>
                <a:lnTo>
                  <a:pt x="15101" y="13223"/>
                </a:lnTo>
                <a:lnTo>
                  <a:pt x="14371" y="13327"/>
                </a:lnTo>
                <a:lnTo>
                  <a:pt x="13719" y="13431"/>
                </a:lnTo>
                <a:lnTo>
                  <a:pt x="13197" y="13536"/>
                </a:lnTo>
                <a:lnTo>
                  <a:pt x="13275" y="13118"/>
                </a:lnTo>
                <a:lnTo>
                  <a:pt x="13979" y="12779"/>
                </a:lnTo>
                <a:lnTo>
                  <a:pt x="14684" y="12466"/>
                </a:lnTo>
                <a:lnTo>
                  <a:pt x="15414" y="12205"/>
                </a:lnTo>
                <a:lnTo>
                  <a:pt x="16144" y="11945"/>
                </a:lnTo>
                <a:lnTo>
                  <a:pt x="16874" y="11736"/>
                </a:lnTo>
                <a:lnTo>
                  <a:pt x="17604" y="11527"/>
                </a:lnTo>
                <a:lnTo>
                  <a:pt x="18335" y="11345"/>
                </a:lnTo>
                <a:lnTo>
                  <a:pt x="19039" y="11214"/>
                </a:lnTo>
                <a:lnTo>
                  <a:pt x="19769" y="11084"/>
                </a:lnTo>
                <a:lnTo>
                  <a:pt x="20473" y="10954"/>
                </a:lnTo>
                <a:lnTo>
                  <a:pt x="21177" y="10875"/>
                </a:lnTo>
                <a:lnTo>
                  <a:pt x="21855" y="10797"/>
                </a:lnTo>
                <a:lnTo>
                  <a:pt x="23185" y="10693"/>
                </a:lnTo>
                <a:lnTo>
                  <a:pt x="24463" y="10641"/>
                </a:lnTo>
                <a:lnTo>
                  <a:pt x="25637" y="10641"/>
                </a:lnTo>
                <a:lnTo>
                  <a:pt x="26706" y="10667"/>
                </a:lnTo>
                <a:lnTo>
                  <a:pt x="27645" y="10719"/>
                </a:lnTo>
                <a:lnTo>
                  <a:pt x="28453" y="10797"/>
                </a:lnTo>
                <a:lnTo>
                  <a:pt x="29627" y="10928"/>
                </a:lnTo>
                <a:lnTo>
                  <a:pt x="30044" y="10980"/>
                </a:lnTo>
                <a:lnTo>
                  <a:pt x="29783" y="10615"/>
                </a:lnTo>
                <a:lnTo>
                  <a:pt x="29549" y="10276"/>
                </a:lnTo>
                <a:lnTo>
                  <a:pt x="29288" y="9963"/>
                </a:lnTo>
                <a:lnTo>
                  <a:pt x="29027" y="9650"/>
                </a:lnTo>
                <a:lnTo>
                  <a:pt x="28766" y="9389"/>
                </a:lnTo>
                <a:lnTo>
                  <a:pt x="28506" y="9128"/>
                </a:lnTo>
                <a:lnTo>
                  <a:pt x="28219" y="8867"/>
                </a:lnTo>
                <a:lnTo>
                  <a:pt x="27958" y="8659"/>
                </a:lnTo>
                <a:lnTo>
                  <a:pt x="27671" y="8450"/>
                </a:lnTo>
                <a:lnTo>
                  <a:pt x="27384" y="8268"/>
                </a:lnTo>
                <a:lnTo>
                  <a:pt x="27097" y="8111"/>
                </a:lnTo>
                <a:lnTo>
                  <a:pt x="26810" y="7955"/>
                </a:lnTo>
                <a:lnTo>
                  <a:pt x="26524" y="7824"/>
                </a:lnTo>
                <a:lnTo>
                  <a:pt x="26237" y="7694"/>
                </a:lnTo>
                <a:lnTo>
                  <a:pt x="25663" y="7511"/>
                </a:lnTo>
                <a:lnTo>
                  <a:pt x="25063" y="7381"/>
                </a:lnTo>
                <a:lnTo>
                  <a:pt x="24463" y="7303"/>
                </a:lnTo>
                <a:lnTo>
                  <a:pt x="23837" y="7277"/>
                </a:lnTo>
                <a:lnTo>
                  <a:pt x="23238" y="7303"/>
                </a:lnTo>
                <a:lnTo>
                  <a:pt x="22638" y="7355"/>
                </a:lnTo>
                <a:lnTo>
                  <a:pt x="22038" y="7485"/>
                </a:lnTo>
                <a:lnTo>
                  <a:pt x="21438" y="7642"/>
                </a:lnTo>
                <a:lnTo>
                  <a:pt x="20838" y="7824"/>
                </a:lnTo>
                <a:lnTo>
                  <a:pt x="20238" y="8033"/>
                </a:lnTo>
                <a:lnTo>
                  <a:pt x="19665" y="8268"/>
                </a:lnTo>
                <a:lnTo>
                  <a:pt x="19091" y="8554"/>
                </a:lnTo>
                <a:lnTo>
                  <a:pt x="18543" y="8841"/>
                </a:lnTo>
                <a:lnTo>
                  <a:pt x="17996" y="9128"/>
                </a:lnTo>
                <a:lnTo>
                  <a:pt x="17448" y="9467"/>
                </a:lnTo>
                <a:lnTo>
                  <a:pt x="16952" y="9780"/>
                </a:lnTo>
                <a:lnTo>
                  <a:pt x="16457" y="10119"/>
                </a:lnTo>
                <a:lnTo>
                  <a:pt x="15518" y="10797"/>
                </a:lnTo>
                <a:lnTo>
                  <a:pt x="14684" y="11475"/>
                </a:lnTo>
                <a:lnTo>
                  <a:pt x="13953" y="12075"/>
                </a:lnTo>
                <a:lnTo>
                  <a:pt x="13354" y="12623"/>
                </a:lnTo>
                <a:lnTo>
                  <a:pt x="13484" y="11945"/>
                </a:lnTo>
                <a:lnTo>
                  <a:pt x="13406" y="11945"/>
                </a:lnTo>
                <a:lnTo>
                  <a:pt x="13771" y="11397"/>
                </a:lnTo>
                <a:lnTo>
                  <a:pt x="14214" y="10771"/>
                </a:lnTo>
                <a:lnTo>
                  <a:pt x="14710" y="10093"/>
                </a:lnTo>
                <a:lnTo>
                  <a:pt x="15257" y="9389"/>
                </a:lnTo>
                <a:lnTo>
                  <a:pt x="15883" y="8633"/>
                </a:lnTo>
                <a:lnTo>
                  <a:pt x="16535" y="7876"/>
                </a:lnTo>
                <a:lnTo>
                  <a:pt x="17239" y="7094"/>
                </a:lnTo>
                <a:lnTo>
                  <a:pt x="17996" y="6338"/>
                </a:lnTo>
                <a:lnTo>
                  <a:pt x="18804" y="5581"/>
                </a:lnTo>
                <a:lnTo>
                  <a:pt x="19665" y="4825"/>
                </a:lnTo>
                <a:lnTo>
                  <a:pt x="20577" y="4121"/>
                </a:lnTo>
                <a:lnTo>
                  <a:pt x="21047" y="3782"/>
                </a:lnTo>
                <a:lnTo>
                  <a:pt x="21516" y="3443"/>
                </a:lnTo>
                <a:lnTo>
                  <a:pt x="22012" y="3130"/>
                </a:lnTo>
                <a:lnTo>
                  <a:pt x="22507" y="2843"/>
                </a:lnTo>
                <a:lnTo>
                  <a:pt x="23003" y="2556"/>
                </a:lnTo>
                <a:lnTo>
                  <a:pt x="23524" y="2269"/>
                </a:lnTo>
                <a:lnTo>
                  <a:pt x="24072" y="2035"/>
                </a:lnTo>
                <a:lnTo>
                  <a:pt x="24594" y="1800"/>
                </a:lnTo>
                <a:lnTo>
                  <a:pt x="25141" y="1565"/>
                </a:lnTo>
                <a:lnTo>
                  <a:pt x="25715" y="1383"/>
                </a:lnTo>
                <a:lnTo>
                  <a:pt x="25220" y="1226"/>
                </a:lnTo>
                <a:lnTo>
                  <a:pt x="24672" y="1122"/>
                </a:lnTo>
                <a:lnTo>
                  <a:pt x="23942" y="991"/>
                </a:lnTo>
                <a:lnTo>
                  <a:pt x="23498" y="939"/>
                </a:lnTo>
                <a:lnTo>
                  <a:pt x="23055" y="887"/>
                </a:lnTo>
                <a:lnTo>
                  <a:pt x="22559" y="861"/>
                </a:lnTo>
                <a:lnTo>
                  <a:pt x="22064" y="861"/>
                </a:lnTo>
                <a:lnTo>
                  <a:pt x="21542" y="887"/>
                </a:lnTo>
                <a:lnTo>
                  <a:pt x="20995" y="913"/>
                </a:lnTo>
                <a:lnTo>
                  <a:pt x="20447" y="991"/>
                </a:lnTo>
                <a:lnTo>
                  <a:pt x="19873" y="1096"/>
                </a:lnTo>
                <a:lnTo>
                  <a:pt x="19300" y="1252"/>
                </a:lnTo>
                <a:lnTo>
                  <a:pt x="18726" y="1461"/>
                </a:lnTo>
                <a:lnTo>
                  <a:pt x="18152" y="1696"/>
                </a:lnTo>
                <a:lnTo>
                  <a:pt x="17578" y="1982"/>
                </a:lnTo>
                <a:lnTo>
                  <a:pt x="17031" y="2321"/>
                </a:lnTo>
                <a:lnTo>
                  <a:pt x="16483" y="2739"/>
                </a:lnTo>
                <a:lnTo>
                  <a:pt x="15961" y="3208"/>
                </a:lnTo>
                <a:lnTo>
                  <a:pt x="15727" y="3469"/>
                </a:lnTo>
                <a:lnTo>
                  <a:pt x="15466" y="3730"/>
                </a:lnTo>
                <a:lnTo>
                  <a:pt x="15231" y="4017"/>
                </a:lnTo>
                <a:lnTo>
                  <a:pt x="14997" y="4330"/>
                </a:lnTo>
                <a:lnTo>
                  <a:pt x="14762" y="4669"/>
                </a:lnTo>
                <a:lnTo>
                  <a:pt x="14527" y="5008"/>
                </a:lnTo>
                <a:lnTo>
                  <a:pt x="14318" y="5373"/>
                </a:lnTo>
                <a:lnTo>
                  <a:pt x="14110" y="5764"/>
                </a:lnTo>
                <a:lnTo>
                  <a:pt x="13927" y="6181"/>
                </a:lnTo>
                <a:lnTo>
                  <a:pt x="13745" y="6598"/>
                </a:lnTo>
                <a:lnTo>
                  <a:pt x="13562" y="7042"/>
                </a:lnTo>
                <a:lnTo>
                  <a:pt x="13380" y="7511"/>
                </a:lnTo>
                <a:lnTo>
                  <a:pt x="13249" y="8007"/>
                </a:lnTo>
                <a:lnTo>
                  <a:pt x="13093" y="8528"/>
                </a:lnTo>
                <a:lnTo>
                  <a:pt x="12962" y="9076"/>
                </a:lnTo>
                <a:lnTo>
                  <a:pt x="12832" y="9624"/>
                </a:lnTo>
                <a:lnTo>
                  <a:pt x="12728" y="10223"/>
                </a:lnTo>
                <a:lnTo>
                  <a:pt x="12649" y="10823"/>
                </a:lnTo>
                <a:lnTo>
                  <a:pt x="12623" y="9780"/>
                </a:lnTo>
                <a:lnTo>
                  <a:pt x="12571" y="8789"/>
                </a:lnTo>
                <a:lnTo>
                  <a:pt x="12441" y="7876"/>
                </a:lnTo>
                <a:lnTo>
                  <a:pt x="12284" y="7042"/>
                </a:lnTo>
                <a:lnTo>
                  <a:pt x="12076" y="6259"/>
                </a:lnTo>
                <a:lnTo>
                  <a:pt x="11815" y="5529"/>
                </a:lnTo>
                <a:lnTo>
                  <a:pt x="11502" y="4877"/>
                </a:lnTo>
                <a:lnTo>
                  <a:pt x="11163" y="4251"/>
                </a:lnTo>
                <a:lnTo>
                  <a:pt x="10798" y="3704"/>
                </a:lnTo>
                <a:lnTo>
                  <a:pt x="10407" y="3182"/>
                </a:lnTo>
                <a:lnTo>
                  <a:pt x="9989" y="2739"/>
                </a:lnTo>
                <a:lnTo>
                  <a:pt x="9546" y="2321"/>
                </a:lnTo>
                <a:lnTo>
                  <a:pt x="9077" y="1956"/>
                </a:lnTo>
                <a:lnTo>
                  <a:pt x="8607" y="1617"/>
                </a:lnTo>
                <a:lnTo>
                  <a:pt x="8138" y="1330"/>
                </a:lnTo>
                <a:lnTo>
                  <a:pt x="7642" y="1096"/>
                </a:lnTo>
                <a:lnTo>
                  <a:pt x="7173" y="861"/>
                </a:lnTo>
                <a:lnTo>
                  <a:pt x="6677" y="678"/>
                </a:lnTo>
                <a:lnTo>
                  <a:pt x="6208" y="522"/>
                </a:lnTo>
                <a:lnTo>
                  <a:pt x="5738" y="392"/>
                </a:lnTo>
                <a:lnTo>
                  <a:pt x="5295" y="287"/>
                </a:lnTo>
                <a:lnTo>
                  <a:pt x="4878" y="183"/>
                </a:lnTo>
                <a:lnTo>
                  <a:pt x="4095" y="79"/>
                </a:lnTo>
                <a:lnTo>
                  <a:pt x="3417" y="27"/>
                </a:lnTo>
                <a:lnTo>
                  <a:pt x="289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77;p39">
            <a:extLst>
              <a:ext uri="{FF2B5EF4-FFF2-40B4-BE49-F238E27FC236}">
                <a16:creationId xmlns:a16="http://schemas.microsoft.com/office/drawing/2014/main" id="{698DD76D-8687-3B1B-04A1-D7A05E35C3E7}"/>
              </a:ext>
            </a:extLst>
          </p:cNvPr>
          <p:cNvSpPr txBox="1">
            <a:spLocks/>
          </p:cNvSpPr>
          <p:nvPr/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ef Ruqaa"/>
              <a:buNone/>
              <a:defRPr sz="33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sr-Cyrl-RS" dirty="0"/>
              <a:t>Хијероглифи и Сфинга</a:t>
            </a:r>
          </a:p>
        </p:txBody>
      </p:sp>
      <p:sp>
        <p:nvSpPr>
          <p:cNvPr id="8" name="Google Shape;668;p38">
            <a:extLst>
              <a:ext uri="{FF2B5EF4-FFF2-40B4-BE49-F238E27FC236}">
                <a16:creationId xmlns:a16="http://schemas.microsoft.com/office/drawing/2014/main" id="{9DCDE089-F1A5-2575-B844-51084C6EEAE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43524" y="2482116"/>
            <a:ext cx="3476400" cy="9075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600" b="1" dirty="0"/>
              <a:t>Сфинга</a:t>
            </a:r>
            <a:r>
              <a:rPr lang="sr-Cyrl-RS" sz="1600" dirty="0"/>
              <a:t> је врло </a:t>
            </a:r>
            <a:r>
              <a:rPr lang="sr-Cyrl-RS" sz="1600" dirty="0">
                <a:highlight>
                  <a:srgbClr val="FFC475"/>
                </a:highlight>
              </a:rPr>
              <a:t>стар</a:t>
            </a:r>
            <a:r>
              <a:rPr lang="sr-Cyrl-RS" sz="1600" dirty="0"/>
              <a:t> и очито изузетно </a:t>
            </a:r>
            <a:r>
              <a:rPr lang="sr-Cyrl-RS" sz="1600" dirty="0">
                <a:highlight>
                  <a:srgbClr val="FFC475"/>
                </a:highlight>
              </a:rPr>
              <a:t>важан</a:t>
            </a:r>
            <a:r>
              <a:rPr lang="sr-Cyrl-RS" sz="1600" dirty="0"/>
              <a:t> симбол. Приказана је као неприродан спој различитих бића: тело </a:t>
            </a:r>
            <a:r>
              <a:rPr lang="sr-Cyrl-RS" sz="1600" dirty="0">
                <a:hlinkClick r:id="rId3"/>
              </a:rPr>
              <a:t>бика</a:t>
            </a:r>
            <a:r>
              <a:rPr lang="sr-Cyrl-RS" sz="1600" dirty="0"/>
              <a:t>, ноге </a:t>
            </a:r>
            <a:r>
              <a:rPr lang="sr-Cyrl-RS" sz="1600" dirty="0">
                <a:hlinkClick r:id="rId4"/>
              </a:rPr>
              <a:t>лава</a:t>
            </a:r>
            <a:r>
              <a:rPr lang="sr-Cyrl-RS" sz="1600" dirty="0"/>
              <a:t>, крила </a:t>
            </a:r>
            <a:r>
              <a:rPr lang="sr-Cyrl-RS" sz="1600" dirty="0">
                <a:hlinkClick r:id="rId5"/>
              </a:rPr>
              <a:t>орла,</a:t>
            </a:r>
            <a:r>
              <a:rPr lang="sr-Cyrl-RS" sz="1600" dirty="0"/>
              <a:t> глава </a:t>
            </a:r>
            <a:r>
              <a:rPr lang="sr-Cyrl-RS" sz="1600" dirty="0">
                <a:hlinkClick r:id="rId6"/>
              </a:rPr>
              <a:t>човека</a:t>
            </a:r>
            <a:r>
              <a:rPr lang="sr-Cyrl-RS" sz="1600" dirty="0"/>
              <a:t>.</a:t>
            </a:r>
          </a:p>
        </p:txBody>
      </p:sp>
      <p:sp>
        <p:nvSpPr>
          <p:cNvPr id="30" name="Google Shape;668;p38">
            <a:extLst>
              <a:ext uri="{FF2B5EF4-FFF2-40B4-BE49-F238E27FC236}">
                <a16:creationId xmlns:a16="http://schemas.microsoft.com/office/drawing/2014/main" id="{69ECD291-0677-51BE-4BA7-CD829E8650E7}"/>
              </a:ext>
            </a:extLst>
          </p:cNvPr>
          <p:cNvSpPr txBox="1">
            <a:spLocks/>
          </p:cNvSpPr>
          <p:nvPr/>
        </p:nvSpPr>
        <p:spPr>
          <a:xfrm>
            <a:off x="5540199" y="1352675"/>
            <a:ext cx="3476400" cy="90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sr-Cyrl-RS" sz="1600" b="1" dirty="0"/>
              <a:t>Хијероглиф</a:t>
            </a:r>
            <a:r>
              <a:rPr lang="sr-Cyrl-RS" sz="1600" dirty="0"/>
              <a:t> је идеографско писмо чији је део нађен уклесан у </a:t>
            </a:r>
            <a:r>
              <a:rPr lang="sr-Cyrl-RS" sz="1600" u="sng" dirty="0"/>
              <a:t>камену</a:t>
            </a:r>
            <a:r>
              <a:rPr lang="sr-Cyrl-RS" sz="1600" dirty="0"/>
              <a:t>.</a:t>
            </a:r>
          </a:p>
        </p:txBody>
      </p:sp>
      <p:grpSp>
        <p:nvGrpSpPr>
          <p:cNvPr id="31" name="Google Shape;1524;p64">
            <a:extLst>
              <a:ext uri="{FF2B5EF4-FFF2-40B4-BE49-F238E27FC236}">
                <a16:creationId xmlns:a16="http://schemas.microsoft.com/office/drawing/2014/main" id="{8152442D-2B96-1980-F196-49B917D11AA0}"/>
              </a:ext>
            </a:extLst>
          </p:cNvPr>
          <p:cNvGrpSpPr/>
          <p:nvPr/>
        </p:nvGrpSpPr>
        <p:grpSpPr>
          <a:xfrm>
            <a:off x="5248099" y="1535789"/>
            <a:ext cx="286250" cy="286225"/>
            <a:chOff x="3277400" y="1322175"/>
            <a:chExt cx="286250" cy="286225"/>
          </a:xfrm>
        </p:grpSpPr>
        <p:sp>
          <p:nvSpPr>
            <p:cNvPr id="32" name="Google Shape;1525;p64">
              <a:extLst>
                <a:ext uri="{FF2B5EF4-FFF2-40B4-BE49-F238E27FC236}">
                  <a16:creationId xmlns:a16="http://schemas.microsoft.com/office/drawing/2014/main" id="{D7234E41-FB4F-52D8-0871-9E6A0B75D020}"/>
                </a:ext>
              </a:extLst>
            </p:cNvPr>
            <p:cNvSpPr/>
            <p:nvPr/>
          </p:nvSpPr>
          <p:spPr>
            <a:xfrm>
              <a:off x="3314650" y="1536500"/>
              <a:ext cx="15050" cy="10475"/>
            </a:xfrm>
            <a:custGeom>
              <a:avLst/>
              <a:gdLst/>
              <a:ahLst/>
              <a:cxnLst/>
              <a:rect l="l" t="t" r="r" b="b"/>
              <a:pathLst>
                <a:path w="602" h="419" extrusionOk="0">
                  <a:moveTo>
                    <a:pt x="288" y="1"/>
                  </a:moveTo>
                  <a:lnTo>
                    <a:pt x="236" y="27"/>
                  </a:lnTo>
                  <a:lnTo>
                    <a:pt x="158" y="79"/>
                  </a:lnTo>
                  <a:lnTo>
                    <a:pt x="1" y="210"/>
                  </a:lnTo>
                  <a:lnTo>
                    <a:pt x="158" y="340"/>
                  </a:lnTo>
                  <a:lnTo>
                    <a:pt x="236" y="393"/>
                  </a:lnTo>
                  <a:lnTo>
                    <a:pt x="288" y="419"/>
                  </a:lnTo>
                  <a:lnTo>
                    <a:pt x="367" y="393"/>
                  </a:lnTo>
                  <a:lnTo>
                    <a:pt x="445" y="340"/>
                  </a:lnTo>
                  <a:lnTo>
                    <a:pt x="602" y="210"/>
                  </a:lnTo>
                  <a:lnTo>
                    <a:pt x="445" y="79"/>
                  </a:lnTo>
                  <a:lnTo>
                    <a:pt x="367" y="27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26;p64">
              <a:extLst>
                <a:ext uri="{FF2B5EF4-FFF2-40B4-BE49-F238E27FC236}">
                  <a16:creationId xmlns:a16="http://schemas.microsoft.com/office/drawing/2014/main" id="{DC3C84E5-2821-88B6-525C-39450C09DECA}"/>
                </a:ext>
              </a:extLst>
            </p:cNvPr>
            <p:cNvSpPr/>
            <p:nvPr/>
          </p:nvSpPr>
          <p:spPr>
            <a:xfrm>
              <a:off x="3314650" y="1456125"/>
              <a:ext cx="15050" cy="18975"/>
            </a:xfrm>
            <a:custGeom>
              <a:avLst/>
              <a:gdLst/>
              <a:ahLst/>
              <a:cxnLst/>
              <a:rect l="l" t="t" r="r" b="b"/>
              <a:pathLst>
                <a:path w="602" h="759" extrusionOk="0">
                  <a:moveTo>
                    <a:pt x="184" y="0"/>
                  </a:moveTo>
                  <a:lnTo>
                    <a:pt x="184" y="53"/>
                  </a:lnTo>
                  <a:lnTo>
                    <a:pt x="158" y="131"/>
                  </a:lnTo>
                  <a:lnTo>
                    <a:pt x="131" y="210"/>
                  </a:lnTo>
                  <a:lnTo>
                    <a:pt x="79" y="262"/>
                  </a:lnTo>
                  <a:lnTo>
                    <a:pt x="27" y="340"/>
                  </a:lnTo>
                  <a:lnTo>
                    <a:pt x="1" y="471"/>
                  </a:lnTo>
                  <a:lnTo>
                    <a:pt x="27" y="575"/>
                  </a:lnTo>
                  <a:lnTo>
                    <a:pt x="79" y="680"/>
                  </a:lnTo>
                  <a:lnTo>
                    <a:pt x="184" y="732"/>
                  </a:lnTo>
                  <a:lnTo>
                    <a:pt x="288" y="758"/>
                  </a:lnTo>
                  <a:lnTo>
                    <a:pt x="419" y="732"/>
                  </a:lnTo>
                  <a:lnTo>
                    <a:pt x="497" y="680"/>
                  </a:lnTo>
                  <a:lnTo>
                    <a:pt x="576" y="575"/>
                  </a:lnTo>
                  <a:lnTo>
                    <a:pt x="602" y="471"/>
                  </a:lnTo>
                  <a:lnTo>
                    <a:pt x="576" y="340"/>
                  </a:lnTo>
                  <a:lnTo>
                    <a:pt x="497" y="262"/>
                  </a:lnTo>
                  <a:lnTo>
                    <a:pt x="471" y="210"/>
                  </a:lnTo>
                  <a:lnTo>
                    <a:pt x="419" y="131"/>
                  </a:lnTo>
                  <a:lnTo>
                    <a:pt x="419" y="53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27;p64">
              <a:extLst>
                <a:ext uri="{FF2B5EF4-FFF2-40B4-BE49-F238E27FC236}">
                  <a16:creationId xmlns:a16="http://schemas.microsoft.com/office/drawing/2014/main" id="{2C9D3040-9162-CCBB-EFE2-62C94DE661E6}"/>
                </a:ext>
              </a:extLst>
            </p:cNvPr>
            <p:cNvSpPr/>
            <p:nvPr/>
          </p:nvSpPr>
          <p:spPr>
            <a:xfrm>
              <a:off x="3277400" y="1322175"/>
              <a:ext cx="89550" cy="286225"/>
            </a:xfrm>
            <a:custGeom>
              <a:avLst/>
              <a:gdLst/>
              <a:ahLst/>
              <a:cxnLst/>
              <a:rect l="l" t="t" r="r" b="b"/>
              <a:pathLst>
                <a:path w="3582" h="11449" extrusionOk="0">
                  <a:moveTo>
                    <a:pt x="2510" y="1621"/>
                  </a:moveTo>
                  <a:lnTo>
                    <a:pt x="2641" y="1647"/>
                  </a:lnTo>
                  <a:lnTo>
                    <a:pt x="2745" y="1725"/>
                  </a:lnTo>
                  <a:lnTo>
                    <a:pt x="2824" y="1830"/>
                  </a:lnTo>
                  <a:lnTo>
                    <a:pt x="2850" y="1960"/>
                  </a:lnTo>
                  <a:lnTo>
                    <a:pt x="2824" y="2091"/>
                  </a:lnTo>
                  <a:lnTo>
                    <a:pt x="2745" y="2196"/>
                  </a:lnTo>
                  <a:lnTo>
                    <a:pt x="2379" y="2562"/>
                  </a:lnTo>
                  <a:lnTo>
                    <a:pt x="2275" y="2640"/>
                  </a:lnTo>
                  <a:lnTo>
                    <a:pt x="2144" y="2666"/>
                  </a:lnTo>
                  <a:lnTo>
                    <a:pt x="2014" y="2640"/>
                  </a:lnTo>
                  <a:lnTo>
                    <a:pt x="1909" y="2562"/>
                  </a:lnTo>
                  <a:lnTo>
                    <a:pt x="1778" y="2431"/>
                  </a:lnTo>
                  <a:lnTo>
                    <a:pt x="1674" y="2562"/>
                  </a:lnTo>
                  <a:lnTo>
                    <a:pt x="1543" y="2640"/>
                  </a:lnTo>
                  <a:lnTo>
                    <a:pt x="1438" y="2666"/>
                  </a:lnTo>
                  <a:lnTo>
                    <a:pt x="1308" y="2640"/>
                  </a:lnTo>
                  <a:lnTo>
                    <a:pt x="1203" y="2562"/>
                  </a:lnTo>
                  <a:lnTo>
                    <a:pt x="837" y="2196"/>
                  </a:lnTo>
                  <a:lnTo>
                    <a:pt x="759" y="2091"/>
                  </a:lnTo>
                  <a:lnTo>
                    <a:pt x="733" y="1960"/>
                  </a:lnTo>
                  <a:lnTo>
                    <a:pt x="759" y="1830"/>
                  </a:lnTo>
                  <a:lnTo>
                    <a:pt x="837" y="1725"/>
                  </a:lnTo>
                  <a:lnTo>
                    <a:pt x="942" y="1647"/>
                  </a:lnTo>
                  <a:lnTo>
                    <a:pt x="1073" y="1621"/>
                  </a:lnTo>
                  <a:lnTo>
                    <a:pt x="1203" y="1647"/>
                  </a:lnTo>
                  <a:lnTo>
                    <a:pt x="1308" y="1725"/>
                  </a:lnTo>
                  <a:lnTo>
                    <a:pt x="1438" y="1856"/>
                  </a:lnTo>
                  <a:lnTo>
                    <a:pt x="1543" y="1725"/>
                  </a:lnTo>
                  <a:lnTo>
                    <a:pt x="1648" y="1647"/>
                  </a:lnTo>
                  <a:lnTo>
                    <a:pt x="1778" y="1621"/>
                  </a:lnTo>
                  <a:lnTo>
                    <a:pt x="1909" y="1647"/>
                  </a:lnTo>
                  <a:lnTo>
                    <a:pt x="2014" y="1725"/>
                  </a:lnTo>
                  <a:lnTo>
                    <a:pt x="2144" y="1856"/>
                  </a:lnTo>
                  <a:lnTo>
                    <a:pt x="2275" y="1725"/>
                  </a:lnTo>
                  <a:lnTo>
                    <a:pt x="2379" y="1647"/>
                  </a:lnTo>
                  <a:lnTo>
                    <a:pt x="2510" y="1621"/>
                  </a:lnTo>
                  <a:close/>
                  <a:moveTo>
                    <a:pt x="2510" y="2692"/>
                  </a:moveTo>
                  <a:lnTo>
                    <a:pt x="2641" y="2718"/>
                  </a:lnTo>
                  <a:lnTo>
                    <a:pt x="2745" y="2797"/>
                  </a:lnTo>
                  <a:lnTo>
                    <a:pt x="2824" y="2901"/>
                  </a:lnTo>
                  <a:lnTo>
                    <a:pt x="2850" y="3032"/>
                  </a:lnTo>
                  <a:lnTo>
                    <a:pt x="2824" y="3163"/>
                  </a:lnTo>
                  <a:lnTo>
                    <a:pt x="2745" y="3267"/>
                  </a:lnTo>
                  <a:lnTo>
                    <a:pt x="2379" y="3633"/>
                  </a:lnTo>
                  <a:lnTo>
                    <a:pt x="2275" y="3712"/>
                  </a:lnTo>
                  <a:lnTo>
                    <a:pt x="2144" y="3738"/>
                  </a:lnTo>
                  <a:lnTo>
                    <a:pt x="2014" y="3712"/>
                  </a:lnTo>
                  <a:lnTo>
                    <a:pt x="1909" y="3633"/>
                  </a:lnTo>
                  <a:lnTo>
                    <a:pt x="1778" y="3503"/>
                  </a:lnTo>
                  <a:lnTo>
                    <a:pt x="1674" y="3633"/>
                  </a:lnTo>
                  <a:lnTo>
                    <a:pt x="1543" y="3712"/>
                  </a:lnTo>
                  <a:lnTo>
                    <a:pt x="1438" y="3738"/>
                  </a:lnTo>
                  <a:lnTo>
                    <a:pt x="1308" y="3712"/>
                  </a:lnTo>
                  <a:lnTo>
                    <a:pt x="1203" y="3633"/>
                  </a:lnTo>
                  <a:lnTo>
                    <a:pt x="837" y="3267"/>
                  </a:lnTo>
                  <a:lnTo>
                    <a:pt x="759" y="3163"/>
                  </a:lnTo>
                  <a:lnTo>
                    <a:pt x="733" y="3032"/>
                  </a:lnTo>
                  <a:lnTo>
                    <a:pt x="759" y="2901"/>
                  </a:lnTo>
                  <a:lnTo>
                    <a:pt x="837" y="2797"/>
                  </a:lnTo>
                  <a:lnTo>
                    <a:pt x="942" y="2718"/>
                  </a:lnTo>
                  <a:lnTo>
                    <a:pt x="1073" y="2692"/>
                  </a:lnTo>
                  <a:lnTo>
                    <a:pt x="1203" y="2718"/>
                  </a:lnTo>
                  <a:lnTo>
                    <a:pt x="1308" y="2797"/>
                  </a:lnTo>
                  <a:lnTo>
                    <a:pt x="1438" y="2928"/>
                  </a:lnTo>
                  <a:lnTo>
                    <a:pt x="1543" y="2797"/>
                  </a:lnTo>
                  <a:lnTo>
                    <a:pt x="1648" y="2718"/>
                  </a:lnTo>
                  <a:lnTo>
                    <a:pt x="1778" y="2692"/>
                  </a:lnTo>
                  <a:lnTo>
                    <a:pt x="1909" y="2718"/>
                  </a:lnTo>
                  <a:lnTo>
                    <a:pt x="2014" y="2797"/>
                  </a:lnTo>
                  <a:lnTo>
                    <a:pt x="2144" y="2928"/>
                  </a:lnTo>
                  <a:lnTo>
                    <a:pt x="2275" y="2797"/>
                  </a:lnTo>
                  <a:lnTo>
                    <a:pt x="2379" y="2718"/>
                  </a:lnTo>
                  <a:lnTo>
                    <a:pt x="2510" y="2692"/>
                  </a:lnTo>
                  <a:close/>
                  <a:moveTo>
                    <a:pt x="2406" y="4679"/>
                  </a:moveTo>
                  <a:lnTo>
                    <a:pt x="2484" y="4705"/>
                  </a:lnTo>
                  <a:lnTo>
                    <a:pt x="2536" y="4757"/>
                  </a:lnTo>
                  <a:lnTo>
                    <a:pt x="2589" y="4810"/>
                  </a:lnTo>
                  <a:lnTo>
                    <a:pt x="2641" y="4862"/>
                  </a:lnTo>
                  <a:lnTo>
                    <a:pt x="2641" y="4940"/>
                  </a:lnTo>
                  <a:lnTo>
                    <a:pt x="2667" y="5019"/>
                  </a:lnTo>
                  <a:lnTo>
                    <a:pt x="2641" y="5097"/>
                  </a:lnTo>
                  <a:lnTo>
                    <a:pt x="2589" y="5306"/>
                  </a:lnTo>
                  <a:lnTo>
                    <a:pt x="2667" y="5411"/>
                  </a:lnTo>
                  <a:lnTo>
                    <a:pt x="2719" y="5541"/>
                  </a:lnTo>
                  <a:lnTo>
                    <a:pt x="2745" y="5672"/>
                  </a:lnTo>
                  <a:lnTo>
                    <a:pt x="2745" y="5829"/>
                  </a:lnTo>
                  <a:lnTo>
                    <a:pt x="2719" y="6012"/>
                  </a:lnTo>
                  <a:lnTo>
                    <a:pt x="2667" y="6195"/>
                  </a:lnTo>
                  <a:lnTo>
                    <a:pt x="2589" y="6352"/>
                  </a:lnTo>
                  <a:lnTo>
                    <a:pt x="2458" y="6509"/>
                  </a:lnTo>
                  <a:lnTo>
                    <a:pt x="2327" y="6613"/>
                  </a:lnTo>
                  <a:lnTo>
                    <a:pt x="2170" y="6718"/>
                  </a:lnTo>
                  <a:lnTo>
                    <a:pt x="1987" y="6770"/>
                  </a:lnTo>
                  <a:lnTo>
                    <a:pt x="1778" y="6796"/>
                  </a:lnTo>
                  <a:lnTo>
                    <a:pt x="1595" y="6770"/>
                  </a:lnTo>
                  <a:lnTo>
                    <a:pt x="1412" y="6718"/>
                  </a:lnTo>
                  <a:lnTo>
                    <a:pt x="1256" y="6613"/>
                  </a:lnTo>
                  <a:lnTo>
                    <a:pt x="1099" y="6509"/>
                  </a:lnTo>
                  <a:lnTo>
                    <a:pt x="994" y="6352"/>
                  </a:lnTo>
                  <a:lnTo>
                    <a:pt x="890" y="6195"/>
                  </a:lnTo>
                  <a:lnTo>
                    <a:pt x="837" y="6012"/>
                  </a:lnTo>
                  <a:lnTo>
                    <a:pt x="811" y="5829"/>
                  </a:lnTo>
                  <a:lnTo>
                    <a:pt x="837" y="5672"/>
                  </a:lnTo>
                  <a:lnTo>
                    <a:pt x="863" y="5541"/>
                  </a:lnTo>
                  <a:lnTo>
                    <a:pt x="916" y="5411"/>
                  </a:lnTo>
                  <a:lnTo>
                    <a:pt x="968" y="5306"/>
                  </a:lnTo>
                  <a:lnTo>
                    <a:pt x="916" y="5097"/>
                  </a:lnTo>
                  <a:lnTo>
                    <a:pt x="916" y="5019"/>
                  </a:lnTo>
                  <a:lnTo>
                    <a:pt x="916" y="4940"/>
                  </a:lnTo>
                  <a:lnTo>
                    <a:pt x="942" y="4862"/>
                  </a:lnTo>
                  <a:lnTo>
                    <a:pt x="994" y="4810"/>
                  </a:lnTo>
                  <a:lnTo>
                    <a:pt x="1046" y="4757"/>
                  </a:lnTo>
                  <a:lnTo>
                    <a:pt x="1099" y="4705"/>
                  </a:lnTo>
                  <a:lnTo>
                    <a:pt x="1177" y="4679"/>
                  </a:lnTo>
                  <a:close/>
                  <a:moveTo>
                    <a:pt x="1778" y="7920"/>
                  </a:moveTo>
                  <a:lnTo>
                    <a:pt x="1987" y="7946"/>
                  </a:lnTo>
                  <a:lnTo>
                    <a:pt x="2170" y="7998"/>
                  </a:lnTo>
                  <a:lnTo>
                    <a:pt x="2353" y="8103"/>
                  </a:lnTo>
                  <a:lnTo>
                    <a:pt x="2484" y="8234"/>
                  </a:lnTo>
                  <a:lnTo>
                    <a:pt x="2693" y="8469"/>
                  </a:lnTo>
                  <a:lnTo>
                    <a:pt x="2798" y="8600"/>
                  </a:lnTo>
                  <a:lnTo>
                    <a:pt x="2824" y="8704"/>
                  </a:lnTo>
                  <a:lnTo>
                    <a:pt x="2850" y="8783"/>
                  </a:lnTo>
                  <a:lnTo>
                    <a:pt x="2824" y="8861"/>
                  </a:lnTo>
                  <a:lnTo>
                    <a:pt x="2798" y="8966"/>
                  </a:lnTo>
                  <a:lnTo>
                    <a:pt x="2693" y="9096"/>
                  </a:lnTo>
                  <a:lnTo>
                    <a:pt x="2484" y="9332"/>
                  </a:lnTo>
                  <a:lnTo>
                    <a:pt x="2353" y="9462"/>
                  </a:lnTo>
                  <a:lnTo>
                    <a:pt x="2170" y="9567"/>
                  </a:lnTo>
                  <a:lnTo>
                    <a:pt x="1987" y="9619"/>
                  </a:lnTo>
                  <a:lnTo>
                    <a:pt x="1778" y="9645"/>
                  </a:lnTo>
                  <a:lnTo>
                    <a:pt x="1569" y="9619"/>
                  </a:lnTo>
                  <a:lnTo>
                    <a:pt x="1386" y="9567"/>
                  </a:lnTo>
                  <a:lnTo>
                    <a:pt x="1229" y="9462"/>
                  </a:lnTo>
                  <a:lnTo>
                    <a:pt x="1099" y="9332"/>
                  </a:lnTo>
                  <a:lnTo>
                    <a:pt x="863" y="9096"/>
                  </a:lnTo>
                  <a:lnTo>
                    <a:pt x="785" y="8966"/>
                  </a:lnTo>
                  <a:lnTo>
                    <a:pt x="733" y="8861"/>
                  </a:lnTo>
                  <a:lnTo>
                    <a:pt x="733" y="8783"/>
                  </a:lnTo>
                  <a:lnTo>
                    <a:pt x="733" y="8704"/>
                  </a:lnTo>
                  <a:lnTo>
                    <a:pt x="785" y="8600"/>
                  </a:lnTo>
                  <a:lnTo>
                    <a:pt x="863" y="8469"/>
                  </a:lnTo>
                  <a:lnTo>
                    <a:pt x="1099" y="8234"/>
                  </a:lnTo>
                  <a:lnTo>
                    <a:pt x="1229" y="8103"/>
                  </a:lnTo>
                  <a:lnTo>
                    <a:pt x="1386" y="7998"/>
                  </a:lnTo>
                  <a:lnTo>
                    <a:pt x="1569" y="7946"/>
                  </a:lnTo>
                  <a:lnTo>
                    <a:pt x="1778" y="7920"/>
                  </a:lnTo>
                  <a:close/>
                  <a:moveTo>
                    <a:pt x="1229" y="0"/>
                  </a:moveTo>
                  <a:lnTo>
                    <a:pt x="968" y="26"/>
                  </a:lnTo>
                  <a:lnTo>
                    <a:pt x="733" y="105"/>
                  </a:lnTo>
                  <a:lnTo>
                    <a:pt x="524" y="209"/>
                  </a:lnTo>
                  <a:lnTo>
                    <a:pt x="341" y="366"/>
                  </a:lnTo>
                  <a:lnTo>
                    <a:pt x="210" y="549"/>
                  </a:lnTo>
                  <a:lnTo>
                    <a:pt x="79" y="758"/>
                  </a:lnTo>
                  <a:lnTo>
                    <a:pt x="27" y="993"/>
                  </a:lnTo>
                  <a:lnTo>
                    <a:pt x="1" y="1229"/>
                  </a:lnTo>
                  <a:lnTo>
                    <a:pt x="1" y="10220"/>
                  </a:lnTo>
                  <a:lnTo>
                    <a:pt x="27" y="10482"/>
                  </a:lnTo>
                  <a:lnTo>
                    <a:pt x="79" y="10691"/>
                  </a:lnTo>
                  <a:lnTo>
                    <a:pt x="210" y="10900"/>
                  </a:lnTo>
                  <a:lnTo>
                    <a:pt x="341" y="11083"/>
                  </a:lnTo>
                  <a:lnTo>
                    <a:pt x="524" y="11240"/>
                  </a:lnTo>
                  <a:lnTo>
                    <a:pt x="733" y="11344"/>
                  </a:lnTo>
                  <a:lnTo>
                    <a:pt x="968" y="11423"/>
                  </a:lnTo>
                  <a:lnTo>
                    <a:pt x="1229" y="11449"/>
                  </a:lnTo>
                  <a:lnTo>
                    <a:pt x="3582" y="11449"/>
                  </a:lnTo>
                  <a:lnTo>
                    <a:pt x="35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28;p64">
              <a:extLst>
                <a:ext uri="{FF2B5EF4-FFF2-40B4-BE49-F238E27FC236}">
                  <a16:creationId xmlns:a16="http://schemas.microsoft.com/office/drawing/2014/main" id="{709F4020-73D9-0083-EBEC-14D40AC1EFF1}"/>
                </a:ext>
              </a:extLst>
            </p:cNvPr>
            <p:cNvSpPr/>
            <p:nvPr/>
          </p:nvSpPr>
          <p:spPr>
            <a:xfrm>
              <a:off x="3508725" y="1531925"/>
              <a:ext cx="19000" cy="19625"/>
            </a:xfrm>
            <a:custGeom>
              <a:avLst/>
              <a:gdLst/>
              <a:ahLst/>
              <a:cxnLst/>
              <a:rect l="l" t="t" r="r" b="b"/>
              <a:pathLst>
                <a:path w="760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59" y="785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29;p64">
              <a:extLst>
                <a:ext uri="{FF2B5EF4-FFF2-40B4-BE49-F238E27FC236}">
                  <a16:creationId xmlns:a16="http://schemas.microsoft.com/office/drawing/2014/main" id="{DD46FB93-9F49-208E-4039-B6318E3ADB0D}"/>
                </a:ext>
              </a:extLst>
            </p:cNvPr>
            <p:cNvSpPr/>
            <p:nvPr/>
          </p:nvSpPr>
          <p:spPr>
            <a:xfrm>
              <a:off x="3410725" y="1456125"/>
              <a:ext cx="18975" cy="18975"/>
            </a:xfrm>
            <a:custGeom>
              <a:avLst/>
              <a:gdLst/>
              <a:ahLst/>
              <a:cxnLst/>
              <a:rect l="l" t="t" r="r" b="b"/>
              <a:pathLst>
                <a:path w="759" h="759" extrusionOk="0">
                  <a:moveTo>
                    <a:pt x="314" y="0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6" y="236"/>
                  </a:lnTo>
                  <a:lnTo>
                    <a:pt x="0" y="288"/>
                  </a:lnTo>
                  <a:lnTo>
                    <a:pt x="0" y="366"/>
                  </a:lnTo>
                  <a:lnTo>
                    <a:pt x="0" y="445"/>
                  </a:lnTo>
                  <a:lnTo>
                    <a:pt x="26" y="523"/>
                  </a:lnTo>
                  <a:lnTo>
                    <a:pt x="105" y="654"/>
                  </a:lnTo>
                  <a:lnTo>
                    <a:pt x="235" y="732"/>
                  </a:lnTo>
                  <a:lnTo>
                    <a:pt x="314" y="758"/>
                  </a:lnTo>
                  <a:lnTo>
                    <a:pt x="471" y="758"/>
                  </a:lnTo>
                  <a:lnTo>
                    <a:pt x="523" y="732"/>
                  </a:lnTo>
                  <a:lnTo>
                    <a:pt x="654" y="654"/>
                  </a:lnTo>
                  <a:lnTo>
                    <a:pt x="732" y="523"/>
                  </a:lnTo>
                  <a:lnTo>
                    <a:pt x="758" y="445"/>
                  </a:lnTo>
                  <a:lnTo>
                    <a:pt x="758" y="366"/>
                  </a:lnTo>
                  <a:lnTo>
                    <a:pt x="758" y="288"/>
                  </a:lnTo>
                  <a:lnTo>
                    <a:pt x="732" y="236"/>
                  </a:lnTo>
                  <a:lnTo>
                    <a:pt x="654" y="105"/>
                  </a:lnTo>
                  <a:lnTo>
                    <a:pt x="523" y="27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30;p64">
              <a:extLst>
                <a:ext uri="{FF2B5EF4-FFF2-40B4-BE49-F238E27FC236}">
                  <a16:creationId xmlns:a16="http://schemas.microsoft.com/office/drawing/2014/main" id="{CD3BFCC9-8F51-47F3-71F7-1F1203149E44}"/>
                </a:ext>
              </a:extLst>
            </p:cNvPr>
            <p:cNvSpPr/>
            <p:nvPr/>
          </p:nvSpPr>
          <p:spPr>
            <a:xfrm>
              <a:off x="3410725" y="1384250"/>
              <a:ext cx="18975" cy="9825"/>
            </a:xfrm>
            <a:custGeom>
              <a:avLst/>
              <a:gdLst/>
              <a:ahLst/>
              <a:cxnLst/>
              <a:rect l="l" t="t" r="r" b="b"/>
              <a:pathLst>
                <a:path w="759" h="393" extrusionOk="0">
                  <a:moveTo>
                    <a:pt x="314" y="0"/>
                  </a:moveTo>
                  <a:lnTo>
                    <a:pt x="235" y="26"/>
                  </a:lnTo>
                  <a:lnTo>
                    <a:pt x="105" y="105"/>
                  </a:lnTo>
                  <a:lnTo>
                    <a:pt x="26" y="235"/>
                  </a:lnTo>
                  <a:lnTo>
                    <a:pt x="0" y="288"/>
                  </a:lnTo>
                  <a:lnTo>
                    <a:pt x="0" y="366"/>
                  </a:lnTo>
                  <a:lnTo>
                    <a:pt x="0" y="392"/>
                  </a:lnTo>
                  <a:lnTo>
                    <a:pt x="758" y="392"/>
                  </a:lnTo>
                  <a:lnTo>
                    <a:pt x="758" y="366"/>
                  </a:lnTo>
                  <a:lnTo>
                    <a:pt x="758" y="288"/>
                  </a:lnTo>
                  <a:lnTo>
                    <a:pt x="732" y="235"/>
                  </a:lnTo>
                  <a:lnTo>
                    <a:pt x="654" y="105"/>
                  </a:lnTo>
                  <a:lnTo>
                    <a:pt x="523" y="26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31;p64">
              <a:extLst>
                <a:ext uri="{FF2B5EF4-FFF2-40B4-BE49-F238E27FC236}">
                  <a16:creationId xmlns:a16="http://schemas.microsoft.com/office/drawing/2014/main" id="{E70E71F1-7A77-33D8-378E-B6D7AA032D1E}"/>
                </a:ext>
              </a:extLst>
            </p:cNvPr>
            <p:cNvSpPr/>
            <p:nvPr/>
          </p:nvSpPr>
          <p:spPr>
            <a:xfrm>
              <a:off x="3383925" y="1322175"/>
              <a:ext cx="72550" cy="286225"/>
            </a:xfrm>
            <a:custGeom>
              <a:avLst/>
              <a:gdLst/>
              <a:ahLst/>
              <a:cxnLst/>
              <a:rect l="l" t="t" r="r" b="b"/>
              <a:pathLst>
                <a:path w="2902" h="11449" extrusionOk="0">
                  <a:moveTo>
                    <a:pt x="1464" y="1804"/>
                  </a:moveTo>
                  <a:lnTo>
                    <a:pt x="1673" y="1830"/>
                  </a:lnTo>
                  <a:lnTo>
                    <a:pt x="1856" y="1882"/>
                  </a:lnTo>
                  <a:lnTo>
                    <a:pt x="2039" y="1987"/>
                  </a:lnTo>
                  <a:lnTo>
                    <a:pt x="2196" y="2117"/>
                  </a:lnTo>
                  <a:lnTo>
                    <a:pt x="2327" y="2274"/>
                  </a:lnTo>
                  <a:lnTo>
                    <a:pt x="2431" y="2457"/>
                  </a:lnTo>
                  <a:lnTo>
                    <a:pt x="2484" y="2640"/>
                  </a:lnTo>
                  <a:lnTo>
                    <a:pt x="2510" y="2849"/>
                  </a:lnTo>
                  <a:lnTo>
                    <a:pt x="2510" y="3215"/>
                  </a:lnTo>
                  <a:lnTo>
                    <a:pt x="2484" y="3346"/>
                  </a:lnTo>
                  <a:lnTo>
                    <a:pt x="2405" y="3450"/>
                  </a:lnTo>
                  <a:lnTo>
                    <a:pt x="2301" y="3529"/>
                  </a:lnTo>
                  <a:lnTo>
                    <a:pt x="2170" y="3555"/>
                  </a:lnTo>
                  <a:lnTo>
                    <a:pt x="732" y="3555"/>
                  </a:lnTo>
                  <a:lnTo>
                    <a:pt x="602" y="3529"/>
                  </a:lnTo>
                  <a:lnTo>
                    <a:pt x="497" y="3450"/>
                  </a:lnTo>
                  <a:lnTo>
                    <a:pt x="419" y="3346"/>
                  </a:lnTo>
                  <a:lnTo>
                    <a:pt x="393" y="3215"/>
                  </a:lnTo>
                  <a:lnTo>
                    <a:pt x="393" y="2849"/>
                  </a:lnTo>
                  <a:lnTo>
                    <a:pt x="419" y="2640"/>
                  </a:lnTo>
                  <a:lnTo>
                    <a:pt x="471" y="2457"/>
                  </a:lnTo>
                  <a:lnTo>
                    <a:pt x="576" y="2274"/>
                  </a:lnTo>
                  <a:lnTo>
                    <a:pt x="706" y="2117"/>
                  </a:lnTo>
                  <a:lnTo>
                    <a:pt x="863" y="1987"/>
                  </a:lnTo>
                  <a:lnTo>
                    <a:pt x="1046" y="1882"/>
                  </a:lnTo>
                  <a:lnTo>
                    <a:pt x="1229" y="1830"/>
                  </a:lnTo>
                  <a:lnTo>
                    <a:pt x="1464" y="1804"/>
                  </a:lnTo>
                  <a:close/>
                  <a:moveTo>
                    <a:pt x="1464" y="4679"/>
                  </a:moveTo>
                  <a:lnTo>
                    <a:pt x="1673" y="4705"/>
                  </a:lnTo>
                  <a:lnTo>
                    <a:pt x="1856" y="4757"/>
                  </a:lnTo>
                  <a:lnTo>
                    <a:pt x="2039" y="4862"/>
                  </a:lnTo>
                  <a:lnTo>
                    <a:pt x="2196" y="4993"/>
                  </a:lnTo>
                  <a:lnTo>
                    <a:pt x="2327" y="5149"/>
                  </a:lnTo>
                  <a:lnTo>
                    <a:pt x="2431" y="5332"/>
                  </a:lnTo>
                  <a:lnTo>
                    <a:pt x="2484" y="5515"/>
                  </a:lnTo>
                  <a:lnTo>
                    <a:pt x="2510" y="5724"/>
                  </a:lnTo>
                  <a:lnTo>
                    <a:pt x="2484" y="5986"/>
                  </a:lnTo>
                  <a:lnTo>
                    <a:pt x="2405" y="6195"/>
                  </a:lnTo>
                  <a:lnTo>
                    <a:pt x="2484" y="6299"/>
                  </a:lnTo>
                  <a:lnTo>
                    <a:pt x="2510" y="6456"/>
                  </a:lnTo>
                  <a:lnTo>
                    <a:pt x="2484" y="6587"/>
                  </a:lnTo>
                  <a:lnTo>
                    <a:pt x="2405" y="6692"/>
                  </a:lnTo>
                  <a:lnTo>
                    <a:pt x="2301" y="6770"/>
                  </a:lnTo>
                  <a:lnTo>
                    <a:pt x="2170" y="6796"/>
                  </a:lnTo>
                  <a:lnTo>
                    <a:pt x="732" y="6796"/>
                  </a:lnTo>
                  <a:lnTo>
                    <a:pt x="602" y="6770"/>
                  </a:lnTo>
                  <a:lnTo>
                    <a:pt x="497" y="6692"/>
                  </a:lnTo>
                  <a:lnTo>
                    <a:pt x="419" y="6587"/>
                  </a:lnTo>
                  <a:lnTo>
                    <a:pt x="393" y="6456"/>
                  </a:lnTo>
                  <a:lnTo>
                    <a:pt x="419" y="6378"/>
                  </a:lnTo>
                  <a:lnTo>
                    <a:pt x="419" y="6299"/>
                  </a:lnTo>
                  <a:lnTo>
                    <a:pt x="523" y="6195"/>
                  </a:lnTo>
                  <a:lnTo>
                    <a:pt x="419" y="5986"/>
                  </a:lnTo>
                  <a:lnTo>
                    <a:pt x="393" y="5724"/>
                  </a:lnTo>
                  <a:lnTo>
                    <a:pt x="419" y="5515"/>
                  </a:lnTo>
                  <a:lnTo>
                    <a:pt x="471" y="5332"/>
                  </a:lnTo>
                  <a:lnTo>
                    <a:pt x="576" y="5149"/>
                  </a:lnTo>
                  <a:lnTo>
                    <a:pt x="706" y="4993"/>
                  </a:lnTo>
                  <a:lnTo>
                    <a:pt x="863" y="4862"/>
                  </a:lnTo>
                  <a:lnTo>
                    <a:pt x="1046" y="4757"/>
                  </a:lnTo>
                  <a:lnTo>
                    <a:pt x="1229" y="4705"/>
                  </a:lnTo>
                  <a:lnTo>
                    <a:pt x="1464" y="4679"/>
                  </a:lnTo>
                  <a:close/>
                  <a:moveTo>
                    <a:pt x="1464" y="7737"/>
                  </a:moveTo>
                  <a:lnTo>
                    <a:pt x="1673" y="7763"/>
                  </a:lnTo>
                  <a:lnTo>
                    <a:pt x="1856" y="7815"/>
                  </a:lnTo>
                  <a:lnTo>
                    <a:pt x="2039" y="7920"/>
                  </a:lnTo>
                  <a:lnTo>
                    <a:pt x="2196" y="8051"/>
                  </a:lnTo>
                  <a:lnTo>
                    <a:pt x="2327" y="8208"/>
                  </a:lnTo>
                  <a:lnTo>
                    <a:pt x="2431" y="8364"/>
                  </a:lnTo>
                  <a:lnTo>
                    <a:pt x="2484" y="8574"/>
                  </a:lnTo>
                  <a:lnTo>
                    <a:pt x="2510" y="8783"/>
                  </a:lnTo>
                  <a:lnTo>
                    <a:pt x="2510" y="9515"/>
                  </a:lnTo>
                  <a:lnTo>
                    <a:pt x="2484" y="9645"/>
                  </a:lnTo>
                  <a:lnTo>
                    <a:pt x="2405" y="9750"/>
                  </a:lnTo>
                  <a:lnTo>
                    <a:pt x="2301" y="9802"/>
                  </a:lnTo>
                  <a:lnTo>
                    <a:pt x="2170" y="9828"/>
                  </a:lnTo>
                  <a:lnTo>
                    <a:pt x="2039" y="9802"/>
                  </a:lnTo>
                  <a:lnTo>
                    <a:pt x="1935" y="9750"/>
                  </a:lnTo>
                  <a:lnTo>
                    <a:pt x="1856" y="9645"/>
                  </a:lnTo>
                  <a:lnTo>
                    <a:pt x="1830" y="9515"/>
                  </a:lnTo>
                  <a:lnTo>
                    <a:pt x="1830" y="8783"/>
                  </a:lnTo>
                  <a:lnTo>
                    <a:pt x="1830" y="8704"/>
                  </a:lnTo>
                  <a:lnTo>
                    <a:pt x="1804" y="8626"/>
                  </a:lnTo>
                  <a:lnTo>
                    <a:pt x="1726" y="8521"/>
                  </a:lnTo>
                  <a:lnTo>
                    <a:pt x="1595" y="8443"/>
                  </a:lnTo>
                  <a:lnTo>
                    <a:pt x="1543" y="8417"/>
                  </a:lnTo>
                  <a:lnTo>
                    <a:pt x="1464" y="8391"/>
                  </a:lnTo>
                  <a:lnTo>
                    <a:pt x="1386" y="8417"/>
                  </a:lnTo>
                  <a:lnTo>
                    <a:pt x="1307" y="8443"/>
                  </a:lnTo>
                  <a:lnTo>
                    <a:pt x="1177" y="8521"/>
                  </a:lnTo>
                  <a:lnTo>
                    <a:pt x="1098" y="8626"/>
                  </a:lnTo>
                  <a:lnTo>
                    <a:pt x="1072" y="8704"/>
                  </a:lnTo>
                  <a:lnTo>
                    <a:pt x="1072" y="8783"/>
                  </a:lnTo>
                  <a:lnTo>
                    <a:pt x="1046" y="8913"/>
                  </a:lnTo>
                  <a:lnTo>
                    <a:pt x="968" y="9018"/>
                  </a:lnTo>
                  <a:lnTo>
                    <a:pt x="863" y="9096"/>
                  </a:lnTo>
                  <a:lnTo>
                    <a:pt x="732" y="9122"/>
                  </a:lnTo>
                  <a:lnTo>
                    <a:pt x="602" y="9096"/>
                  </a:lnTo>
                  <a:lnTo>
                    <a:pt x="497" y="9018"/>
                  </a:lnTo>
                  <a:lnTo>
                    <a:pt x="419" y="8913"/>
                  </a:lnTo>
                  <a:lnTo>
                    <a:pt x="393" y="8783"/>
                  </a:lnTo>
                  <a:lnTo>
                    <a:pt x="419" y="8574"/>
                  </a:lnTo>
                  <a:lnTo>
                    <a:pt x="471" y="8364"/>
                  </a:lnTo>
                  <a:lnTo>
                    <a:pt x="576" y="8208"/>
                  </a:lnTo>
                  <a:lnTo>
                    <a:pt x="706" y="8051"/>
                  </a:lnTo>
                  <a:lnTo>
                    <a:pt x="863" y="7920"/>
                  </a:lnTo>
                  <a:lnTo>
                    <a:pt x="1046" y="7815"/>
                  </a:lnTo>
                  <a:lnTo>
                    <a:pt x="1229" y="7763"/>
                  </a:lnTo>
                  <a:lnTo>
                    <a:pt x="1464" y="7737"/>
                  </a:lnTo>
                  <a:close/>
                  <a:moveTo>
                    <a:pt x="0" y="0"/>
                  </a:moveTo>
                  <a:lnTo>
                    <a:pt x="0" y="11449"/>
                  </a:lnTo>
                  <a:lnTo>
                    <a:pt x="2902" y="11449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32;p64">
              <a:extLst>
                <a:ext uri="{FF2B5EF4-FFF2-40B4-BE49-F238E27FC236}">
                  <a16:creationId xmlns:a16="http://schemas.microsoft.com/office/drawing/2014/main" id="{C2CCFA3E-A8A2-FDFF-A91E-D0ACE1127154}"/>
                </a:ext>
              </a:extLst>
            </p:cNvPr>
            <p:cNvSpPr/>
            <p:nvPr/>
          </p:nvSpPr>
          <p:spPr>
            <a:xfrm>
              <a:off x="3510700" y="1384250"/>
              <a:ext cx="15050" cy="9825"/>
            </a:xfrm>
            <a:custGeom>
              <a:avLst/>
              <a:gdLst/>
              <a:ahLst/>
              <a:cxnLst/>
              <a:rect l="l" t="t" r="r" b="b"/>
              <a:pathLst>
                <a:path w="602" h="393" extrusionOk="0">
                  <a:moveTo>
                    <a:pt x="236" y="0"/>
                  </a:moveTo>
                  <a:lnTo>
                    <a:pt x="157" y="52"/>
                  </a:lnTo>
                  <a:lnTo>
                    <a:pt x="0" y="183"/>
                  </a:lnTo>
                  <a:lnTo>
                    <a:pt x="157" y="340"/>
                  </a:lnTo>
                  <a:lnTo>
                    <a:pt x="236" y="392"/>
                  </a:lnTo>
                  <a:lnTo>
                    <a:pt x="366" y="392"/>
                  </a:lnTo>
                  <a:lnTo>
                    <a:pt x="445" y="340"/>
                  </a:lnTo>
                  <a:lnTo>
                    <a:pt x="602" y="183"/>
                  </a:lnTo>
                  <a:lnTo>
                    <a:pt x="445" y="52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33;p64">
              <a:extLst>
                <a:ext uri="{FF2B5EF4-FFF2-40B4-BE49-F238E27FC236}">
                  <a16:creationId xmlns:a16="http://schemas.microsoft.com/office/drawing/2014/main" id="{EAB44C1A-14AB-2ECC-E7D3-CFBF79B2FB41}"/>
                </a:ext>
              </a:extLst>
            </p:cNvPr>
            <p:cNvSpPr/>
            <p:nvPr/>
          </p:nvSpPr>
          <p:spPr>
            <a:xfrm>
              <a:off x="3473450" y="1322175"/>
              <a:ext cx="90200" cy="286225"/>
            </a:xfrm>
            <a:custGeom>
              <a:avLst/>
              <a:gdLst/>
              <a:ahLst/>
              <a:cxnLst/>
              <a:rect l="l" t="t" r="r" b="b"/>
              <a:pathLst>
                <a:path w="3608" h="11449" extrusionOk="0">
                  <a:moveTo>
                    <a:pt x="1804" y="1804"/>
                  </a:moveTo>
                  <a:lnTo>
                    <a:pt x="2013" y="1830"/>
                  </a:lnTo>
                  <a:lnTo>
                    <a:pt x="2196" y="1908"/>
                  </a:lnTo>
                  <a:lnTo>
                    <a:pt x="2353" y="2013"/>
                  </a:lnTo>
                  <a:lnTo>
                    <a:pt x="2510" y="2117"/>
                  </a:lnTo>
                  <a:lnTo>
                    <a:pt x="2719" y="2352"/>
                  </a:lnTo>
                  <a:lnTo>
                    <a:pt x="2797" y="2509"/>
                  </a:lnTo>
                  <a:lnTo>
                    <a:pt x="2850" y="2588"/>
                  </a:lnTo>
                  <a:lnTo>
                    <a:pt x="2850" y="2666"/>
                  </a:lnTo>
                  <a:lnTo>
                    <a:pt x="2850" y="2771"/>
                  </a:lnTo>
                  <a:lnTo>
                    <a:pt x="2797" y="2849"/>
                  </a:lnTo>
                  <a:lnTo>
                    <a:pt x="2719" y="2980"/>
                  </a:lnTo>
                  <a:lnTo>
                    <a:pt x="2510" y="3215"/>
                  </a:lnTo>
                  <a:lnTo>
                    <a:pt x="2353" y="3346"/>
                  </a:lnTo>
                  <a:lnTo>
                    <a:pt x="2196" y="3450"/>
                  </a:lnTo>
                  <a:lnTo>
                    <a:pt x="2013" y="3529"/>
                  </a:lnTo>
                  <a:lnTo>
                    <a:pt x="1804" y="3555"/>
                  </a:lnTo>
                  <a:lnTo>
                    <a:pt x="1595" y="3529"/>
                  </a:lnTo>
                  <a:lnTo>
                    <a:pt x="1412" y="3450"/>
                  </a:lnTo>
                  <a:lnTo>
                    <a:pt x="1229" y="3346"/>
                  </a:lnTo>
                  <a:lnTo>
                    <a:pt x="1098" y="3215"/>
                  </a:lnTo>
                  <a:lnTo>
                    <a:pt x="889" y="2980"/>
                  </a:lnTo>
                  <a:lnTo>
                    <a:pt x="785" y="2849"/>
                  </a:lnTo>
                  <a:lnTo>
                    <a:pt x="759" y="2771"/>
                  </a:lnTo>
                  <a:lnTo>
                    <a:pt x="759" y="2666"/>
                  </a:lnTo>
                  <a:lnTo>
                    <a:pt x="759" y="2588"/>
                  </a:lnTo>
                  <a:lnTo>
                    <a:pt x="785" y="2509"/>
                  </a:lnTo>
                  <a:lnTo>
                    <a:pt x="889" y="2352"/>
                  </a:lnTo>
                  <a:lnTo>
                    <a:pt x="1098" y="2117"/>
                  </a:lnTo>
                  <a:lnTo>
                    <a:pt x="1229" y="2013"/>
                  </a:lnTo>
                  <a:lnTo>
                    <a:pt x="1412" y="1908"/>
                  </a:lnTo>
                  <a:lnTo>
                    <a:pt x="1595" y="1830"/>
                  </a:lnTo>
                  <a:lnTo>
                    <a:pt x="1804" y="1804"/>
                  </a:lnTo>
                  <a:close/>
                  <a:moveTo>
                    <a:pt x="2510" y="4679"/>
                  </a:moveTo>
                  <a:lnTo>
                    <a:pt x="2641" y="4705"/>
                  </a:lnTo>
                  <a:lnTo>
                    <a:pt x="2745" y="4783"/>
                  </a:lnTo>
                  <a:lnTo>
                    <a:pt x="2823" y="4888"/>
                  </a:lnTo>
                  <a:lnTo>
                    <a:pt x="2850" y="5019"/>
                  </a:lnTo>
                  <a:lnTo>
                    <a:pt x="2823" y="5149"/>
                  </a:lnTo>
                  <a:lnTo>
                    <a:pt x="2745" y="5254"/>
                  </a:lnTo>
                  <a:lnTo>
                    <a:pt x="2405" y="5620"/>
                  </a:lnTo>
                  <a:lnTo>
                    <a:pt x="2275" y="5672"/>
                  </a:lnTo>
                  <a:lnTo>
                    <a:pt x="2170" y="5698"/>
                  </a:lnTo>
                  <a:lnTo>
                    <a:pt x="2039" y="5672"/>
                  </a:lnTo>
                  <a:lnTo>
                    <a:pt x="1909" y="5620"/>
                  </a:lnTo>
                  <a:lnTo>
                    <a:pt x="1804" y="5489"/>
                  </a:lnTo>
                  <a:lnTo>
                    <a:pt x="1673" y="5620"/>
                  </a:lnTo>
                  <a:lnTo>
                    <a:pt x="1569" y="5672"/>
                  </a:lnTo>
                  <a:lnTo>
                    <a:pt x="1438" y="5698"/>
                  </a:lnTo>
                  <a:lnTo>
                    <a:pt x="1307" y="5672"/>
                  </a:lnTo>
                  <a:lnTo>
                    <a:pt x="1203" y="5620"/>
                  </a:lnTo>
                  <a:lnTo>
                    <a:pt x="837" y="5254"/>
                  </a:lnTo>
                  <a:lnTo>
                    <a:pt x="759" y="5149"/>
                  </a:lnTo>
                  <a:lnTo>
                    <a:pt x="759" y="5019"/>
                  </a:lnTo>
                  <a:lnTo>
                    <a:pt x="759" y="4888"/>
                  </a:lnTo>
                  <a:lnTo>
                    <a:pt x="837" y="4783"/>
                  </a:lnTo>
                  <a:lnTo>
                    <a:pt x="968" y="4705"/>
                  </a:lnTo>
                  <a:lnTo>
                    <a:pt x="1072" y="4679"/>
                  </a:lnTo>
                  <a:lnTo>
                    <a:pt x="1203" y="4705"/>
                  </a:lnTo>
                  <a:lnTo>
                    <a:pt x="1307" y="4783"/>
                  </a:lnTo>
                  <a:lnTo>
                    <a:pt x="1438" y="4888"/>
                  </a:lnTo>
                  <a:lnTo>
                    <a:pt x="1569" y="4783"/>
                  </a:lnTo>
                  <a:lnTo>
                    <a:pt x="1673" y="4705"/>
                  </a:lnTo>
                  <a:lnTo>
                    <a:pt x="1804" y="4679"/>
                  </a:lnTo>
                  <a:lnTo>
                    <a:pt x="1935" y="4705"/>
                  </a:lnTo>
                  <a:lnTo>
                    <a:pt x="2039" y="4783"/>
                  </a:lnTo>
                  <a:lnTo>
                    <a:pt x="2170" y="4888"/>
                  </a:lnTo>
                  <a:lnTo>
                    <a:pt x="2275" y="4783"/>
                  </a:lnTo>
                  <a:lnTo>
                    <a:pt x="2379" y="4705"/>
                  </a:lnTo>
                  <a:lnTo>
                    <a:pt x="2510" y="4679"/>
                  </a:lnTo>
                  <a:close/>
                  <a:moveTo>
                    <a:pt x="2510" y="5751"/>
                  </a:moveTo>
                  <a:lnTo>
                    <a:pt x="2641" y="5777"/>
                  </a:lnTo>
                  <a:lnTo>
                    <a:pt x="2745" y="5855"/>
                  </a:lnTo>
                  <a:lnTo>
                    <a:pt x="2823" y="5960"/>
                  </a:lnTo>
                  <a:lnTo>
                    <a:pt x="2850" y="6090"/>
                  </a:lnTo>
                  <a:lnTo>
                    <a:pt x="2823" y="6221"/>
                  </a:lnTo>
                  <a:lnTo>
                    <a:pt x="2745" y="6326"/>
                  </a:lnTo>
                  <a:lnTo>
                    <a:pt x="2405" y="6692"/>
                  </a:lnTo>
                  <a:lnTo>
                    <a:pt x="2275" y="6770"/>
                  </a:lnTo>
                  <a:lnTo>
                    <a:pt x="2170" y="6796"/>
                  </a:lnTo>
                  <a:lnTo>
                    <a:pt x="2039" y="6770"/>
                  </a:lnTo>
                  <a:lnTo>
                    <a:pt x="1909" y="6692"/>
                  </a:lnTo>
                  <a:lnTo>
                    <a:pt x="1804" y="6561"/>
                  </a:lnTo>
                  <a:lnTo>
                    <a:pt x="1673" y="6692"/>
                  </a:lnTo>
                  <a:lnTo>
                    <a:pt x="1569" y="6770"/>
                  </a:lnTo>
                  <a:lnTo>
                    <a:pt x="1438" y="6796"/>
                  </a:lnTo>
                  <a:lnTo>
                    <a:pt x="1307" y="6770"/>
                  </a:lnTo>
                  <a:lnTo>
                    <a:pt x="1203" y="6692"/>
                  </a:lnTo>
                  <a:lnTo>
                    <a:pt x="837" y="6326"/>
                  </a:lnTo>
                  <a:lnTo>
                    <a:pt x="759" y="6221"/>
                  </a:lnTo>
                  <a:lnTo>
                    <a:pt x="759" y="6090"/>
                  </a:lnTo>
                  <a:lnTo>
                    <a:pt x="759" y="5960"/>
                  </a:lnTo>
                  <a:lnTo>
                    <a:pt x="837" y="5855"/>
                  </a:lnTo>
                  <a:lnTo>
                    <a:pt x="968" y="5777"/>
                  </a:lnTo>
                  <a:lnTo>
                    <a:pt x="1072" y="5751"/>
                  </a:lnTo>
                  <a:lnTo>
                    <a:pt x="1203" y="5777"/>
                  </a:lnTo>
                  <a:lnTo>
                    <a:pt x="1307" y="5855"/>
                  </a:lnTo>
                  <a:lnTo>
                    <a:pt x="1438" y="5986"/>
                  </a:lnTo>
                  <a:lnTo>
                    <a:pt x="1569" y="5855"/>
                  </a:lnTo>
                  <a:lnTo>
                    <a:pt x="1673" y="5777"/>
                  </a:lnTo>
                  <a:lnTo>
                    <a:pt x="1804" y="5751"/>
                  </a:lnTo>
                  <a:lnTo>
                    <a:pt x="1935" y="5777"/>
                  </a:lnTo>
                  <a:lnTo>
                    <a:pt x="2039" y="5855"/>
                  </a:lnTo>
                  <a:lnTo>
                    <a:pt x="2170" y="5986"/>
                  </a:lnTo>
                  <a:lnTo>
                    <a:pt x="2275" y="5855"/>
                  </a:lnTo>
                  <a:lnTo>
                    <a:pt x="2379" y="5777"/>
                  </a:lnTo>
                  <a:lnTo>
                    <a:pt x="2510" y="5751"/>
                  </a:lnTo>
                  <a:close/>
                  <a:moveTo>
                    <a:pt x="2510" y="7737"/>
                  </a:moveTo>
                  <a:lnTo>
                    <a:pt x="2641" y="7763"/>
                  </a:lnTo>
                  <a:lnTo>
                    <a:pt x="2745" y="7815"/>
                  </a:lnTo>
                  <a:lnTo>
                    <a:pt x="2823" y="7946"/>
                  </a:lnTo>
                  <a:lnTo>
                    <a:pt x="2850" y="8077"/>
                  </a:lnTo>
                  <a:lnTo>
                    <a:pt x="2850" y="9515"/>
                  </a:lnTo>
                  <a:lnTo>
                    <a:pt x="2823" y="9645"/>
                  </a:lnTo>
                  <a:lnTo>
                    <a:pt x="2745" y="9750"/>
                  </a:lnTo>
                  <a:lnTo>
                    <a:pt x="2641" y="9802"/>
                  </a:lnTo>
                  <a:lnTo>
                    <a:pt x="2510" y="9828"/>
                  </a:lnTo>
                  <a:lnTo>
                    <a:pt x="1072" y="9828"/>
                  </a:lnTo>
                  <a:lnTo>
                    <a:pt x="941" y="9802"/>
                  </a:lnTo>
                  <a:lnTo>
                    <a:pt x="837" y="9750"/>
                  </a:lnTo>
                  <a:lnTo>
                    <a:pt x="785" y="9645"/>
                  </a:lnTo>
                  <a:lnTo>
                    <a:pt x="759" y="9515"/>
                  </a:lnTo>
                  <a:lnTo>
                    <a:pt x="759" y="8077"/>
                  </a:lnTo>
                  <a:lnTo>
                    <a:pt x="785" y="7946"/>
                  </a:lnTo>
                  <a:lnTo>
                    <a:pt x="837" y="7815"/>
                  </a:lnTo>
                  <a:lnTo>
                    <a:pt x="941" y="7763"/>
                  </a:lnTo>
                  <a:lnTo>
                    <a:pt x="1072" y="7737"/>
                  </a:lnTo>
                  <a:close/>
                  <a:moveTo>
                    <a:pt x="0" y="0"/>
                  </a:moveTo>
                  <a:lnTo>
                    <a:pt x="0" y="11449"/>
                  </a:lnTo>
                  <a:lnTo>
                    <a:pt x="2353" y="11449"/>
                  </a:lnTo>
                  <a:lnTo>
                    <a:pt x="2614" y="11423"/>
                  </a:lnTo>
                  <a:lnTo>
                    <a:pt x="2850" y="11344"/>
                  </a:lnTo>
                  <a:lnTo>
                    <a:pt x="3059" y="11240"/>
                  </a:lnTo>
                  <a:lnTo>
                    <a:pt x="3242" y="11083"/>
                  </a:lnTo>
                  <a:lnTo>
                    <a:pt x="3372" y="10900"/>
                  </a:lnTo>
                  <a:lnTo>
                    <a:pt x="3503" y="10691"/>
                  </a:lnTo>
                  <a:lnTo>
                    <a:pt x="3582" y="10482"/>
                  </a:lnTo>
                  <a:lnTo>
                    <a:pt x="3608" y="10220"/>
                  </a:lnTo>
                  <a:lnTo>
                    <a:pt x="3608" y="1229"/>
                  </a:lnTo>
                  <a:lnTo>
                    <a:pt x="3582" y="993"/>
                  </a:lnTo>
                  <a:lnTo>
                    <a:pt x="3503" y="758"/>
                  </a:lnTo>
                  <a:lnTo>
                    <a:pt x="3372" y="549"/>
                  </a:lnTo>
                  <a:lnTo>
                    <a:pt x="3242" y="366"/>
                  </a:lnTo>
                  <a:lnTo>
                    <a:pt x="3059" y="209"/>
                  </a:lnTo>
                  <a:lnTo>
                    <a:pt x="2850" y="105"/>
                  </a:lnTo>
                  <a:lnTo>
                    <a:pt x="2614" y="26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Picture 46" descr="A cartoon of a sphinx&#10;&#10;Description automatically generated">
            <a:extLst>
              <a:ext uri="{FF2B5EF4-FFF2-40B4-BE49-F238E27FC236}">
                <a16:creationId xmlns:a16="http://schemas.microsoft.com/office/drawing/2014/main" id="{6351200D-F2CA-0356-9170-B55B1F46E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883" y="1513069"/>
            <a:ext cx="2475553" cy="1604961"/>
          </a:xfrm>
          <a:prstGeom prst="roundRect">
            <a:avLst>
              <a:gd name="adj" fmla="val 2232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41" name="Google Shape;1727;p64">
            <a:extLst>
              <a:ext uri="{FF2B5EF4-FFF2-40B4-BE49-F238E27FC236}">
                <a16:creationId xmlns:a16="http://schemas.microsoft.com/office/drawing/2014/main" id="{7030E6A5-C03C-1146-79E9-59F73B6B17C7}"/>
              </a:ext>
            </a:extLst>
          </p:cNvPr>
          <p:cNvGrpSpPr/>
          <p:nvPr/>
        </p:nvGrpSpPr>
        <p:grpSpPr>
          <a:xfrm>
            <a:off x="5257274" y="2284737"/>
            <a:ext cx="286250" cy="286250"/>
            <a:chOff x="2545525" y="3388425"/>
            <a:chExt cx="286250" cy="286250"/>
          </a:xfrm>
        </p:grpSpPr>
        <p:sp>
          <p:nvSpPr>
            <p:cNvPr id="42" name="Google Shape;1728;p64">
              <a:extLst>
                <a:ext uri="{FF2B5EF4-FFF2-40B4-BE49-F238E27FC236}">
                  <a16:creationId xmlns:a16="http://schemas.microsoft.com/office/drawing/2014/main" id="{65D12CFC-D60B-5856-A2A2-4B09904A839A}"/>
                </a:ext>
              </a:extLst>
            </p:cNvPr>
            <p:cNvSpPr/>
            <p:nvPr/>
          </p:nvSpPr>
          <p:spPr>
            <a:xfrm>
              <a:off x="2693200" y="3500825"/>
              <a:ext cx="61450" cy="17675"/>
            </a:xfrm>
            <a:custGeom>
              <a:avLst/>
              <a:gdLst/>
              <a:ahLst/>
              <a:cxnLst/>
              <a:rect l="l" t="t" r="r" b="b"/>
              <a:pathLst>
                <a:path w="2458" h="707" extrusionOk="0">
                  <a:moveTo>
                    <a:pt x="79" y="1"/>
                  </a:moveTo>
                  <a:lnTo>
                    <a:pt x="79" y="340"/>
                  </a:lnTo>
                  <a:lnTo>
                    <a:pt x="53" y="523"/>
                  </a:lnTo>
                  <a:lnTo>
                    <a:pt x="1" y="706"/>
                  </a:lnTo>
                  <a:lnTo>
                    <a:pt x="2458" y="706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29;p64">
              <a:extLst>
                <a:ext uri="{FF2B5EF4-FFF2-40B4-BE49-F238E27FC236}">
                  <a16:creationId xmlns:a16="http://schemas.microsoft.com/office/drawing/2014/main" id="{34716C31-A649-8A77-6713-0AA701CC468F}"/>
                </a:ext>
              </a:extLst>
            </p:cNvPr>
            <p:cNvSpPr/>
            <p:nvPr/>
          </p:nvSpPr>
          <p:spPr>
            <a:xfrm>
              <a:off x="2545525" y="3622375"/>
              <a:ext cx="286250" cy="52300"/>
            </a:xfrm>
            <a:custGeom>
              <a:avLst/>
              <a:gdLst/>
              <a:ahLst/>
              <a:cxnLst/>
              <a:rect l="l" t="t" r="r" b="b"/>
              <a:pathLst>
                <a:path w="11450" h="2092" extrusionOk="0">
                  <a:moveTo>
                    <a:pt x="0" y="0"/>
                  </a:moveTo>
                  <a:lnTo>
                    <a:pt x="0" y="863"/>
                  </a:lnTo>
                  <a:lnTo>
                    <a:pt x="26" y="1124"/>
                  </a:lnTo>
                  <a:lnTo>
                    <a:pt x="105" y="1360"/>
                  </a:lnTo>
                  <a:lnTo>
                    <a:pt x="209" y="1569"/>
                  </a:lnTo>
                  <a:lnTo>
                    <a:pt x="366" y="1752"/>
                  </a:lnTo>
                  <a:lnTo>
                    <a:pt x="549" y="1882"/>
                  </a:lnTo>
                  <a:lnTo>
                    <a:pt x="758" y="2013"/>
                  </a:lnTo>
                  <a:lnTo>
                    <a:pt x="994" y="2065"/>
                  </a:lnTo>
                  <a:lnTo>
                    <a:pt x="1229" y="2092"/>
                  </a:lnTo>
                  <a:lnTo>
                    <a:pt x="10221" y="2092"/>
                  </a:lnTo>
                  <a:lnTo>
                    <a:pt x="10456" y="2065"/>
                  </a:lnTo>
                  <a:lnTo>
                    <a:pt x="10691" y="2013"/>
                  </a:lnTo>
                  <a:lnTo>
                    <a:pt x="10900" y="1882"/>
                  </a:lnTo>
                  <a:lnTo>
                    <a:pt x="11083" y="1752"/>
                  </a:lnTo>
                  <a:lnTo>
                    <a:pt x="11240" y="1569"/>
                  </a:lnTo>
                  <a:lnTo>
                    <a:pt x="11345" y="1360"/>
                  </a:lnTo>
                  <a:lnTo>
                    <a:pt x="11423" y="1124"/>
                  </a:lnTo>
                  <a:lnTo>
                    <a:pt x="11449" y="863"/>
                  </a:lnTo>
                  <a:lnTo>
                    <a:pt x="114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0;p64">
              <a:extLst>
                <a:ext uri="{FF2B5EF4-FFF2-40B4-BE49-F238E27FC236}">
                  <a16:creationId xmlns:a16="http://schemas.microsoft.com/office/drawing/2014/main" id="{81F19428-F10F-0DB7-11C2-DD266FA711DB}"/>
                </a:ext>
              </a:extLst>
            </p:cNvPr>
            <p:cNvSpPr/>
            <p:nvPr/>
          </p:nvSpPr>
          <p:spPr>
            <a:xfrm>
              <a:off x="2545525" y="3535450"/>
              <a:ext cx="286250" cy="69950"/>
            </a:xfrm>
            <a:custGeom>
              <a:avLst/>
              <a:gdLst/>
              <a:ahLst/>
              <a:cxnLst/>
              <a:rect l="l" t="t" r="r" b="b"/>
              <a:pathLst>
                <a:path w="11450" h="2798" extrusionOk="0">
                  <a:moveTo>
                    <a:pt x="1621" y="1"/>
                  </a:moveTo>
                  <a:lnTo>
                    <a:pt x="1438" y="27"/>
                  </a:lnTo>
                  <a:lnTo>
                    <a:pt x="1281" y="79"/>
                  </a:lnTo>
                  <a:lnTo>
                    <a:pt x="1098" y="132"/>
                  </a:lnTo>
                  <a:lnTo>
                    <a:pt x="941" y="210"/>
                  </a:lnTo>
                  <a:lnTo>
                    <a:pt x="784" y="288"/>
                  </a:lnTo>
                  <a:lnTo>
                    <a:pt x="654" y="393"/>
                  </a:lnTo>
                  <a:lnTo>
                    <a:pt x="523" y="498"/>
                  </a:lnTo>
                  <a:lnTo>
                    <a:pt x="419" y="628"/>
                  </a:lnTo>
                  <a:lnTo>
                    <a:pt x="314" y="759"/>
                  </a:lnTo>
                  <a:lnTo>
                    <a:pt x="209" y="890"/>
                  </a:lnTo>
                  <a:lnTo>
                    <a:pt x="131" y="1047"/>
                  </a:lnTo>
                  <a:lnTo>
                    <a:pt x="79" y="1203"/>
                  </a:lnTo>
                  <a:lnTo>
                    <a:pt x="26" y="1360"/>
                  </a:lnTo>
                  <a:lnTo>
                    <a:pt x="0" y="1543"/>
                  </a:lnTo>
                  <a:lnTo>
                    <a:pt x="0" y="1700"/>
                  </a:lnTo>
                  <a:lnTo>
                    <a:pt x="0" y="2798"/>
                  </a:lnTo>
                  <a:lnTo>
                    <a:pt x="3242" y="2798"/>
                  </a:lnTo>
                  <a:lnTo>
                    <a:pt x="3242" y="2066"/>
                  </a:lnTo>
                  <a:lnTo>
                    <a:pt x="3215" y="2040"/>
                  </a:lnTo>
                  <a:lnTo>
                    <a:pt x="1778" y="2040"/>
                  </a:lnTo>
                  <a:lnTo>
                    <a:pt x="1647" y="2014"/>
                  </a:lnTo>
                  <a:lnTo>
                    <a:pt x="1543" y="1935"/>
                  </a:lnTo>
                  <a:lnTo>
                    <a:pt x="1464" y="1831"/>
                  </a:lnTo>
                  <a:lnTo>
                    <a:pt x="1438" y="1700"/>
                  </a:lnTo>
                  <a:lnTo>
                    <a:pt x="1464" y="1569"/>
                  </a:lnTo>
                  <a:lnTo>
                    <a:pt x="1543" y="1465"/>
                  </a:lnTo>
                  <a:lnTo>
                    <a:pt x="1647" y="1386"/>
                  </a:lnTo>
                  <a:lnTo>
                    <a:pt x="1778" y="1360"/>
                  </a:lnTo>
                  <a:lnTo>
                    <a:pt x="3215" y="1360"/>
                  </a:lnTo>
                  <a:lnTo>
                    <a:pt x="3346" y="1386"/>
                  </a:lnTo>
                  <a:lnTo>
                    <a:pt x="3477" y="1439"/>
                  </a:lnTo>
                  <a:lnTo>
                    <a:pt x="3607" y="1491"/>
                  </a:lnTo>
                  <a:lnTo>
                    <a:pt x="3686" y="1569"/>
                  </a:lnTo>
                  <a:lnTo>
                    <a:pt x="3790" y="1674"/>
                  </a:lnTo>
                  <a:lnTo>
                    <a:pt x="3843" y="1805"/>
                  </a:lnTo>
                  <a:lnTo>
                    <a:pt x="3895" y="1935"/>
                  </a:lnTo>
                  <a:lnTo>
                    <a:pt x="3895" y="2066"/>
                  </a:lnTo>
                  <a:lnTo>
                    <a:pt x="3895" y="2798"/>
                  </a:lnTo>
                  <a:lnTo>
                    <a:pt x="5908" y="2798"/>
                  </a:lnTo>
                  <a:lnTo>
                    <a:pt x="5751" y="2563"/>
                  </a:lnTo>
                  <a:lnTo>
                    <a:pt x="5620" y="2301"/>
                  </a:lnTo>
                  <a:lnTo>
                    <a:pt x="5568" y="2014"/>
                  </a:lnTo>
                  <a:lnTo>
                    <a:pt x="5542" y="1700"/>
                  </a:lnTo>
                  <a:lnTo>
                    <a:pt x="5568" y="1569"/>
                  </a:lnTo>
                  <a:lnTo>
                    <a:pt x="5646" y="1465"/>
                  </a:lnTo>
                  <a:lnTo>
                    <a:pt x="5751" y="1386"/>
                  </a:lnTo>
                  <a:lnTo>
                    <a:pt x="5882" y="1360"/>
                  </a:lnTo>
                  <a:lnTo>
                    <a:pt x="6012" y="1386"/>
                  </a:lnTo>
                  <a:lnTo>
                    <a:pt x="6117" y="1465"/>
                  </a:lnTo>
                  <a:lnTo>
                    <a:pt x="6169" y="1569"/>
                  </a:lnTo>
                  <a:lnTo>
                    <a:pt x="6195" y="1700"/>
                  </a:lnTo>
                  <a:lnTo>
                    <a:pt x="6221" y="1935"/>
                  </a:lnTo>
                  <a:lnTo>
                    <a:pt x="6274" y="2144"/>
                  </a:lnTo>
                  <a:lnTo>
                    <a:pt x="6378" y="2327"/>
                  </a:lnTo>
                  <a:lnTo>
                    <a:pt x="6509" y="2484"/>
                  </a:lnTo>
                  <a:lnTo>
                    <a:pt x="6640" y="2615"/>
                  </a:lnTo>
                  <a:lnTo>
                    <a:pt x="6823" y="2719"/>
                  </a:lnTo>
                  <a:lnTo>
                    <a:pt x="7006" y="2798"/>
                  </a:lnTo>
                  <a:lnTo>
                    <a:pt x="11449" y="2798"/>
                  </a:lnTo>
                  <a:lnTo>
                    <a:pt x="11449" y="2066"/>
                  </a:lnTo>
                  <a:lnTo>
                    <a:pt x="11423" y="1935"/>
                  </a:lnTo>
                  <a:lnTo>
                    <a:pt x="11397" y="1805"/>
                  </a:lnTo>
                  <a:lnTo>
                    <a:pt x="11318" y="1674"/>
                  </a:lnTo>
                  <a:lnTo>
                    <a:pt x="11240" y="1569"/>
                  </a:lnTo>
                  <a:lnTo>
                    <a:pt x="11135" y="1491"/>
                  </a:lnTo>
                  <a:lnTo>
                    <a:pt x="11031" y="1439"/>
                  </a:lnTo>
                  <a:lnTo>
                    <a:pt x="10900" y="1386"/>
                  </a:lnTo>
                  <a:lnTo>
                    <a:pt x="10743" y="1360"/>
                  </a:lnTo>
                  <a:lnTo>
                    <a:pt x="9280" y="1360"/>
                  </a:lnTo>
                  <a:lnTo>
                    <a:pt x="9070" y="1282"/>
                  </a:lnTo>
                  <a:lnTo>
                    <a:pt x="8861" y="1203"/>
                  </a:lnTo>
                  <a:lnTo>
                    <a:pt x="8705" y="1073"/>
                  </a:lnTo>
                  <a:lnTo>
                    <a:pt x="8548" y="916"/>
                  </a:lnTo>
                  <a:lnTo>
                    <a:pt x="8443" y="733"/>
                  </a:lnTo>
                  <a:lnTo>
                    <a:pt x="8391" y="550"/>
                  </a:lnTo>
                  <a:lnTo>
                    <a:pt x="8365" y="341"/>
                  </a:lnTo>
                  <a:lnTo>
                    <a:pt x="8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31;p64">
              <a:extLst>
                <a:ext uri="{FF2B5EF4-FFF2-40B4-BE49-F238E27FC236}">
                  <a16:creationId xmlns:a16="http://schemas.microsoft.com/office/drawing/2014/main" id="{380360E0-3175-26D6-46FB-D2D0ADE19771}"/>
                </a:ext>
              </a:extLst>
            </p:cNvPr>
            <p:cNvSpPr/>
            <p:nvPr/>
          </p:nvSpPr>
          <p:spPr>
            <a:xfrm>
              <a:off x="2680125" y="3388425"/>
              <a:ext cx="115700" cy="95425"/>
            </a:xfrm>
            <a:custGeom>
              <a:avLst/>
              <a:gdLst/>
              <a:ahLst/>
              <a:cxnLst/>
              <a:rect l="l" t="t" r="r" b="b"/>
              <a:pathLst>
                <a:path w="4628" h="3817" extrusionOk="0">
                  <a:moveTo>
                    <a:pt x="341" y="1"/>
                  </a:moveTo>
                  <a:lnTo>
                    <a:pt x="236" y="27"/>
                  </a:lnTo>
                  <a:lnTo>
                    <a:pt x="132" y="79"/>
                  </a:lnTo>
                  <a:lnTo>
                    <a:pt x="79" y="158"/>
                  </a:lnTo>
                  <a:lnTo>
                    <a:pt x="27" y="236"/>
                  </a:lnTo>
                  <a:lnTo>
                    <a:pt x="1" y="341"/>
                  </a:lnTo>
                  <a:lnTo>
                    <a:pt x="1" y="2510"/>
                  </a:lnTo>
                  <a:lnTo>
                    <a:pt x="1" y="2641"/>
                  </a:lnTo>
                  <a:lnTo>
                    <a:pt x="53" y="2798"/>
                  </a:lnTo>
                  <a:lnTo>
                    <a:pt x="105" y="2902"/>
                  </a:lnTo>
                  <a:lnTo>
                    <a:pt x="158" y="3033"/>
                  </a:lnTo>
                  <a:lnTo>
                    <a:pt x="262" y="3137"/>
                  </a:lnTo>
                  <a:lnTo>
                    <a:pt x="341" y="3242"/>
                  </a:lnTo>
                  <a:lnTo>
                    <a:pt x="471" y="3294"/>
                  </a:lnTo>
                  <a:lnTo>
                    <a:pt x="602" y="3373"/>
                  </a:lnTo>
                  <a:lnTo>
                    <a:pt x="602" y="3817"/>
                  </a:lnTo>
                  <a:lnTo>
                    <a:pt x="3765" y="3817"/>
                  </a:lnTo>
                  <a:lnTo>
                    <a:pt x="3974" y="3739"/>
                  </a:lnTo>
                  <a:lnTo>
                    <a:pt x="4157" y="3634"/>
                  </a:lnTo>
                  <a:lnTo>
                    <a:pt x="4314" y="3503"/>
                  </a:lnTo>
                  <a:lnTo>
                    <a:pt x="4445" y="3347"/>
                  </a:lnTo>
                  <a:lnTo>
                    <a:pt x="4549" y="3164"/>
                  </a:lnTo>
                  <a:lnTo>
                    <a:pt x="4601" y="2954"/>
                  </a:lnTo>
                  <a:lnTo>
                    <a:pt x="4627" y="2745"/>
                  </a:lnTo>
                  <a:lnTo>
                    <a:pt x="4627" y="2092"/>
                  </a:lnTo>
                  <a:lnTo>
                    <a:pt x="4601" y="1961"/>
                  </a:lnTo>
                  <a:lnTo>
                    <a:pt x="4523" y="1857"/>
                  </a:lnTo>
                  <a:lnTo>
                    <a:pt x="4418" y="1778"/>
                  </a:lnTo>
                  <a:lnTo>
                    <a:pt x="4288" y="1752"/>
                  </a:lnTo>
                  <a:lnTo>
                    <a:pt x="3138" y="1752"/>
                  </a:lnTo>
                  <a:lnTo>
                    <a:pt x="3111" y="1621"/>
                  </a:lnTo>
                  <a:lnTo>
                    <a:pt x="3059" y="1517"/>
                  </a:lnTo>
                  <a:lnTo>
                    <a:pt x="2981" y="1412"/>
                  </a:lnTo>
                  <a:lnTo>
                    <a:pt x="2902" y="1334"/>
                  </a:lnTo>
                  <a:lnTo>
                    <a:pt x="2798" y="1255"/>
                  </a:lnTo>
                  <a:lnTo>
                    <a:pt x="2693" y="1203"/>
                  </a:lnTo>
                  <a:lnTo>
                    <a:pt x="2563" y="1151"/>
                  </a:lnTo>
                  <a:lnTo>
                    <a:pt x="1256" y="1151"/>
                  </a:lnTo>
                  <a:lnTo>
                    <a:pt x="628" y="158"/>
                  </a:lnTo>
                  <a:lnTo>
                    <a:pt x="550" y="79"/>
                  </a:lnTo>
                  <a:lnTo>
                    <a:pt x="445" y="27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" name="Google Shape;1282;p60">
            <a:extLst>
              <a:ext uri="{FF2B5EF4-FFF2-40B4-BE49-F238E27FC236}">
                <a16:creationId xmlns:a16="http://schemas.microsoft.com/office/drawing/2014/main" id="{94F9B43B-608D-EF88-767B-DB83D9A86DC9}"/>
              </a:ext>
            </a:extLst>
          </p:cNvPr>
          <p:cNvGrpSpPr/>
          <p:nvPr/>
        </p:nvGrpSpPr>
        <p:grpSpPr>
          <a:xfrm>
            <a:off x="4113949" y="2696269"/>
            <a:ext cx="598165" cy="1132181"/>
            <a:chOff x="5831933" y="1426049"/>
            <a:chExt cx="1401841" cy="2653341"/>
          </a:xfrm>
        </p:grpSpPr>
        <p:sp>
          <p:nvSpPr>
            <p:cNvPr id="1283" name="Google Shape;1283;p60">
              <a:extLst>
                <a:ext uri="{FF2B5EF4-FFF2-40B4-BE49-F238E27FC236}">
                  <a16:creationId xmlns:a16="http://schemas.microsoft.com/office/drawing/2014/main" id="{DAFCE671-E00E-BA19-7002-36A0AEE959AC}"/>
                </a:ext>
              </a:extLst>
            </p:cNvPr>
            <p:cNvSpPr/>
            <p:nvPr/>
          </p:nvSpPr>
          <p:spPr>
            <a:xfrm>
              <a:off x="5831933" y="1426049"/>
              <a:ext cx="1401841" cy="2653341"/>
            </a:xfrm>
            <a:custGeom>
              <a:avLst/>
              <a:gdLst/>
              <a:ahLst/>
              <a:cxnLst/>
              <a:rect l="l" t="t" r="r" b="b"/>
              <a:pathLst>
                <a:path w="22301" h="42212" extrusionOk="0">
                  <a:moveTo>
                    <a:pt x="1712" y="1"/>
                  </a:moveTo>
                  <a:cubicBezTo>
                    <a:pt x="771" y="1"/>
                    <a:pt x="1" y="967"/>
                    <a:pt x="1" y="2143"/>
                  </a:cubicBezTo>
                  <a:lnTo>
                    <a:pt x="1" y="40082"/>
                  </a:lnTo>
                  <a:cubicBezTo>
                    <a:pt x="1" y="41257"/>
                    <a:pt x="771" y="42212"/>
                    <a:pt x="1712" y="42212"/>
                  </a:cubicBezTo>
                  <a:lnTo>
                    <a:pt x="20590" y="42212"/>
                  </a:lnTo>
                  <a:cubicBezTo>
                    <a:pt x="21531" y="42212"/>
                    <a:pt x="22301" y="41257"/>
                    <a:pt x="22301" y="40082"/>
                  </a:cubicBezTo>
                  <a:lnTo>
                    <a:pt x="22301" y="2143"/>
                  </a:lnTo>
                  <a:cubicBezTo>
                    <a:pt x="22301" y="967"/>
                    <a:pt x="21531" y="1"/>
                    <a:pt x="20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0">
              <a:extLst>
                <a:ext uri="{FF2B5EF4-FFF2-40B4-BE49-F238E27FC236}">
                  <a16:creationId xmlns:a16="http://schemas.microsoft.com/office/drawing/2014/main" id="{350E2DE6-AB71-720B-9074-C7281242E1C6}"/>
                </a:ext>
              </a:extLst>
            </p:cNvPr>
            <p:cNvSpPr/>
            <p:nvPr/>
          </p:nvSpPr>
          <p:spPr>
            <a:xfrm>
              <a:off x="6434698" y="3711415"/>
              <a:ext cx="196312" cy="196367"/>
            </a:xfrm>
            <a:custGeom>
              <a:avLst/>
              <a:gdLst/>
              <a:ahLst/>
              <a:cxnLst/>
              <a:rect l="l" t="t" r="r" b="b"/>
              <a:pathLst>
                <a:path w="3123" h="3124" extrusionOk="0">
                  <a:moveTo>
                    <a:pt x="1555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8"/>
                    <a:pt x="693" y="3124"/>
                    <a:pt x="1555" y="3124"/>
                  </a:cubicBezTo>
                  <a:cubicBezTo>
                    <a:pt x="2431" y="3124"/>
                    <a:pt x="3123" y="2418"/>
                    <a:pt x="3123" y="1556"/>
                  </a:cubicBezTo>
                  <a:cubicBezTo>
                    <a:pt x="3123" y="694"/>
                    <a:pt x="2431" y="1"/>
                    <a:pt x="1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0" name="Google Shape;1280;p60">
            <a:extLst>
              <a:ext uri="{FF2B5EF4-FFF2-40B4-BE49-F238E27FC236}">
                <a16:creationId xmlns:a16="http://schemas.microsoft.com/office/drawing/2014/main" id="{572CE47E-CADE-8459-D22B-CE8C31F0F330}"/>
              </a:ext>
            </a:extLst>
          </p:cNvPr>
          <p:cNvSpPr/>
          <p:nvPr/>
        </p:nvSpPr>
        <p:spPr>
          <a:xfrm>
            <a:off x="990783" y="2323703"/>
            <a:ext cx="971724" cy="1477505"/>
          </a:xfrm>
          <a:custGeom>
            <a:avLst/>
            <a:gdLst/>
            <a:ahLst/>
            <a:cxnLst/>
            <a:rect l="l" t="t" r="r" b="b"/>
            <a:pathLst>
              <a:path w="33758" h="51329" extrusionOk="0">
                <a:moveTo>
                  <a:pt x="2587" y="0"/>
                </a:moveTo>
                <a:cubicBezTo>
                  <a:pt x="1162" y="0"/>
                  <a:pt x="0" y="1163"/>
                  <a:pt x="0" y="2600"/>
                </a:cubicBezTo>
                <a:lnTo>
                  <a:pt x="0" y="48730"/>
                </a:lnTo>
                <a:cubicBezTo>
                  <a:pt x="0" y="50167"/>
                  <a:pt x="1162" y="51329"/>
                  <a:pt x="2587" y="51329"/>
                </a:cubicBezTo>
                <a:lnTo>
                  <a:pt x="31158" y="51329"/>
                </a:lnTo>
                <a:cubicBezTo>
                  <a:pt x="32595" y="51329"/>
                  <a:pt x="33758" y="50167"/>
                  <a:pt x="33758" y="48730"/>
                </a:cubicBezTo>
                <a:lnTo>
                  <a:pt x="33758" y="2600"/>
                </a:lnTo>
                <a:cubicBezTo>
                  <a:pt x="33758" y="1163"/>
                  <a:pt x="32595" y="0"/>
                  <a:pt x="311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Picture 48" descr="A stone wall with egyptian hieroglyphs&#10;&#10;Description automatically generated">
            <a:extLst>
              <a:ext uri="{FF2B5EF4-FFF2-40B4-BE49-F238E27FC236}">
                <a16:creationId xmlns:a16="http://schemas.microsoft.com/office/drawing/2014/main" id="{AD04E2BC-4FF0-BD19-E7E9-8147EE9E562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035" r="53591"/>
          <a:stretch/>
        </p:blipFill>
        <p:spPr>
          <a:xfrm>
            <a:off x="1076840" y="2459115"/>
            <a:ext cx="773721" cy="1233131"/>
          </a:xfrm>
          <a:prstGeom prst="roundRect">
            <a:avLst>
              <a:gd name="adj" fmla="val 2480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3" name="Picture 52" descr="A stone wall with egyptian hieroglyphs&#10;&#10;Description automatically generated">
            <a:extLst>
              <a:ext uri="{FF2B5EF4-FFF2-40B4-BE49-F238E27FC236}">
                <a16:creationId xmlns:a16="http://schemas.microsoft.com/office/drawing/2014/main" id="{A26F3AB3-AB3B-3579-4277-E112D9C128F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8445" r="29255"/>
          <a:stretch/>
        </p:blipFill>
        <p:spPr>
          <a:xfrm>
            <a:off x="4196423" y="2783897"/>
            <a:ext cx="446334" cy="7772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08066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30" grpId="0" build="allAtOnce"/>
    </p:bldLst>
  </p:timing>
</p:sld>
</file>

<file path=ppt/theme/theme1.xml><?xml version="1.0" encoding="utf-8"?>
<a:theme xmlns:a="http://schemas.openxmlformats.org/drawingml/2006/main" name="Egyptian Mythology Thesis Defense by Slidesgo">
  <a:themeElements>
    <a:clrScheme name="Simple Light">
      <a:dk1>
        <a:srgbClr val="522228"/>
      </a:dk1>
      <a:lt1>
        <a:srgbClr val="7A3941"/>
      </a:lt1>
      <a:dk2>
        <a:srgbClr val="000000"/>
      </a:dk2>
      <a:lt2>
        <a:srgbClr val="FFEFBA"/>
      </a:lt2>
      <a:accent1>
        <a:srgbClr val="F9AD7B"/>
      </a:accent1>
      <a:accent2>
        <a:srgbClr val="CD79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2283</TotalTime>
  <Words>1177</Words>
  <Application>Microsoft Office PowerPoint</Application>
  <PresentationFormat>On-screen Show (16:9)</PresentationFormat>
  <Paragraphs>210</Paragraphs>
  <Slides>22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Loved by the King</vt:lpstr>
      <vt:lpstr>Wingdings</vt:lpstr>
      <vt:lpstr>Inter SemiBold</vt:lpstr>
      <vt:lpstr>Aref Ruqaa</vt:lpstr>
      <vt:lpstr>Karla</vt:lpstr>
      <vt:lpstr>Arial</vt:lpstr>
      <vt:lpstr>Egyptian Mythology Thesis Defense by Slidesgo</vt:lpstr>
      <vt:lpstr>PowerPoint Presentation</vt:lpstr>
      <vt:lpstr>PowerPoint Presentation</vt:lpstr>
      <vt:lpstr>1</vt:lpstr>
      <vt:lpstr>7</vt:lpstr>
      <vt:lpstr>1. Увод</vt:lpstr>
      <vt:lpstr>2. Географска локација</vt:lpstr>
      <vt:lpstr>Животна артерија Египта</vt:lpstr>
      <vt:lpstr>Период пре династије</vt:lpstr>
      <vt:lpstr>PowerPoint Presentation</vt:lpstr>
      <vt:lpstr>PowerPoint Presentation</vt:lpstr>
      <vt:lpstr>PowerPoint Presentation</vt:lpstr>
      <vt:lpstr>PowerPoint Presentation</vt:lpstr>
      <vt:lpstr>Култура</vt:lpstr>
      <vt:lpstr>PowerPoint Presentation</vt:lpstr>
      <vt:lpstr>PowerPoint Presentation</vt:lpstr>
      <vt:lpstr>PowerPoint Presentation</vt:lpstr>
      <vt:lpstr>PowerPoint Presentation</vt:lpstr>
      <vt:lpstr>8. Туризам</vt:lpstr>
      <vt:lpstr>12. Египатска кухиња</vt:lpstr>
      <vt:lpstr>PowerPoint Presentation</vt:lpstr>
      <vt:lpstr>10. Политички и друштвени значај</vt:lpstr>
      <vt:lpstr>ХВАЛА!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Stefan Todorovic</dc:creator>
  <cp:lastModifiedBy>Stefan Todorovic</cp:lastModifiedBy>
  <cp:revision>5</cp:revision>
  <dcterms:modified xsi:type="dcterms:W3CDTF">2025-06-06T22:19:44Z</dcterms:modified>
</cp:coreProperties>
</file>